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  <p:sldMasterId id="2147483670" r:id="rId2"/>
  </p:sldMasterIdLst>
  <p:notesMasterIdLst>
    <p:notesMasterId r:id="rId17"/>
  </p:notesMasterIdLst>
  <p:handoutMasterIdLst>
    <p:handoutMasterId r:id="rId18"/>
  </p:handoutMasterIdLst>
  <p:sldIdLst>
    <p:sldId id="277" r:id="rId3"/>
    <p:sldId id="278" r:id="rId4"/>
    <p:sldId id="356" r:id="rId5"/>
    <p:sldId id="358" r:id="rId6"/>
    <p:sldId id="357" r:id="rId7"/>
    <p:sldId id="360" r:id="rId8"/>
    <p:sldId id="359" r:id="rId9"/>
    <p:sldId id="362" r:id="rId10"/>
    <p:sldId id="361" r:id="rId11"/>
    <p:sldId id="364" r:id="rId12"/>
    <p:sldId id="365" r:id="rId13"/>
    <p:sldId id="366" r:id="rId14"/>
    <p:sldId id="367" r:id="rId15"/>
    <p:sldId id="346" r:id="rId16"/>
  </p:sldIdLst>
  <p:sldSz cx="9144000" cy="6858000" type="screen4x3"/>
  <p:notesSz cx="6781800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81DEFF"/>
    <a:srgbClr val="000099"/>
    <a:srgbClr val="006666"/>
    <a:srgbClr val="666699"/>
    <a:srgbClr val="000066"/>
    <a:srgbClr val="FF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5" autoAdjust="0"/>
    <p:restoredTop sz="96450" autoAdjust="0"/>
  </p:normalViewPr>
  <p:slideViewPr>
    <p:cSldViewPr snapToGrid="0" showGuides="1">
      <p:cViewPr varScale="1">
        <p:scale>
          <a:sx n="105" d="100"/>
          <a:sy n="105" d="100"/>
        </p:scale>
        <p:origin x="-516" y="-78"/>
      </p:cViewPr>
      <p:guideLst>
        <p:guide orient="horz" pos="2151"/>
        <p:guide pos="29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-2154" y="-96"/>
      </p:cViewPr>
      <p:guideLst>
        <p:guide orient="horz" pos="3127"/>
        <p:guide pos="21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7" tIns="47724" rIns="95447" bIns="47724" numCol="1" anchor="t" anchorCtr="0" compatLnSpc="1">
            <a:prstTxWarp prst="textNoShape">
              <a:avLst/>
            </a:prstTxWarp>
          </a:bodyPr>
          <a:lstStyle>
            <a:lvl1pPr defTabSz="955675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7" tIns="47724" rIns="95447" bIns="47724" numCol="1" anchor="t" anchorCtr="0" compatLnSpc="1">
            <a:prstTxWarp prst="textNoShape">
              <a:avLst/>
            </a:prstTxWarp>
          </a:bodyPr>
          <a:lstStyle>
            <a:lvl1pPr algn="r" defTabSz="955675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7" tIns="47724" rIns="95447" bIns="47724" numCol="1" anchor="b" anchorCtr="0" compatLnSpc="1">
            <a:prstTxWarp prst="textNoShape">
              <a:avLst/>
            </a:prstTxWarp>
          </a:bodyPr>
          <a:lstStyle>
            <a:lvl1pPr defTabSz="955675">
              <a:defRPr sz="1200"/>
            </a:lvl1pPr>
          </a:lstStyle>
          <a:p>
            <a:pPr>
              <a:defRPr/>
            </a:pPr>
            <a:r>
              <a:rPr lang="en-US" altLang="ru-RU"/>
              <a:t>asdf;lkj;asdf</a:t>
            </a:r>
            <a:endParaRPr lang="ru-RU" altLang="ru-RU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975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7" tIns="47724" rIns="95447" bIns="47724" numCol="1" anchor="b" anchorCtr="0" compatLnSpc="1">
            <a:prstTxWarp prst="textNoShape">
              <a:avLst/>
            </a:prstTxWarp>
          </a:bodyPr>
          <a:lstStyle>
            <a:lvl1pPr algn="r" defTabSz="955675">
              <a:defRPr sz="1200"/>
            </a:lvl1pPr>
          </a:lstStyle>
          <a:p>
            <a:pPr>
              <a:defRPr/>
            </a:pPr>
            <a:fld id="{4E0E71DB-19E9-4878-92A9-B639E035FFD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336561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77" tIns="45938" rIns="91877" bIns="45938" numCol="1" anchor="t" anchorCtr="0" compatLnSpc="1">
            <a:prstTxWarp prst="textNoShape">
              <a:avLst/>
            </a:prstTxWarp>
          </a:bodyPr>
          <a:lstStyle>
            <a:lvl1pPr defTabSz="919163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77" tIns="45938" rIns="91877" bIns="45938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260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77" tIns="45938" rIns="91877" bIns="459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77" tIns="45938" rIns="91877" bIns="45938" numCol="1" anchor="b" anchorCtr="0" compatLnSpc="1">
            <a:prstTxWarp prst="textNoShape">
              <a:avLst/>
            </a:prstTxWarp>
          </a:bodyPr>
          <a:lstStyle>
            <a:lvl1pPr defTabSz="919163">
              <a:defRPr sz="1200"/>
            </a:lvl1pPr>
          </a:lstStyle>
          <a:p>
            <a:pPr>
              <a:defRPr/>
            </a:pPr>
            <a:r>
              <a:rPr lang="en-US" altLang="ru-RU"/>
              <a:t>asdf;lkj;asdf</a:t>
            </a:r>
            <a:endParaRPr lang="ru-RU" altLang="ru-RU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77" tIns="45938" rIns="91877" bIns="45938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pPr>
              <a:defRPr/>
            </a:pPr>
            <a:fld id="{511D08E6-5365-441A-B405-443FC52549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438335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C49B7A-C618-433B-8D65-04ECB0DE8A6A}" type="slidenum">
              <a:rPr lang="ru-RU" altLang="ru-RU" smtClean="0"/>
              <a:pPr eaLnBrk="1" hangingPunct="1">
                <a:spcBef>
                  <a:spcPct val="0"/>
                </a:spcBef>
              </a:pPr>
              <a:t>1</a:t>
            </a:fld>
            <a:endParaRPr lang="ru-RU" altLang="ru-RU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50181" name="Нижний колонтитул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ru-RU" smtClean="0"/>
              <a:t>asdf;lkj;asdf</a:t>
            </a:r>
            <a:endParaRPr lang="ru-RU" alt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EF6940-2EBC-4348-9004-6C7617D86BA3}" type="slidenum">
              <a:rPr lang="ru-RU" altLang="ru-RU" smtClean="0"/>
              <a:pPr eaLnBrk="1" hangingPunct="1">
                <a:spcBef>
                  <a:spcPct val="0"/>
                </a:spcBef>
              </a:pPr>
              <a:t>10</a:t>
            </a:fld>
            <a:endParaRPr lang="ru-RU" altLang="ru-RU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51205" name="Нижний колонтитул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ru-RU" smtClean="0"/>
              <a:t>asdf;lkj;asdf</a:t>
            </a:r>
            <a:endParaRPr lang="ru-RU" alt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EF6940-2EBC-4348-9004-6C7617D86BA3}" type="slidenum">
              <a:rPr lang="ru-RU" altLang="ru-RU" smtClean="0"/>
              <a:pPr eaLnBrk="1" hangingPunct="1">
                <a:spcBef>
                  <a:spcPct val="0"/>
                </a:spcBef>
              </a:pPr>
              <a:t>11</a:t>
            </a:fld>
            <a:endParaRPr lang="ru-RU" altLang="ru-RU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51205" name="Нижний колонтитул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ru-RU" smtClean="0"/>
              <a:t>asdf;lkj;asdf</a:t>
            </a:r>
            <a:endParaRPr lang="ru-RU" alt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EF6940-2EBC-4348-9004-6C7617D86BA3}" type="slidenum">
              <a:rPr lang="ru-RU" altLang="ru-RU" smtClean="0"/>
              <a:pPr eaLnBrk="1" hangingPunct="1">
                <a:spcBef>
                  <a:spcPct val="0"/>
                </a:spcBef>
              </a:pPr>
              <a:t>12</a:t>
            </a:fld>
            <a:endParaRPr lang="ru-RU" altLang="ru-RU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51205" name="Нижний колонтитул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ru-RU" smtClean="0"/>
              <a:t>asdf;lkj;asdf</a:t>
            </a:r>
            <a:endParaRPr lang="ru-RU" alt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EF6940-2EBC-4348-9004-6C7617D86BA3}" type="slidenum">
              <a:rPr lang="ru-RU" altLang="ru-RU" smtClean="0"/>
              <a:pPr eaLnBrk="1" hangingPunct="1">
                <a:spcBef>
                  <a:spcPct val="0"/>
                </a:spcBef>
              </a:pPr>
              <a:t>13</a:t>
            </a:fld>
            <a:endParaRPr lang="ru-RU" altLang="ru-RU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51205" name="Нижний колонтитул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ru-RU" smtClean="0"/>
              <a:t>asdf;lkj;asdf</a:t>
            </a:r>
            <a:endParaRPr lang="ru-RU" alt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EF6940-2EBC-4348-9004-6C7617D86BA3}" type="slidenum">
              <a:rPr lang="ru-RU" altLang="ru-RU" smtClean="0"/>
              <a:pPr eaLnBrk="1" hangingPunct="1">
                <a:spcBef>
                  <a:spcPct val="0"/>
                </a:spcBef>
              </a:pPr>
              <a:t>14</a:t>
            </a:fld>
            <a:endParaRPr lang="ru-RU" altLang="ru-RU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51205" name="Нижний колонтитул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ru-RU" smtClean="0"/>
              <a:t>asdf;lkj;asdf</a:t>
            </a:r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EF6940-2EBC-4348-9004-6C7617D86BA3}" type="slidenum">
              <a:rPr lang="ru-RU" altLang="ru-RU" smtClean="0"/>
              <a:pPr eaLnBrk="1" hangingPunct="1">
                <a:spcBef>
                  <a:spcPct val="0"/>
                </a:spcBef>
              </a:pPr>
              <a:t>2</a:t>
            </a:fld>
            <a:endParaRPr lang="ru-RU" altLang="ru-RU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51205" name="Нижний колонтитул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ru-RU" smtClean="0"/>
              <a:t>asdf;lkj;asdf</a:t>
            </a:r>
            <a:endParaRPr lang="ru-RU" alt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EF6940-2EBC-4348-9004-6C7617D86BA3}" type="slidenum">
              <a:rPr lang="ru-RU" altLang="ru-RU" smtClean="0"/>
              <a:pPr eaLnBrk="1" hangingPunct="1">
                <a:spcBef>
                  <a:spcPct val="0"/>
                </a:spcBef>
              </a:pPr>
              <a:t>3</a:t>
            </a:fld>
            <a:endParaRPr lang="ru-RU" altLang="ru-RU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51205" name="Нижний колонтитул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ru-RU" smtClean="0"/>
              <a:t>asdf;lkj;asdf</a:t>
            </a:r>
            <a:endParaRPr lang="ru-RU" alt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EF6940-2EBC-4348-9004-6C7617D86BA3}" type="slidenum">
              <a:rPr lang="ru-RU" altLang="ru-RU" smtClean="0"/>
              <a:pPr eaLnBrk="1" hangingPunct="1">
                <a:spcBef>
                  <a:spcPct val="0"/>
                </a:spcBef>
              </a:pPr>
              <a:t>4</a:t>
            </a:fld>
            <a:endParaRPr lang="ru-RU" altLang="ru-RU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51205" name="Нижний колонтитул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ru-RU" smtClean="0"/>
              <a:t>asdf;lkj;asdf</a:t>
            </a:r>
            <a:endParaRPr lang="ru-RU" alt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EF6940-2EBC-4348-9004-6C7617D86BA3}" type="slidenum">
              <a:rPr lang="ru-RU" altLang="ru-RU" smtClean="0"/>
              <a:pPr eaLnBrk="1" hangingPunct="1">
                <a:spcBef>
                  <a:spcPct val="0"/>
                </a:spcBef>
              </a:pPr>
              <a:t>5</a:t>
            </a:fld>
            <a:endParaRPr lang="ru-RU" altLang="ru-RU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51205" name="Нижний колонтитул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ru-RU" smtClean="0"/>
              <a:t>asdf;lkj;asdf</a:t>
            </a:r>
            <a:endParaRPr lang="ru-RU" alt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EF6940-2EBC-4348-9004-6C7617D86BA3}" type="slidenum">
              <a:rPr lang="ru-RU" altLang="ru-RU" smtClean="0"/>
              <a:pPr eaLnBrk="1" hangingPunct="1">
                <a:spcBef>
                  <a:spcPct val="0"/>
                </a:spcBef>
              </a:pPr>
              <a:t>6</a:t>
            </a:fld>
            <a:endParaRPr lang="ru-RU" altLang="ru-RU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51205" name="Нижний колонтитул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ru-RU" smtClean="0"/>
              <a:t>asdf;lkj;asdf</a:t>
            </a:r>
            <a:endParaRPr lang="ru-RU" alt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EF6940-2EBC-4348-9004-6C7617D86BA3}" type="slidenum">
              <a:rPr lang="ru-RU" altLang="ru-RU" smtClean="0"/>
              <a:pPr eaLnBrk="1" hangingPunct="1">
                <a:spcBef>
                  <a:spcPct val="0"/>
                </a:spcBef>
              </a:pPr>
              <a:t>7</a:t>
            </a:fld>
            <a:endParaRPr lang="ru-RU" altLang="ru-RU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51205" name="Нижний колонтитул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ru-RU" smtClean="0"/>
              <a:t>asdf;lkj;asdf</a:t>
            </a:r>
            <a:endParaRPr lang="ru-RU" alt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EF6940-2EBC-4348-9004-6C7617D86BA3}" type="slidenum">
              <a:rPr lang="ru-RU" altLang="ru-RU" smtClean="0"/>
              <a:pPr eaLnBrk="1" hangingPunct="1">
                <a:spcBef>
                  <a:spcPct val="0"/>
                </a:spcBef>
              </a:pPr>
              <a:t>8</a:t>
            </a:fld>
            <a:endParaRPr lang="ru-RU" altLang="ru-RU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51205" name="Нижний колонтитул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ru-RU" smtClean="0"/>
              <a:t>asdf;lkj;asdf</a:t>
            </a:r>
            <a:endParaRPr lang="ru-RU" alt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EF6940-2EBC-4348-9004-6C7617D86BA3}" type="slidenum">
              <a:rPr lang="ru-RU" altLang="ru-RU" smtClean="0"/>
              <a:pPr eaLnBrk="1" hangingPunct="1">
                <a:spcBef>
                  <a:spcPct val="0"/>
                </a:spcBef>
              </a:pPr>
              <a:t>9</a:t>
            </a:fld>
            <a:endParaRPr lang="ru-RU" altLang="ru-RU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51205" name="Нижний колонтитул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ru-RU" smtClean="0"/>
              <a:t>asdf;lkj;asdf</a:t>
            </a:r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ltGray">
          <a:xfrm>
            <a:off x="1450975" y="136525"/>
            <a:ext cx="7578725" cy="747713"/>
          </a:xfrm>
          <a:custGeom>
            <a:avLst/>
            <a:gdLst>
              <a:gd name="T0" fmla="*/ 2147483647 w 4848"/>
              <a:gd name="T1" fmla="*/ 2147483647 h 432"/>
              <a:gd name="T2" fmla="*/ 2147483647 w 4848"/>
              <a:gd name="T3" fmla="*/ 2147483647 h 432"/>
              <a:gd name="T4" fmla="*/ 0 w 4848"/>
              <a:gd name="T5" fmla="*/ 2147483647 h 432"/>
              <a:gd name="T6" fmla="*/ 0 w 4848"/>
              <a:gd name="T7" fmla="*/ 0 h 432"/>
              <a:gd name="T8" fmla="*/ 2147483647 w 4848"/>
              <a:gd name="T9" fmla="*/ 0 h 432"/>
              <a:gd name="T10" fmla="*/ 2147483647 w 4848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48" h="432">
                <a:moveTo>
                  <a:pt x="4848" y="48"/>
                </a:moveTo>
                <a:lnTo>
                  <a:pt x="4848" y="432"/>
                </a:lnTo>
                <a:cubicBezTo>
                  <a:pt x="4848" y="432"/>
                  <a:pt x="2424" y="432"/>
                  <a:pt x="0" y="432"/>
                </a:cubicBezTo>
                <a:cubicBezTo>
                  <a:pt x="161" y="345"/>
                  <a:pt x="169" y="61"/>
                  <a:pt x="0" y="0"/>
                </a:cubicBezTo>
                <a:cubicBezTo>
                  <a:pt x="2424" y="0"/>
                  <a:pt x="4848" y="0"/>
                  <a:pt x="4848" y="0"/>
                </a:cubicBezTo>
                <a:lnTo>
                  <a:pt x="4848" y="48"/>
                </a:lnTo>
                <a:close/>
              </a:path>
            </a:pathLst>
          </a:custGeom>
          <a:solidFill>
            <a:srgbClr val="B3D5FB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387600" y="158750"/>
            <a:ext cx="3382963" cy="682625"/>
            <a:chOff x="1021" y="241"/>
            <a:chExt cx="2208" cy="427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ltGray">
            <a:xfrm>
              <a:off x="2257" y="633"/>
              <a:ext cx="7" cy="8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0 w 15"/>
                <a:gd name="T5" fmla="*/ 0 h 23"/>
                <a:gd name="T6" fmla="*/ 0 w 15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23">
                  <a:moveTo>
                    <a:pt x="5" y="11"/>
                  </a:moveTo>
                  <a:cubicBezTo>
                    <a:pt x="2" y="1"/>
                    <a:pt x="7" y="0"/>
                    <a:pt x="15" y="5"/>
                  </a:cubicBezTo>
                  <a:cubicBezTo>
                    <a:pt x="14" y="9"/>
                    <a:pt x="15" y="13"/>
                    <a:pt x="13" y="17"/>
                  </a:cubicBezTo>
                  <a:cubicBezTo>
                    <a:pt x="9" y="23"/>
                    <a:pt x="0" y="16"/>
                    <a:pt x="5" y="11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ltGray">
            <a:xfrm>
              <a:off x="2332" y="660"/>
              <a:ext cx="9" cy="8"/>
            </a:xfrm>
            <a:custGeom>
              <a:avLst/>
              <a:gdLst>
                <a:gd name="T0" fmla="*/ 0 w 20"/>
                <a:gd name="T1" fmla="*/ 0 h 23"/>
                <a:gd name="T2" fmla="*/ 0 w 20"/>
                <a:gd name="T3" fmla="*/ 0 h 23"/>
                <a:gd name="T4" fmla="*/ 0 w 20"/>
                <a:gd name="T5" fmla="*/ 0 h 23"/>
                <a:gd name="T6" fmla="*/ 0 w 20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23">
                  <a:moveTo>
                    <a:pt x="3" y="13"/>
                  </a:moveTo>
                  <a:cubicBezTo>
                    <a:pt x="0" y="5"/>
                    <a:pt x="2" y="0"/>
                    <a:pt x="11" y="3"/>
                  </a:cubicBezTo>
                  <a:cubicBezTo>
                    <a:pt x="16" y="10"/>
                    <a:pt x="20" y="23"/>
                    <a:pt x="7" y="19"/>
                  </a:cubicBezTo>
                  <a:cubicBezTo>
                    <a:pt x="6" y="17"/>
                    <a:pt x="3" y="13"/>
                    <a:pt x="3" y="13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ltGray">
            <a:xfrm>
              <a:off x="2120" y="616"/>
              <a:ext cx="13" cy="14"/>
            </a:xfrm>
            <a:custGeom>
              <a:avLst/>
              <a:gdLst>
                <a:gd name="T0" fmla="*/ 0 w 30"/>
                <a:gd name="T1" fmla="*/ 0 h 42"/>
                <a:gd name="T2" fmla="*/ 0 w 30"/>
                <a:gd name="T3" fmla="*/ 0 h 42"/>
                <a:gd name="T4" fmla="*/ 0 w 30"/>
                <a:gd name="T5" fmla="*/ 0 h 42"/>
                <a:gd name="T6" fmla="*/ 0 w 30"/>
                <a:gd name="T7" fmla="*/ 0 h 42"/>
                <a:gd name="T8" fmla="*/ 0 w 30"/>
                <a:gd name="T9" fmla="*/ 0 h 42"/>
                <a:gd name="T10" fmla="*/ 0 w 30"/>
                <a:gd name="T11" fmla="*/ 0 h 42"/>
                <a:gd name="T12" fmla="*/ 0 w 30"/>
                <a:gd name="T13" fmla="*/ 0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42">
                  <a:moveTo>
                    <a:pt x="16" y="33"/>
                  </a:moveTo>
                  <a:cubicBezTo>
                    <a:pt x="3" y="20"/>
                    <a:pt x="15" y="34"/>
                    <a:pt x="8" y="21"/>
                  </a:cubicBezTo>
                  <a:cubicBezTo>
                    <a:pt x="6" y="17"/>
                    <a:pt x="0" y="9"/>
                    <a:pt x="0" y="9"/>
                  </a:cubicBezTo>
                  <a:cubicBezTo>
                    <a:pt x="5" y="1"/>
                    <a:pt x="7" y="0"/>
                    <a:pt x="16" y="3"/>
                  </a:cubicBezTo>
                  <a:cubicBezTo>
                    <a:pt x="25" y="16"/>
                    <a:pt x="10" y="16"/>
                    <a:pt x="30" y="23"/>
                  </a:cubicBezTo>
                  <a:cubicBezTo>
                    <a:pt x="29" y="26"/>
                    <a:pt x="30" y="29"/>
                    <a:pt x="28" y="31"/>
                  </a:cubicBezTo>
                  <a:cubicBezTo>
                    <a:pt x="15" y="42"/>
                    <a:pt x="16" y="38"/>
                    <a:pt x="16" y="33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ltGray">
            <a:xfrm>
              <a:off x="1967" y="629"/>
              <a:ext cx="11" cy="5"/>
            </a:xfrm>
            <a:custGeom>
              <a:avLst/>
              <a:gdLst>
                <a:gd name="T0" fmla="*/ 0 w 25"/>
                <a:gd name="T1" fmla="*/ 0 h 16"/>
                <a:gd name="T2" fmla="*/ 0 w 25"/>
                <a:gd name="T3" fmla="*/ 0 h 16"/>
                <a:gd name="T4" fmla="*/ 0 w 25"/>
                <a:gd name="T5" fmla="*/ 0 h 16"/>
                <a:gd name="T6" fmla="*/ 0 w 25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16">
                  <a:moveTo>
                    <a:pt x="15" y="16"/>
                  </a:moveTo>
                  <a:cubicBezTo>
                    <a:pt x="10" y="15"/>
                    <a:pt x="0" y="12"/>
                    <a:pt x="3" y="8"/>
                  </a:cubicBezTo>
                  <a:cubicBezTo>
                    <a:pt x="6" y="4"/>
                    <a:pt x="15" y="0"/>
                    <a:pt x="15" y="0"/>
                  </a:cubicBezTo>
                  <a:cubicBezTo>
                    <a:pt x="17" y="3"/>
                    <a:pt x="25" y="16"/>
                    <a:pt x="15" y="16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ltGray">
            <a:xfrm>
              <a:off x="1921" y="635"/>
              <a:ext cx="28" cy="16"/>
            </a:xfrm>
            <a:custGeom>
              <a:avLst/>
              <a:gdLst>
                <a:gd name="T0" fmla="*/ 0 w 65"/>
                <a:gd name="T1" fmla="*/ 0 h 46"/>
                <a:gd name="T2" fmla="*/ 0 w 65"/>
                <a:gd name="T3" fmla="*/ 0 h 46"/>
                <a:gd name="T4" fmla="*/ 0 w 65"/>
                <a:gd name="T5" fmla="*/ 0 h 46"/>
                <a:gd name="T6" fmla="*/ 0 w 65"/>
                <a:gd name="T7" fmla="*/ 0 h 46"/>
                <a:gd name="T8" fmla="*/ 0 w 65"/>
                <a:gd name="T9" fmla="*/ 0 h 46"/>
                <a:gd name="T10" fmla="*/ 0 w 65"/>
                <a:gd name="T11" fmla="*/ 0 h 46"/>
                <a:gd name="T12" fmla="*/ 0 w 65"/>
                <a:gd name="T13" fmla="*/ 0 h 46"/>
                <a:gd name="T14" fmla="*/ 0 w 65"/>
                <a:gd name="T15" fmla="*/ 0 h 46"/>
                <a:gd name="T16" fmla="*/ 0 w 6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5" h="46">
                  <a:moveTo>
                    <a:pt x="14" y="24"/>
                  </a:moveTo>
                  <a:cubicBezTo>
                    <a:pt x="18" y="13"/>
                    <a:pt x="16" y="9"/>
                    <a:pt x="30" y="4"/>
                  </a:cubicBezTo>
                  <a:cubicBezTo>
                    <a:pt x="34" y="3"/>
                    <a:pt x="42" y="0"/>
                    <a:pt x="42" y="0"/>
                  </a:cubicBezTo>
                  <a:cubicBezTo>
                    <a:pt x="50" y="1"/>
                    <a:pt x="65" y="0"/>
                    <a:pt x="58" y="12"/>
                  </a:cubicBezTo>
                  <a:cubicBezTo>
                    <a:pt x="53" y="21"/>
                    <a:pt x="40" y="21"/>
                    <a:pt x="32" y="26"/>
                  </a:cubicBezTo>
                  <a:cubicBezTo>
                    <a:pt x="26" y="35"/>
                    <a:pt x="23" y="42"/>
                    <a:pt x="12" y="46"/>
                  </a:cubicBezTo>
                  <a:cubicBezTo>
                    <a:pt x="0" y="42"/>
                    <a:pt x="5" y="30"/>
                    <a:pt x="8" y="20"/>
                  </a:cubicBezTo>
                  <a:cubicBezTo>
                    <a:pt x="9" y="18"/>
                    <a:pt x="10" y="13"/>
                    <a:pt x="12" y="14"/>
                  </a:cubicBezTo>
                  <a:cubicBezTo>
                    <a:pt x="15" y="16"/>
                    <a:pt x="13" y="21"/>
                    <a:pt x="14" y="2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ltGray">
            <a:xfrm>
              <a:off x="1892" y="634"/>
              <a:ext cx="29" cy="16"/>
            </a:xfrm>
            <a:custGeom>
              <a:avLst/>
              <a:gdLst>
                <a:gd name="T0" fmla="*/ 0 w 69"/>
                <a:gd name="T1" fmla="*/ 0 h 47"/>
                <a:gd name="T2" fmla="*/ 0 w 69"/>
                <a:gd name="T3" fmla="*/ 0 h 47"/>
                <a:gd name="T4" fmla="*/ 0 w 69"/>
                <a:gd name="T5" fmla="*/ 0 h 47"/>
                <a:gd name="T6" fmla="*/ 0 w 69"/>
                <a:gd name="T7" fmla="*/ 0 h 47"/>
                <a:gd name="T8" fmla="*/ 0 w 69"/>
                <a:gd name="T9" fmla="*/ 0 h 47"/>
                <a:gd name="T10" fmla="*/ 0 w 69"/>
                <a:gd name="T11" fmla="*/ 0 h 47"/>
                <a:gd name="T12" fmla="*/ 0 w 69"/>
                <a:gd name="T13" fmla="*/ 0 h 47"/>
                <a:gd name="T14" fmla="*/ 0 w 69"/>
                <a:gd name="T15" fmla="*/ 0 h 47"/>
                <a:gd name="T16" fmla="*/ 0 w 69"/>
                <a:gd name="T17" fmla="*/ 0 h 47"/>
                <a:gd name="T18" fmla="*/ 0 w 69"/>
                <a:gd name="T19" fmla="*/ 0 h 47"/>
                <a:gd name="T20" fmla="*/ 0 w 69"/>
                <a:gd name="T21" fmla="*/ 0 h 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9" h="47">
                  <a:moveTo>
                    <a:pt x="0" y="31"/>
                  </a:moveTo>
                  <a:cubicBezTo>
                    <a:pt x="7" y="24"/>
                    <a:pt x="9" y="22"/>
                    <a:pt x="18" y="25"/>
                  </a:cubicBezTo>
                  <a:cubicBezTo>
                    <a:pt x="25" y="4"/>
                    <a:pt x="36" y="12"/>
                    <a:pt x="52" y="1"/>
                  </a:cubicBezTo>
                  <a:cubicBezTo>
                    <a:pt x="56" y="2"/>
                    <a:pt x="61" y="0"/>
                    <a:pt x="64" y="3"/>
                  </a:cubicBezTo>
                  <a:cubicBezTo>
                    <a:pt x="69" y="8"/>
                    <a:pt x="50" y="19"/>
                    <a:pt x="50" y="19"/>
                  </a:cubicBezTo>
                  <a:cubicBezTo>
                    <a:pt x="46" y="31"/>
                    <a:pt x="35" y="22"/>
                    <a:pt x="28" y="33"/>
                  </a:cubicBezTo>
                  <a:cubicBezTo>
                    <a:pt x="31" y="41"/>
                    <a:pt x="31" y="44"/>
                    <a:pt x="22" y="47"/>
                  </a:cubicBezTo>
                  <a:cubicBezTo>
                    <a:pt x="20" y="46"/>
                    <a:pt x="18" y="46"/>
                    <a:pt x="16" y="45"/>
                  </a:cubicBezTo>
                  <a:cubicBezTo>
                    <a:pt x="14" y="43"/>
                    <a:pt x="14" y="40"/>
                    <a:pt x="12" y="39"/>
                  </a:cubicBezTo>
                  <a:cubicBezTo>
                    <a:pt x="8" y="37"/>
                    <a:pt x="0" y="35"/>
                    <a:pt x="0" y="35"/>
                  </a:cubicBezTo>
                  <a:cubicBezTo>
                    <a:pt x="2" y="26"/>
                    <a:pt x="3" y="25"/>
                    <a:pt x="0" y="31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ltGray">
            <a:xfrm>
              <a:off x="1735" y="547"/>
              <a:ext cx="151" cy="93"/>
            </a:xfrm>
            <a:custGeom>
              <a:avLst/>
              <a:gdLst>
                <a:gd name="T0" fmla="*/ 0 w 355"/>
                <a:gd name="T1" fmla="*/ 0 h 277"/>
                <a:gd name="T2" fmla="*/ 0 w 355"/>
                <a:gd name="T3" fmla="*/ 0 h 277"/>
                <a:gd name="T4" fmla="*/ 0 w 355"/>
                <a:gd name="T5" fmla="*/ 0 h 277"/>
                <a:gd name="T6" fmla="*/ 0 w 355"/>
                <a:gd name="T7" fmla="*/ 0 h 277"/>
                <a:gd name="T8" fmla="*/ 0 w 355"/>
                <a:gd name="T9" fmla="*/ 0 h 277"/>
                <a:gd name="T10" fmla="*/ 0 w 355"/>
                <a:gd name="T11" fmla="*/ 0 h 277"/>
                <a:gd name="T12" fmla="*/ 0 w 355"/>
                <a:gd name="T13" fmla="*/ 0 h 277"/>
                <a:gd name="T14" fmla="*/ 0 w 355"/>
                <a:gd name="T15" fmla="*/ 0 h 277"/>
                <a:gd name="T16" fmla="*/ 0 w 355"/>
                <a:gd name="T17" fmla="*/ 0 h 277"/>
                <a:gd name="T18" fmla="*/ 0 w 355"/>
                <a:gd name="T19" fmla="*/ 0 h 277"/>
                <a:gd name="T20" fmla="*/ 0 w 355"/>
                <a:gd name="T21" fmla="*/ 0 h 277"/>
                <a:gd name="T22" fmla="*/ 0 w 355"/>
                <a:gd name="T23" fmla="*/ 0 h 277"/>
                <a:gd name="T24" fmla="*/ 0 w 355"/>
                <a:gd name="T25" fmla="*/ 0 h 277"/>
                <a:gd name="T26" fmla="*/ 0 w 355"/>
                <a:gd name="T27" fmla="*/ 0 h 277"/>
                <a:gd name="T28" fmla="*/ 0 w 355"/>
                <a:gd name="T29" fmla="*/ 0 h 277"/>
                <a:gd name="T30" fmla="*/ 0 w 355"/>
                <a:gd name="T31" fmla="*/ 0 h 277"/>
                <a:gd name="T32" fmla="*/ 0 w 355"/>
                <a:gd name="T33" fmla="*/ 0 h 277"/>
                <a:gd name="T34" fmla="*/ 0 w 355"/>
                <a:gd name="T35" fmla="*/ 0 h 277"/>
                <a:gd name="T36" fmla="*/ 0 w 355"/>
                <a:gd name="T37" fmla="*/ 0 h 277"/>
                <a:gd name="T38" fmla="*/ 0 w 355"/>
                <a:gd name="T39" fmla="*/ 0 h 277"/>
                <a:gd name="T40" fmla="*/ 0 w 355"/>
                <a:gd name="T41" fmla="*/ 0 h 277"/>
                <a:gd name="T42" fmla="*/ 0 w 355"/>
                <a:gd name="T43" fmla="*/ 0 h 277"/>
                <a:gd name="T44" fmla="*/ 0 w 355"/>
                <a:gd name="T45" fmla="*/ 0 h 277"/>
                <a:gd name="T46" fmla="*/ 0 w 355"/>
                <a:gd name="T47" fmla="*/ 0 h 277"/>
                <a:gd name="T48" fmla="*/ 0 w 355"/>
                <a:gd name="T49" fmla="*/ 0 h 277"/>
                <a:gd name="T50" fmla="*/ 0 w 355"/>
                <a:gd name="T51" fmla="*/ 0 h 277"/>
                <a:gd name="T52" fmla="*/ 0 w 355"/>
                <a:gd name="T53" fmla="*/ 0 h 277"/>
                <a:gd name="T54" fmla="*/ 0 w 355"/>
                <a:gd name="T55" fmla="*/ 0 h 277"/>
                <a:gd name="T56" fmla="*/ 0 w 355"/>
                <a:gd name="T57" fmla="*/ 0 h 277"/>
                <a:gd name="T58" fmla="*/ 0 w 355"/>
                <a:gd name="T59" fmla="*/ 0 h 277"/>
                <a:gd name="T60" fmla="*/ 0 w 355"/>
                <a:gd name="T61" fmla="*/ 0 h 277"/>
                <a:gd name="T62" fmla="*/ 0 w 355"/>
                <a:gd name="T63" fmla="*/ 0 h 277"/>
                <a:gd name="T64" fmla="*/ 0 w 355"/>
                <a:gd name="T65" fmla="*/ 0 h 277"/>
                <a:gd name="T66" fmla="*/ 0 w 355"/>
                <a:gd name="T67" fmla="*/ 0 h 277"/>
                <a:gd name="T68" fmla="*/ 0 w 355"/>
                <a:gd name="T69" fmla="*/ 0 h 277"/>
                <a:gd name="T70" fmla="*/ 0 w 355"/>
                <a:gd name="T71" fmla="*/ 0 h 277"/>
                <a:gd name="T72" fmla="*/ 0 w 355"/>
                <a:gd name="T73" fmla="*/ 0 h 277"/>
                <a:gd name="T74" fmla="*/ 0 w 355"/>
                <a:gd name="T75" fmla="*/ 0 h 277"/>
                <a:gd name="T76" fmla="*/ 0 w 355"/>
                <a:gd name="T77" fmla="*/ 0 h 277"/>
                <a:gd name="T78" fmla="*/ 0 w 355"/>
                <a:gd name="T79" fmla="*/ 0 h 27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55" h="277">
                  <a:moveTo>
                    <a:pt x="10" y="4"/>
                  </a:moveTo>
                  <a:cubicBezTo>
                    <a:pt x="22" y="0"/>
                    <a:pt x="24" y="14"/>
                    <a:pt x="36" y="18"/>
                  </a:cubicBezTo>
                  <a:cubicBezTo>
                    <a:pt x="37" y="19"/>
                    <a:pt x="45" y="29"/>
                    <a:pt x="46" y="30"/>
                  </a:cubicBezTo>
                  <a:cubicBezTo>
                    <a:pt x="56" y="40"/>
                    <a:pt x="67" y="38"/>
                    <a:pt x="76" y="52"/>
                  </a:cubicBezTo>
                  <a:cubicBezTo>
                    <a:pt x="80" y="58"/>
                    <a:pt x="92" y="66"/>
                    <a:pt x="92" y="66"/>
                  </a:cubicBezTo>
                  <a:cubicBezTo>
                    <a:pt x="96" y="79"/>
                    <a:pt x="112" y="88"/>
                    <a:pt x="122" y="98"/>
                  </a:cubicBezTo>
                  <a:cubicBezTo>
                    <a:pt x="124" y="105"/>
                    <a:pt x="130" y="124"/>
                    <a:pt x="136" y="128"/>
                  </a:cubicBezTo>
                  <a:cubicBezTo>
                    <a:pt x="140" y="130"/>
                    <a:pt x="148" y="132"/>
                    <a:pt x="148" y="132"/>
                  </a:cubicBezTo>
                  <a:cubicBezTo>
                    <a:pt x="150" y="138"/>
                    <a:pt x="154" y="150"/>
                    <a:pt x="154" y="150"/>
                  </a:cubicBezTo>
                  <a:cubicBezTo>
                    <a:pt x="161" y="139"/>
                    <a:pt x="168" y="144"/>
                    <a:pt x="176" y="152"/>
                  </a:cubicBezTo>
                  <a:cubicBezTo>
                    <a:pt x="174" y="167"/>
                    <a:pt x="173" y="181"/>
                    <a:pt x="170" y="196"/>
                  </a:cubicBezTo>
                  <a:cubicBezTo>
                    <a:pt x="171" y="202"/>
                    <a:pt x="174" y="220"/>
                    <a:pt x="180" y="224"/>
                  </a:cubicBezTo>
                  <a:cubicBezTo>
                    <a:pt x="185" y="228"/>
                    <a:pt x="193" y="228"/>
                    <a:pt x="198" y="232"/>
                  </a:cubicBezTo>
                  <a:cubicBezTo>
                    <a:pt x="204" y="230"/>
                    <a:pt x="216" y="234"/>
                    <a:pt x="216" y="234"/>
                  </a:cubicBezTo>
                  <a:cubicBezTo>
                    <a:pt x="223" y="241"/>
                    <a:pt x="225" y="245"/>
                    <a:pt x="236" y="242"/>
                  </a:cubicBezTo>
                  <a:cubicBezTo>
                    <a:pt x="242" y="240"/>
                    <a:pt x="254" y="236"/>
                    <a:pt x="254" y="236"/>
                  </a:cubicBezTo>
                  <a:cubicBezTo>
                    <a:pt x="260" y="240"/>
                    <a:pt x="265" y="246"/>
                    <a:pt x="272" y="248"/>
                  </a:cubicBezTo>
                  <a:cubicBezTo>
                    <a:pt x="277" y="250"/>
                    <a:pt x="291" y="252"/>
                    <a:pt x="296" y="256"/>
                  </a:cubicBezTo>
                  <a:cubicBezTo>
                    <a:pt x="301" y="260"/>
                    <a:pt x="314" y="264"/>
                    <a:pt x="314" y="264"/>
                  </a:cubicBezTo>
                  <a:cubicBezTo>
                    <a:pt x="330" y="263"/>
                    <a:pt x="338" y="261"/>
                    <a:pt x="352" y="266"/>
                  </a:cubicBezTo>
                  <a:cubicBezTo>
                    <a:pt x="355" y="275"/>
                    <a:pt x="350" y="277"/>
                    <a:pt x="342" y="274"/>
                  </a:cubicBezTo>
                  <a:cubicBezTo>
                    <a:pt x="336" y="276"/>
                    <a:pt x="322" y="272"/>
                    <a:pt x="322" y="272"/>
                  </a:cubicBezTo>
                  <a:cubicBezTo>
                    <a:pt x="314" y="275"/>
                    <a:pt x="308" y="272"/>
                    <a:pt x="300" y="270"/>
                  </a:cubicBezTo>
                  <a:cubicBezTo>
                    <a:pt x="296" y="269"/>
                    <a:pt x="288" y="266"/>
                    <a:pt x="288" y="266"/>
                  </a:cubicBezTo>
                  <a:cubicBezTo>
                    <a:pt x="276" y="270"/>
                    <a:pt x="264" y="266"/>
                    <a:pt x="252" y="264"/>
                  </a:cubicBezTo>
                  <a:cubicBezTo>
                    <a:pt x="245" y="259"/>
                    <a:pt x="242" y="257"/>
                    <a:pt x="234" y="260"/>
                  </a:cubicBezTo>
                  <a:cubicBezTo>
                    <a:pt x="211" y="252"/>
                    <a:pt x="192" y="256"/>
                    <a:pt x="172" y="242"/>
                  </a:cubicBezTo>
                  <a:cubicBezTo>
                    <a:pt x="165" y="231"/>
                    <a:pt x="176" y="221"/>
                    <a:pt x="160" y="216"/>
                  </a:cubicBezTo>
                  <a:cubicBezTo>
                    <a:pt x="154" y="233"/>
                    <a:pt x="136" y="203"/>
                    <a:pt x="126" y="200"/>
                  </a:cubicBezTo>
                  <a:cubicBezTo>
                    <a:pt x="120" y="196"/>
                    <a:pt x="114" y="190"/>
                    <a:pt x="108" y="186"/>
                  </a:cubicBezTo>
                  <a:cubicBezTo>
                    <a:pt x="104" y="175"/>
                    <a:pt x="104" y="165"/>
                    <a:pt x="94" y="158"/>
                  </a:cubicBezTo>
                  <a:cubicBezTo>
                    <a:pt x="83" y="142"/>
                    <a:pt x="85" y="119"/>
                    <a:pt x="68" y="108"/>
                  </a:cubicBezTo>
                  <a:cubicBezTo>
                    <a:pt x="67" y="106"/>
                    <a:pt x="66" y="104"/>
                    <a:pt x="64" y="102"/>
                  </a:cubicBezTo>
                  <a:cubicBezTo>
                    <a:pt x="62" y="101"/>
                    <a:pt x="59" y="102"/>
                    <a:pt x="58" y="100"/>
                  </a:cubicBezTo>
                  <a:cubicBezTo>
                    <a:pt x="56" y="97"/>
                    <a:pt x="54" y="88"/>
                    <a:pt x="54" y="88"/>
                  </a:cubicBezTo>
                  <a:cubicBezTo>
                    <a:pt x="59" y="73"/>
                    <a:pt x="52" y="61"/>
                    <a:pt x="38" y="58"/>
                  </a:cubicBezTo>
                  <a:cubicBezTo>
                    <a:pt x="32" y="49"/>
                    <a:pt x="31" y="44"/>
                    <a:pt x="20" y="40"/>
                  </a:cubicBezTo>
                  <a:cubicBezTo>
                    <a:pt x="16" y="27"/>
                    <a:pt x="16" y="26"/>
                    <a:pt x="4" y="22"/>
                  </a:cubicBezTo>
                  <a:cubicBezTo>
                    <a:pt x="1" y="13"/>
                    <a:pt x="0" y="5"/>
                    <a:pt x="10" y="2"/>
                  </a:cubicBezTo>
                  <a:cubicBezTo>
                    <a:pt x="18" y="5"/>
                    <a:pt x="18" y="4"/>
                    <a:pt x="10" y="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ltGray">
            <a:xfrm>
              <a:off x="1827" y="541"/>
              <a:ext cx="67" cy="68"/>
            </a:xfrm>
            <a:custGeom>
              <a:avLst/>
              <a:gdLst>
                <a:gd name="T0" fmla="*/ 0 w 156"/>
                <a:gd name="T1" fmla="*/ 0 h 206"/>
                <a:gd name="T2" fmla="*/ 0 w 156"/>
                <a:gd name="T3" fmla="*/ 0 h 206"/>
                <a:gd name="T4" fmla="*/ 0 w 156"/>
                <a:gd name="T5" fmla="*/ 0 h 206"/>
                <a:gd name="T6" fmla="*/ 0 w 156"/>
                <a:gd name="T7" fmla="*/ 0 h 206"/>
                <a:gd name="T8" fmla="*/ 0 w 156"/>
                <a:gd name="T9" fmla="*/ 0 h 206"/>
                <a:gd name="T10" fmla="*/ 0 w 156"/>
                <a:gd name="T11" fmla="*/ 0 h 206"/>
                <a:gd name="T12" fmla="*/ 0 w 156"/>
                <a:gd name="T13" fmla="*/ 0 h 206"/>
                <a:gd name="T14" fmla="*/ 0 w 156"/>
                <a:gd name="T15" fmla="*/ 0 h 206"/>
                <a:gd name="T16" fmla="*/ 0 w 156"/>
                <a:gd name="T17" fmla="*/ 0 h 206"/>
                <a:gd name="T18" fmla="*/ 0 w 156"/>
                <a:gd name="T19" fmla="*/ 0 h 206"/>
                <a:gd name="T20" fmla="*/ 0 w 156"/>
                <a:gd name="T21" fmla="*/ 0 h 206"/>
                <a:gd name="T22" fmla="*/ 0 w 156"/>
                <a:gd name="T23" fmla="*/ 0 h 206"/>
                <a:gd name="T24" fmla="*/ 0 w 156"/>
                <a:gd name="T25" fmla="*/ 0 h 206"/>
                <a:gd name="T26" fmla="*/ 0 w 156"/>
                <a:gd name="T27" fmla="*/ 0 h 206"/>
                <a:gd name="T28" fmla="*/ 0 w 156"/>
                <a:gd name="T29" fmla="*/ 0 h 206"/>
                <a:gd name="T30" fmla="*/ 0 w 156"/>
                <a:gd name="T31" fmla="*/ 0 h 206"/>
                <a:gd name="T32" fmla="*/ 0 w 156"/>
                <a:gd name="T33" fmla="*/ 0 h 206"/>
                <a:gd name="T34" fmla="*/ 0 w 156"/>
                <a:gd name="T35" fmla="*/ 0 h 206"/>
                <a:gd name="T36" fmla="*/ 0 w 156"/>
                <a:gd name="T37" fmla="*/ 0 h 206"/>
                <a:gd name="T38" fmla="*/ 0 w 156"/>
                <a:gd name="T39" fmla="*/ 0 h 206"/>
                <a:gd name="T40" fmla="*/ 0 w 156"/>
                <a:gd name="T41" fmla="*/ 0 h 206"/>
                <a:gd name="T42" fmla="*/ 0 w 156"/>
                <a:gd name="T43" fmla="*/ 0 h 206"/>
                <a:gd name="T44" fmla="*/ 0 w 156"/>
                <a:gd name="T45" fmla="*/ 0 h 206"/>
                <a:gd name="T46" fmla="*/ 0 w 156"/>
                <a:gd name="T47" fmla="*/ 0 h 206"/>
                <a:gd name="T48" fmla="*/ 0 w 156"/>
                <a:gd name="T49" fmla="*/ 0 h 206"/>
                <a:gd name="T50" fmla="*/ 0 w 156"/>
                <a:gd name="T51" fmla="*/ 0 h 206"/>
                <a:gd name="T52" fmla="*/ 0 w 156"/>
                <a:gd name="T53" fmla="*/ 0 h 206"/>
                <a:gd name="T54" fmla="*/ 0 w 156"/>
                <a:gd name="T55" fmla="*/ 0 h 206"/>
                <a:gd name="T56" fmla="*/ 0 w 156"/>
                <a:gd name="T57" fmla="*/ 0 h 206"/>
                <a:gd name="T58" fmla="*/ 0 w 156"/>
                <a:gd name="T59" fmla="*/ 0 h 206"/>
                <a:gd name="T60" fmla="*/ 0 w 156"/>
                <a:gd name="T61" fmla="*/ 0 h 206"/>
                <a:gd name="T62" fmla="*/ 0 w 156"/>
                <a:gd name="T63" fmla="*/ 0 h 20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56" h="206">
                  <a:moveTo>
                    <a:pt x="54" y="66"/>
                  </a:moveTo>
                  <a:cubicBezTo>
                    <a:pt x="58" y="63"/>
                    <a:pt x="64" y="63"/>
                    <a:pt x="66" y="58"/>
                  </a:cubicBezTo>
                  <a:cubicBezTo>
                    <a:pt x="67" y="56"/>
                    <a:pt x="67" y="53"/>
                    <a:pt x="68" y="52"/>
                  </a:cubicBezTo>
                  <a:cubicBezTo>
                    <a:pt x="71" y="49"/>
                    <a:pt x="80" y="44"/>
                    <a:pt x="80" y="44"/>
                  </a:cubicBezTo>
                  <a:cubicBezTo>
                    <a:pt x="113" y="55"/>
                    <a:pt x="85" y="29"/>
                    <a:pt x="106" y="22"/>
                  </a:cubicBezTo>
                  <a:cubicBezTo>
                    <a:pt x="110" y="17"/>
                    <a:pt x="108" y="9"/>
                    <a:pt x="112" y="4"/>
                  </a:cubicBezTo>
                  <a:cubicBezTo>
                    <a:pt x="115" y="1"/>
                    <a:pt x="124" y="0"/>
                    <a:pt x="124" y="0"/>
                  </a:cubicBezTo>
                  <a:cubicBezTo>
                    <a:pt x="138" y="14"/>
                    <a:pt x="126" y="23"/>
                    <a:pt x="150" y="28"/>
                  </a:cubicBezTo>
                  <a:cubicBezTo>
                    <a:pt x="156" y="36"/>
                    <a:pt x="154" y="39"/>
                    <a:pt x="146" y="44"/>
                  </a:cubicBezTo>
                  <a:cubicBezTo>
                    <a:pt x="141" y="52"/>
                    <a:pt x="135" y="61"/>
                    <a:pt x="126" y="64"/>
                  </a:cubicBezTo>
                  <a:cubicBezTo>
                    <a:pt x="118" y="75"/>
                    <a:pt x="128" y="83"/>
                    <a:pt x="132" y="94"/>
                  </a:cubicBezTo>
                  <a:cubicBezTo>
                    <a:pt x="129" y="103"/>
                    <a:pt x="135" y="105"/>
                    <a:pt x="142" y="110"/>
                  </a:cubicBezTo>
                  <a:cubicBezTo>
                    <a:pt x="145" y="119"/>
                    <a:pt x="141" y="120"/>
                    <a:pt x="146" y="128"/>
                  </a:cubicBezTo>
                  <a:cubicBezTo>
                    <a:pt x="142" y="139"/>
                    <a:pt x="135" y="133"/>
                    <a:pt x="128" y="128"/>
                  </a:cubicBezTo>
                  <a:cubicBezTo>
                    <a:pt x="116" y="132"/>
                    <a:pt x="122" y="136"/>
                    <a:pt x="116" y="146"/>
                  </a:cubicBezTo>
                  <a:cubicBezTo>
                    <a:pt x="113" y="151"/>
                    <a:pt x="108" y="152"/>
                    <a:pt x="104" y="156"/>
                  </a:cubicBezTo>
                  <a:cubicBezTo>
                    <a:pt x="107" y="167"/>
                    <a:pt x="112" y="191"/>
                    <a:pt x="100" y="198"/>
                  </a:cubicBezTo>
                  <a:cubicBezTo>
                    <a:pt x="96" y="200"/>
                    <a:pt x="92" y="200"/>
                    <a:pt x="88" y="202"/>
                  </a:cubicBezTo>
                  <a:cubicBezTo>
                    <a:pt x="86" y="203"/>
                    <a:pt x="84" y="205"/>
                    <a:pt x="82" y="206"/>
                  </a:cubicBezTo>
                  <a:cubicBezTo>
                    <a:pt x="80" y="205"/>
                    <a:pt x="77" y="204"/>
                    <a:pt x="76" y="202"/>
                  </a:cubicBezTo>
                  <a:cubicBezTo>
                    <a:pt x="74" y="198"/>
                    <a:pt x="76" y="191"/>
                    <a:pt x="72" y="190"/>
                  </a:cubicBezTo>
                  <a:cubicBezTo>
                    <a:pt x="68" y="189"/>
                    <a:pt x="60" y="186"/>
                    <a:pt x="60" y="186"/>
                  </a:cubicBezTo>
                  <a:cubicBezTo>
                    <a:pt x="53" y="188"/>
                    <a:pt x="49" y="192"/>
                    <a:pt x="42" y="194"/>
                  </a:cubicBezTo>
                  <a:cubicBezTo>
                    <a:pt x="34" y="189"/>
                    <a:pt x="37" y="183"/>
                    <a:pt x="28" y="186"/>
                  </a:cubicBezTo>
                  <a:cubicBezTo>
                    <a:pt x="12" y="181"/>
                    <a:pt x="19" y="161"/>
                    <a:pt x="10" y="148"/>
                  </a:cubicBezTo>
                  <a:cubicBezTo>
                    <a:pt x="5" y="121"/>
                    <a:pt x="11" y="147"/>
                    <a:pt x="4" y="130"/>
                  </a:cubicBezTo>
                  <a:cubicBezTo>
                    <a:pt x="2" y="126"/>
                    <a:pt x="0" y="118"/>
                    <a:pt x="0" y="118"/>
                  </a:cubicBezTo>
                  <a:cubicBezTo>
                    <a:pt x="2" y="95"/>
                    <a:pt x="0" y="83"/>
                    <a:pt x="20" y="96"/>
                  </a:cubicBezTo>
                  <a:cubicBezTo>
                    <a:pt x="23" y="105"/>
                    <a:pt x="23" y="110"/>
                    <a:pt x="32" y="104"/>
                  </a:cubicBezTo>
                  <a:cubicBezTo>
                    <a:pt x="35" y="95"/>
                    <a:pt x="29" y="88"/>
                    <a:pt x="34" y="80"/>
                  </a:cubicBezTo>
                  <a:cubicBezTo>
                    <a:pt x="36" y="76"/>
                    <a:pt x="48" y="73"/>
                    <a:pt x="52" y="70"/>
                  </a:cubicBezTo>
                  <a:cubicBezTo>
                    <a:pt x="57" y="63"/>
                    <a:pt x="58" y="62"/>
                    <a:pt x="54" y="66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ltGray">
            <a:xfrm>
              <a:off x="1892" y="572"/>
              <a:ext cx="47" cy="13"/>
            </a:xfrm>
            <a:custGeom>
              <a:avLst/>
              <a:gdLst>
                <a:gd name="T0" fmla="*/ 0 w 109"/>
                <a:gd name="T1" fmla="*/ 0 h 38"/>
                <a:gd name="T2" fmla="*/ 0 w 109"/>
                <a:gd name="T3" fmla="*/ 0 h 38"/>
                <a:gd name="T4" fmla="*/ 0 w 109"/>
                <a:gd name="T5" fmla="*/ 0 h 38"/>
                <a:gd name="T6" fmla="*/ 0 w 109"/>
                <a:gd name="T7" fmla="*/ 0 h 38"/>
                <a:gd name="T8" fmla="*/ 0 w 109"/>
                <a:gd name="T9" fmla="*/ 0 h 38"/>
                <a:gd name="T10" fmla="*/ 0 w 109"/>
                <a:gd name="T11" fmla="*/ 0 h 38"/>
                <a:gd name="T12" fmla="*/ 0 w 109"/>
                <a:gd name="T13" fmla="*/ 0 h 38"/>
                <a:gd name="T14" fmla="*/ 0 w 109"/>
                <a:gd name="T15" fmla="*/ 0 h 38"/>
                <a:gd name="T16" fmla="*/ 0 w 109"/>
                <a:gd name="T17" fmla="*/ 0 h 38"/>
                <a:gd name="T18" fmla="*/ 0 w 109"/>
                <a:gd name="T19" fmla="*/ 0 h 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9" h="38">
                  <a:moveTo>
                    <a:pt x="4" y="32"/>
                  </a:moveTo>
                  <a:cubicBezTo>
                    <a:pt x="7" y="22"/>
                    <a:pt x="7" y="14"/>
                    <a:pt x="18" y="10"/>
                  </a:cubicBezTo>
                  <a:cubicBezTo>
                    <a:pt x="28" y="12"/>
                    <a:pt x="37" y="14"/>
                    <a:pt x="46" y="20"/>
                  </a:cubicBezTo>
                  <a:cubicBezTo>
                    <a:pt x="62" y="15"/>
                    <a:pt x="54" y="17"/>
                    <a:pt x="72" y="14"/>
                  </a:cubicBezTo>
                  <a:cubicBezTo>
                    <a:pt x="77" y="9"/>
                    <a:pt x="90" y="0"/>
                    <a:pt x="90" y="0"/>
                  </a:cubicBezTo>
                  <a:cubicBezTo>
                    <a:pt x="109" y="6"/>
                    <a:pt x="85" y="23"/>
                    <a:pt x="76" y="26"/>
                  </a:cubicBezTo>
                  <a:cubicBezTo>
                    <a:pt x="71" y="33"/>
                    <a:pt x="68" y="35"/>
                    <a:pt x="60" y="38"/>
                  </a:cubicBezTo>
                  <a:cubicBezTo>
                    <a:pt x="54" y="36"/>
                    <a:pt x="42" y="32"/>
                    <a:pt x="42" y="32"/>
                  </a:cubicBezTo>
                  <a:cubicBezTo>
                    <a:pt x="33" y="23"/>
                    <a:pt x="26" y="26"/>
                    <a:pt x="14" y="30"/>
                  </a:cubicBezTo>
                  <a:cubicBezTo>
                    <a:pt x="1" y="28"/>
                    <a:pt x="0" y="24"/>
                    <a:pt x="4" y="3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ltGray">
            <a:xfrm>
              <a:off x="1890" y="588"/>
              <a:ext cx="32" cy="34"/>
            </a:xfrm>
            <a:custGeom>
              <a:avLst/>
              <a:gdLst>
                <a:gd name="T0" fmla="*/ 0 w 76"/>
                <a:gd name="T1" fmla="*/ 0 h 104"/>
                <a:gd name="T2" fmla="*/ 0 w 76"/>
                <a:gd name="T3" fmla="*/ 0 h 104"/>
                <a:gd name="T4" fmla="*/ 0 w 76"/>
                <a:gd name="T5" fmla="*/ 0 h 104"/>
                <a:gd name="T6" fmla="*/ 0 w 76"/>
                <a:gd name="T7" fmla="*/ 0 h 104"/>
                <a:gd name="T8" fmla="*/ 0 w 76"/>
                <a:gd name="T9" fmla="*/ 0 h 104"/>
                <a:gd name="T10" fmla="*/ 0 w 76"/>
                <a:gd name="T11" fmla="*/ 0 h 104"/>
                <a:gd name="T12" fmla="*/ 0 w 76"/>
                <a:gd name="T13" fmla="*/ 0 h 104"/>
                <a:gd name="T14" fmla="*/ 0 w 76"/>
                <a:gd name="T15" fmla="*/ 0 h 104"/>
                <a:gd name="T16" fmla="*/ 0 w 76"/>
                <a:gd name="T17" fmla="*/ 0 h 104"/>
                <a:gd name="T18" fmla="*/ 0 w 76"/>
                <a:gd name="T19" fmla="*/ 0 h 104"/>
                <a:gd name="T20" fmla="*/ 0 w 76"/>
                <a:gd name="T21" fmla="*/ 0 h 104"/>
                <a:gd name="T22" fmla="*/ 0 w 76"/>
                <a:gd name="T23" fmla="*/ 0 h 104"/>
                <a:gd name="T24" fmla="*/ 0 w 76"/>
                <a:gd name="T25" fmla="*/ 0 h 104"/>
                <a:gd name="T26" fmla="*/ 0 w 76"/>
                <a:gd name="T27" fmla="*/ 0 h 104"/>
                <a:gd name="T28" fmla="*/ 0 w 76"/>
                <a:gd name="T29" fmla="*/ 0 h 104"/>
                <a:gd name="T30" fmla="*/ 0 w 76"/>
                <a:gd name="T31" fmla="*/ 0 h 104"/>
                <a:gd name="T32" fmla="*/ 0 w 76"/>
                <a:gd name="T33" fmla="*/ 0 h 104"/>
                <a:gd name="T34" fmla="*/ 0 w 76"/>
                <a:gd name="T35" fmla="*/ 0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6" h="104">
                  <a:moveTo>
                    <a:pt x="8" y="18"/>
                  </a:moveTo>
                  <a:cubicBezTo>
                    <a:pt x="10" y="8"/>
                    <a:pt x="9" y="3"/>
                    <a:pt x="18" y="0"/>
                  </a:cubicBezTo>
                  <a:cubicBezTo>
                    <a:pt x="28" y="3"/>
                    <a:pt x="25" y="12"/>
                    <a:pt x="34" y="18"/>
                  </a:cubicBezTo>
                  <a:cubicBezTo>
                    <a:pt x="46" y="16"/>
                    <a:pt x="51" y="8"/>
                    <a:pt x="62" y="4"/>
                  </a:cubicBezTo>
                  <a:cubicBezTo>
                    <a:pt x="76" y="9"/>
                    <a:pt x="56" y="31"/>
                    <a:pt x="46" y="34"/>
                  </a:cubicBezTo>
                  <a:cubicBezTo>
                    <a:pt x="51" y="56"/>
                    <a:pt x="43" y="29"/>
                    <a:pt x="54" y="48"/>
                  </a:cubicBezTo>
                  <a:cubicBezTo>
                    <a:pt x="56" y="52"/>
                    <a:pt x="58" y="60"/>
                    <a:pt x="58" y="60"/>
                  </a:cubicBezTo>
                  <a:cubicBezTo>
                    <a:pt x="55" y="68"/>
                    <a:pt x="54" y="71"/>
                    <a:pt x="46" y="74"/>
                  </a:cubicBezTo>
                  <a:cubicBezTo>
                    <a:pt x="38" y="71"/>
                    <a:pt x="37" y="68"/>
                    <a:pt x="34" y="60"/>
                  </a:cubicBezTo>
                  <a:cubicBezTo>
                    <a:pt x="33" y="50"/>
                    <a:pt x="32" y="33"/>
                    <a:pt x="22" y="48"/>
                  </a:cubicBezTo>
                  <a:cubicBezTo>
                    <a:pt x="25" y="60"/>
                    <a:pt x="23" y="53"/>
                    <a:pt x="28" y="68"/>
                  </a:cubicBezTo>
                  <a:cubicBezTo>
                    <a:pt x="29" y="70"/>
                    <a:pt x="30" y="74"/>
                    <a:pt x="30" y="74"/>
                  </a:cubicBezTo>
                  <a:cubicBezTo>
                    <a:pt x="24" y="84"/>
                    <a:pt x="22" y="93"/>
                    <a:pt x="20" y="104"/>
                  </a:cubicBezTo>
                  <a:cubicBezTo>
                    <a:pt x="17" y="103"/>
                    <a:pt x="14" y="104"/>
                    <a:pt x="12" y="102"/>
                  </a:cubicBezTo>
                  <a:cubicBezTo>
                    <a:pt x="9" y="99"/>
                    <a:pt x="8" y="90"/>
                    <a:pt x="8" y="90"/>
                  </a:cubicBezTo>
                  <a:cubicBezTo>
                    <a:pt x="13" y="75"/>
                    <a:pt x="14" y="64"/>
                    <a:pt x="0" y="54"/>
                  </a:cubicBezTo>
                  <a:cubicBezTo>
                    <a:pt x="1" y="46"/>
                    <a:pt x="1" y="38"/>
                    <a:pt x="2" y="30"/>
                  </a:cubicBezTo>
                  <a:cubicBezTo>
                    <a:pt x="2" y="27"/>
                    <a:pt x="13" y="2"/>
                    <a:pt x="8" y="1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ltGray">
            <a:xfrm>
              <a:off x="1944" y="569"/>
              <a:ext cx="16" cy="20"/>
            </a:xfrm>
            <a:custGeom>
              <a:avLst/>
              <a:gdLst>
                <a:gd name="T0" fmla="*/ 0 w 37"/>
                <a:gd name="T1" fmla="*/ 0 h 61"/>
                <a:gd name="T2" fmla="*/ 0 w 37"/>
                <a:gd name="T3" fmla="*/ 0 h 61"/>
                <a:gd name="T4" fmla="*/ 0 w 37"/>
                <a:gd name="T5" fmla="*/ 0 h 61"/>
                <a:gd name="T6" fmla="*/ 0 w 37"/>
                <a:gd name="T7" fmla="*/ 0 h 61"/>
                <a:gd name="T8" fmla="*/ 0 w 37"/>
                <a:gd name="T9" fmla="*/ 0 h 61"/>
                <a:gd name="T10" fmla="*/ 0 w 37"/>
                <a:gd name="T11" fmla="*/ 0 h 61"/>
                <a:gd name="T12" fmla="*/ 0 w 37"/>
                <a:gd name="T13" fmla="*/ 0 h 61"/>
                <a:gd name="T14" fmla="*/ 0 w 37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7" h="61">
                  <a:moveTo>
                    <a:pt x="3" y="28"/>
                  </a:moveTo>
                  <a:cubicBezTo>
                    <a:pt x="5" y="14"/>
                    <a:pt x="2" y="7"/>
                    <a:pt x="13" y="0"/>
                  </a:cubicBezTo>
                  <a:cubicBezTo>
                    <a:pt x="26" y="9"/>
                    <a:pt x="23" y="17"/>
                    <a:pt x="15" y="28"/>
                  </a:cubicBezTo>
                  <a:cubicBezTo>
                    <a:pt x="25" y="31"/>
                    <a:pt x="33" y="27"/>
                    <a:pt x="37" y="38"/>
                  </a:cubicBezTo>
                  <a:cubicBezTo>
                    <a:pt x="30" y="45"/>
                    <a:pt x="28" y="47"/>
                    <a:pt x="19" y="44"/>
                  </a:cubicBezTo>
                  <a:cubicBezTo>
                    <a:pt x="13" y="54"/>
                    <a:pt x="18" y="61"/>
                    <a:pt x="5" y="58"/>
                  </a:cubicBezTo>
                  <a:cubicBezTo>
                    <a:pt x="0" y="50"/>
                    <a:pt x="3" y="44"/>
                    <a:pt x="1" y="34"/>
                  </a:cubicBezTo>
                  <a:cubicBezTo>
                    <a:pt x="2" y="32"/>
                    <a:pt x="3" y="28"/>
                    <a:pt x="3" y="2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ltGray">
            <a:xfrm>
              <a:off x="1948" y="600"/>
              <a:ext cx="20" cy="10"/>
            </a:xfrm>
            <a:custGeom>
              <a:avLst/>
              <a:gdLst>
                <a:gd name="T0" fmla="*/ 0 w 49"/>
                <a:gd name="T1" fmla="*/ 0 h 29"/>
                <a:gd name="T2" fmla="*/ 0 w 49"/>
                <a:gd name="T3" fmla="*/ 0 h 29"/>
                <a:gd name="T4" fmla="*/ 0 w 49"/>
                <a:gd name="T5" fmla="*/ 0 h 29"/>
                <a:gd name="T6" fmla="*/ 0 w 49"/>
                <a:gd name="T7" fmla="*/ 0 h 29"/>
                <a:gd name="T8" fmla="*/ 0 w 49"/>
                <a:gd name="T9" fmla="*/ 0 h 29"/>
                <a:gd name="T10" fmla="*/ 0 w 49"/>
                <a:gd name="T11" fmla="*/ 0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29">
                  <a:moveTo>
                    <a:pt x="7" y="0"/>
                  </a:moveTo>
                  <a:cubicBezTo>
                    <a:pt x="15" y="6"/>
                    <a:pt x="19" y="2"/>
                    <a:pt x="29" y="0"/>
                  </a:cubicBezTo>
                  <a:cubicBezTo>
                    <a:pt x="45" y="5"/>
                    <a:pt x="40" y="3"/>
                    <a:pt x="49" y="16"/>
                  </a:cubicBezTo>
                  <a:cubicBezTo>
                    <a:pt x="46" y="29"/>
                    <a:pt x="42" y="21"/>
                    <a:pt x="35" y="14"/>
                  </a:cubicBezTo>
                  <a:cubicBezTo>
                    <a:pt x="26" y="15"/>
                    <a:pt x="12" y="19"/>
                    <a:pt x="3" y="16"/>
                  </a:cubicBezTo>
                  <a:cubicBezTo>
                    <a:pt x="0" y="6"/>
                    <a:pt x="7" y="10"/>
                    <a:pt x="7" y="0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ltGray">
            <a:xfrm>
              <a:off x="1969" y="585"/>
              <a:ext cx="26" cy="17"/>
            </a:xfrm>
            <a:custGeom>
              <a:avLst/>
              <a:gdLst>
                <a:gd name="T0" fmla="*/ 0 w 61"/>
                <a:gd name="T1" fmla="*/ 0 h 48"/>
                <a:gd name="T2" fmla="*/ 0 w 61"/>
                <a:gd name="T3" fmla="*/ 0 h 48"/>
                <a:gd name="T4" fmla="*/ 0 w 61"/>
                <a:gd name="T5" fmla="*/ 0 h 48"/>
                <a:gd name="T6" fmla="*/ 0 w 61"/>
                <a:gd name="T7" fmla="*/ 0 h 48"/>
                <a:gd name="T8" fmla="*/ 0 w 61"/>
                <a:gd name="T9" fmla="*/ 0 h 48"/>
                <a:gd name="T10" fmla="*/ 0 w 61"/>
                <a:gd name="T11" fmla="*/ 0 h 48"/>
                <a:gd name="T12" fmla="*/ 0 w 61"/>
                <a:gd name="T13" fmla="*/ 0 h 48"/>
                <a:gd name="T14" fmla="*/ 0 w 61"/>
                <a:gd name="T15" fmla="*/ 0 h 48"/>
                <a:gd name="T16" fmla="*/ 0 w 61"/>
                <a:gd name="T17" fmla="*/ 0 h 48"/>
                <a:gd name="T18" fmla="*/ 0 w 61"/>
                <a:gd name="T19" fmla="*/ 0 h 48"/>
                <a:gd name="T20" fmla="*/ 0 w 61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1" h="48">
                  <a:moveTo>
                    <a:pt x="21" y="38"/>
                  </a:moveTo>
                  <a:cubicBezTo>
                    <a:pt x="19" y="34"/>
                    <a:pt x="19" y="29"/>
                    <a:pt x="15" y="26"/>
                  </a:cubicBezTo>
                  <a:cubicBezTo>
                    <a:pt x="12" y="24"/>
                    <a:pt x="3" y="22"/>
                    <a:pt x="3" y="22"/>
                  </a:cubicBezTo>
                  <a:cubicBezTo>
                    <a:pt x="0" y="12"/>
                    <a:pt x="5" y="12"/>
                    <a:pt x="13" y="8"/>
                  </a:cubicBezTo>
                  <a:cubicBezTo>
                    <a:pt x="17" y="6"/>
                    <a:pt x="25" y="0"/>
                    <a:pt x="25" y="0"/>
                  </a:cubicBezTo>
                  <a:cubicBezTo>
                    <a:pt x="37" y="2"/>
                    <a:pt x="41" y="2"/>
                    <a:pt x="49" y="10"/>
                  </a:cubicBezTo>
                  <a:cubicBezTo>
                    <a:pt x="45" y="21"/>
                    <a:pt x="46" y="12"/>
                    <a:pt x="53" y="20"/>
                  </a:cubicBezTo>
                  <a:cubicBezTo>
                    <a:pt x="56" y="24"/>
                    <a:pt x="61" y="32"/>
                    <a:pt x="61" y="32"/>
                  </a:cubicBezTo>
                  <a:cubicBezTo>
                    <a:pt x="56" y="47"/>
                    <a:pt x="53" y="42"/>
                    <a:pt x="41" y="38"/>
                  </a:cubicBezTo>
                  <a:cubicBezTo>
                    <a:pt x="27" y="47"/>
                    <a:pt x="34" y="48"/>
                    <a:pt x="23" y="44"/>
                  </a:cubicBezTo>
                  <a:cubicBezTo>
                    <a:pt x="22" y="42"/>
                    <a:pt x="21" y="38"/>
                    <a:pt x="21" y="3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ltGray">
            <a:xfrm>
              <a:off x="1976" y="593"/>
              <a:ext cx="122" cy="61"/>
            </a:xfrm>
            <a:custGeom>
              <a:avLst/>
              <a:gdLst>
                <a:gd name="T0" fmla="*/ 0 w 286"/>
                <a:gd name="T1" fmla="*/ 0 h 182"/>
                <a:gd name="T2" fmla="*/ 0 w 286"/>
                <a:gd name="T3" fmla="*/ 0 h 182"/>
                <a:gd name="T4" fmla="*/ 0 w 286"/>
                <a:gd name="T5" fmla="*/ 0 h 182"/>
                <a:gd name="T6" fmla="*/ 0 w 286"/>
                <a:gd name="T7" fmla="*/ 0 h 182"/>
                <a:gd name="T8" fmla="*/ 0 w 286"/>
                <a:gd name="T9" fmla="*/ 0 h 182"/>
                <a:gd name="T10" fmla="*/ 0 w 286"/>
                <a:gd name="T11" fmla="*/ 0 h 182"/>
                <a:gd name="T12" fmla="*/ 0 w 286"/>
                <a:gd name="T13" fmla="*/ 0 h 182"/>
                <a:gd name="T14" fmla="*/ 0 w 286"/>
                <a:gd name="T15" fmla="*/ 0 h 182"/>
                <a:gd name="T16" fmla="*/ 0 w 286"/>
                <a:gd name="T17" fmla="*/ 0 h 182"/>
                <a:gd name="T18" fmla="*/ 0 w 286"/>
                <a:gd name="T19" fmla="*/ 0 h 182"/>
                <a:gd name="T20" fmla="*/ 0 w 286"/>
                <a:gd name="T21" fmla="*/ 0 h 182"/>
                <a:gd name="T22" fmla="*/ 0 w 286"/>
                <a:gd name="T23" fmla="*/ 0 h 182"/>
                <a:gd name="T24" fmla="*/ 0 w 286"/>
                <a:gd name="T25" fmla="*/ 0 h 182"/>
                <a:gd name="T26" fmla="*/ 0 w 286"/>
                <a:gd name="T27" fmla="*/ 0 h 182"/>
                <a:gd name="T28" fmla="*/ 0 w 286"/>
                <a:gd name="T29" fmla="*/ 0 h 182"/>
                <a:gd name="T30" fmla="*/ 0 w 286"/>
                <a:gd name="T31" fmla="*/ 0 h 182"/>
                <a:gd name="T32" fmla="*/ 0 w 286"/>
                <a:gd name="T33" fmla="*/ 0 h 182"/>
                <a:gd name="T34" fmla="*/ 0 w 286"/>
                <a:gd name="T35" fmla="*/ 0 h 182"/>
                <a:gd name="T36" fmla="*/ 0 w 286"/>
                <a:gd name="T37" fmla="*/ 0 h 182"/>
                <a:gd name="T38" fmla="*/ 0 w 286"/>
                <a:gd name="T39" fmla="*/ 0 h 182"/>
                <a:gd name="T40" fmla="*/ 0 w 286"/>
                <a:gd name="T41" fmla="*/ 0 h 182"/>
                <a:gd name="T42" fmla="*/ 0 w 286"/>
                <a:gd name="T43" fmla="*/ 0 h 182"/>
                <a:gd name="T44" fmla="*/ 0 w 286"/>
                <a:gd name="T45" fmla="*/ 0 h 182"/>
                <a:gd name="T46" fmla="*/ 0 w 286"/>
                <a:gd name="T47" fmla="*/ 0 h 182"/>
                <a:gd name="T48" fmla="*/ 0 w 286"/>
                <a:gd name="T49" fmla="*/ 0 h 182"/>
                <a:gd name="T50" fmla="*/ 0 w 286"/>
                <a:gd name="T51" fmla="*/ 0 h 182"/>
                <a:gd name="T52" fmla="*/ 0 w 286"/>
                <a:gd name="T53" fmla="*/ 0 h 182"/>
                <a:gd name="T54" fmla="*/ 0 w 286"/>
                <a:gd name="T55" fmla="*/ 0 h 182"/>
                <a:gd name="T56" fmla="*/ 0 w 286"/>
                <a:gd name="T57" fmla="*/ 0 h 182"/>
                <a:gd name="T58" fmla="*/ 0 w 286"/>
                <a:gd name="T59" fmla="*/ 0 h 182"/>
                <a:gd name="T60" fmla="*/ 0 w 286"/>
                <a:gd name="T61" fmla="*/ 0 h 182"/>
                <a:gd name="T62" fmla="*/ 0 w 286"/>
                <a:gd name="T63" fmla="*/ 0 h 182"/>
                <a:gd name="T64" fmla="*/ 0 w 286"/>
                <a:gd name="T65" fmla="*/ 0 h 182"/>
                <a:gd name="T66" fmla="*/ 0 w 286"/>
                <a:gd name="T67" fmla="*/ 0 h 182"/>
                <a:gd name="T68" fmla="*/ 0 w 286"/>
                <a:gd name="T69" fmla="*/ 0 h 182"/>
                <a:gd name="T70" fmla="*/ 0 w 286"/>
                <a:gd name="T71" fmla="*/ 0 h 182"/>
                <a:gd name="T72" fmla="*/ 0 w 286"/>
                <a:gd name="T73" fmla="*/ 0 h 182"/>
                <a:gd name="T74" fmla="*/ 0 w 286"/>
                <a:gd name="T75" fmla="*/ 0 h 182"/>
                <a:gd name="T76" fmla="*/ 0 w 286"/>
                <a:gd name="T77" fmla="*/ 0 h 182"/>
                <a:gd name="T78" fmla="*/ 0 w 286"/>
                <a:gd name="T79" fmla="*/ 0 h 182"/>
                <a:gd name="T80" fmla="*/ 0 w 286"/>
                <a:gd name="T81" fmla="*/ 0 h 182"/>
                <a:gd name="T82" fmla="*/ 0 w 286"/>
                <a:gd name="T83" fmla="*/ 0 h 182"/>
                <a:gd name="T84" fmla="*/ 0 w 286"/>
                <a:gd name="T85" fmla="*/ 0 h 18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86" h="182">
                  <a:moveTo>
                    <a:pt x="46" y="28"/>
                  </a:moveTo>
                  <a:cubicBezTo>
                    <a:pt x="41" y="14"/>
                    <a:pt x="46" y="17"/>
                    <a:pt x="36" y="14"/>
                  </a:cubicBezTo>
                  <a:cubicBezTo>
                    <a:pt x="31" y="17"/>
                    <a:pt x="26" y="30"/>
                    <a:pt x="26" y="30"/>
                  </a:cubicBezTo>
                  <a:cubicBezTo>
                    <a:pt x="12" y="25"/>
                    <a:pt x="19" y="21"/>
                    <a:pt x="0" y="24"/>
                  </a:cubicBezTo>
                  <a:cubicBezTo>
                    <a:pt x="2" y="33"/>
                    <a:pt x="2" y="37"/>
                    <a:pt x="10" y="42"/>
                  </a:cubicBezTo>
                  <a:cubicBezTo>
                    <a:pt x="12" y="49"/>
                    <a:pt x="14" y="55"/>
                    <a:pt x="16" y="62"/>
                  </a:cubicBezTo>
                  <a:cubicBezTo>
                    <a:pt x="24" y="59"/>
                    <a:pt x="27" y="57"/>
                    <a:pt x="24" y="48"/>
                  </a:cubicBezTo>
                  <a:cubicBezTo>
                    <a:pt x="26" y="47"/>
                    <a:pt x="28" y="43"/>
                    <a:pt x="30" y="44"/>
                  </a:cubicBezTo>
                  <a:cubicBezTo>
                    <a:pt x="48" y="48"/>
                    <a:pt x="36" y="52"/>
                    <a:pt x="48" y="56"/>
                  </a:cubicBezTo>
                  <a:cubicBezTo>
                    <a:pt x="74" y="65"/>
                    <a:pt x="47" y="56"/>
                    <a:pt x="70" y="62"/>
                  </a:cubicBezTo>
                  <a:cubicBezTo>
                    <a:pt x="77" y="64"/>
                    <a:pt x="88" y="72"/>
                    <a:pt x="88" y="72"/>
                  </a:cubicBezTo>
                  <a:cubicBezTo>
                    <a:pt x="96" y="84"/>
                    <a:pt x="102" y="87"/>
                    <a:pt x="106" y="102"/>
                  </a:cubicBezTo>
                  <a:cubicBezTo>
                    <a:pt x="105" y="109"/>
                    <a:pt x="106" y="115"/>
                    <a:pt x="104" y="122"/>
                  </a:cubicBezTo>
                  <a:cubicBezTo>
                    <a:pt x="103" y="126"/>
                    <a:pt x="94" y="132"/>
                    <a:pt x="98" y="134"/>
                  </a:cubicBezTo>
                  <a:cubicBezTo>
                    <a:pt x="106" y="137"/>
                    <a:pt x="122" y="128"/>
                    <a:pt x="122" y="128"/>
                  </a:cubicBezTo>
                  <a:cubicBezTo>
                    <a:pt x="130" y="131"/>
                    <a:pt x="133" y="135"/>
                    <a:pt x="140" y="140"/>
                  </a:cubicBezTo>
                  <a:cubicBezTo>
                    <a:pt x="148" y="145"/>
                    <a:pt x="159" y="145"/>
                    <a:pt x="168" y="148"/>
                  </a:cubicBezTo>
                  <a:cubicBezTo>
                    <a:pt x="170" y="147"/>
                    <a:pt x="173" y="148"/>
                    <a:pt x="174" y="146"/>
                  </a:cubicBezTo>
                  <a:cubicBezTo>
                    <a:pt x="176" y="142"/>
                    <a:pt x="164" y="136"/>
                    <a:pt x="168" y="134"/>
                  </a:cubicBezTo>
                  <a:cubicBezTo>
                    <a:pt x="171" y="132"/>
                    <a:pt x="175" y="135"/>
                    <a:pt x="178" y="136"/>
                  </a:cubicBezTo>
                  <a:cubicBezTo>
                    <a:pt x="182" y="131"/>
                    <a:pt x="186" y="118"/>
                    <a:pt x="186" y="118"/>
                  </a:cubicBezTo>
                  <a:cubicBezTo>
                    <a:pt x="189" y="119"/>
                    <a:pt x="199" y="120"/>
                    <a:pt x="202" y="122"/>
                  </a:cubicBezTo>
                  <a:cubicBezTo>
                    <a:pt x="206" y="124"/>
                    <a:pt x="214" y="130"/>
                    <a:pt x="214" y="130"/>
                  </a:cubicBezTo>
                  <a:cubicBezTo>
                    <a:pt x="224" y="145"/>
                    <a:pt x="228" y="158"/>
                    <a:pt x="244" y="168"/>
                  </a:cubicBezTo>
                  <a:cubicBezTo>
                    <a:pt x="250" y="172"/>
                    <a:pt x="262" y="178"/>
                    <a:pt x="262" y="178"/>
                  </a:cubicBezTo>
                  <a:cubicBezTo>
                    <a:pt x="265" y="178"/>
                    <a:pt x="286" y="182"/>
                    <a:pt x="284" y="170"/>
                  </a:cubicBezTo>
                  <a:cubicBezTo>
                    <a:pt x="283" y="164"/>
                    <a:pt x="268" y="160"/>
                    <a:pt x="268" y="160"/>
                  </a:cubicBezTo>
                  <a:cubicBezTo>
                    <a:pt x="261" y="150"/>
                    <a:pt x="270" y="143"/>
                    <a:pt x="256" y="138"/>
                  </a:cubicBezTo>
                  <a:cubicBezTo>
                    <a:pt x="254" y="136"/>
                    <a:pt x="251" y="135"/>
                    <a:pt x="250" y="132"/>
                  </a:cubicBezTo>
                  <a:cubicBezTo>
                    <a:pt x="248" y="129"/>
                    <a:pt x="250" y="125"/>
                    <a:pt x="248" y="122"/>
                  </a:cubicBezTo>
                  <a:cubicBezTo>
                    <a:pt x="246" y="118"/>
                    <a:pt x="240" y="118"/>
                    <a:pt x="236" y="116"/>
                  </a:cubicBezTo>
                  <a:cubicBezTo>
                    <a:pt x="230" y="107"/>
                    <a:pt x="227" y="100"/>
                    <a:pt x="240" y="96"/>
                  </a:cubicBezTo>
                  <a:cubicBezTo>
                    <a:pt x="236" y="83"/>
                    <a:pt x="236" y="84"/>
                    <a:pt x="220" y="86"/>
                  </a:cubicBezTo>
                  <a:cubicBezTo>
                    <a:pt x="209" y="82"/>
                    <a:pt x="208" y="82"/>
                    <a:pt x="210" y="70"/>
                  </a:cubicBezTo>
                  <a:cubicBezTo>
                    <a:pt x="207" y="60"/>
                    <a:pt x="199" y="57"/>
                    <a:pt x="190" y="54"/>
                  </a:cubicBezTo>
                  <a:cubicBezTo>
                    <a:pt x="181" y="45"/>
                    <a:pt x="181" y="42"/>
                    <a:pt x="168" y="38"/>
                  </a:cubicBezTo>
                  <a:cubicBezTo>
                    <a:pt x="164" y="37"/>
                    <a:pt x="156" y="34"/>
                    <a:pt x="156" y="34"/>
                  </a:cubicBezTo>
                  <a:cubicBezTo>
                    <a:pt x="146" y="24"/>
                    <a:pt x="134" y="21"/>
                    <a:pt x="120" y="16"/>
                  </a:cubicBezTo>
                  <a:cubicBezTo>
                    <a:pt x="113" y="14"/>
                    <a:pt x="108" y="8"/>
                    <a:pt x="102" y="4"/>
                  </a:cubicBezTo>
                  <a:cubicBezTo>
                    <a:pt x="100" y="3"/>
                    <a:pt x="96" y="0"/>
                    <a:pt x="96" y="0"/>
                  </a:cubicBezTo>
                  <a:cubicBezTo>
                    <a:pt x="83" y="2"/>
                    <a:pt x="79" y="1"/>
                    <a:pt x="70" y="10"/>
                  </a:cubicBezTo>
                  <a:cubicBezTo>
                    <a:pt x="67" y="19"/>
                    <a:pt x="63" y="27"/>
                    <a:pt x="56" y="32"/>
                  </a:cubicBezTo>
                  <a:cubicBezTo>
                    <a:pt x="49" y="30"/>
                    <a:pt x="52" y="31"/>
                    <a:pt x="46" y="2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ltGray">
            <a:xfrm>
              <a:off x="2082" y="599"/>
              <a:ext cx="33" cy="26"/>
            </a:xfrm>
            <a:custGeom>
              <a:avLst/>
              <a:gdLst>
                <a:gd name="T0" fmla="*/ 0 w 78"/>
                <a:gd name="T1" fmla="*/ 0 h 78"/>
                <a:gd name="T2" fmla="*/ 0 w 78"/>
                <a:gd name="T3" fmla="*/ 0 h 78"/>
                <a:gd name="T4" fmla="*/ 0 w 78"/>
                <a:gd name="T5" fmla="*/ 0 h 78"/>
                <a:gd name="T6" fmla="*/ 0 w 78"/>
                <a:gd name="T7" fmla="*/ 0 h 78"/>
                <a:gd name="T8" fmla="*/ 0 w 78"/>
                <a:gd name="T9" fmla="*/ 0 h 78"/>
                <a:gd name="T10" fmla="*/ 0 w 78"/>
                <a:gd name="T11" fmla="*/ 0 h 78"/>
                <a:gd name="T12" fmla="*/ 0 w 78"/>
                <a:gd name="T13" fmla="*/ 0 h 78"/>
                <a:gd name="T14" fmla="*/ 0 w 78"/>
                <a:gd name="T15" fmla="*/ 0 h 78"/>
                <a:gd name="T16" fmla="*/ 0 w 78"/>
                <a:gd name="T17" fmla="*/ 0 h 78"/>
                <a:gd name="T18" fmla="*/ 0 w 78"/>
                <a:gd name="T19" fmla="*/ 0 h 78"/>
                <a:gd name="T20" fmla="*/ 0 w 78"/>
                <a:gd name="T21" fmla="*/ 0 h 78"/>
                <a:gd name="T22" fmla="*/ 0 w 78"/>
                <a:gd name="T23" fmla="*/ 0 h 7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8" h="78">
                  <a:moveTo>
                    <a:pt x="1" y="58"/>
                  </a:moveTo>
                  <a:cubicBezTo>
                    <a:pt x="6" y="44"/>
                    <a:pt x="18" y="57"/>
                    <a:pt x="27" y="60"/>
                  </a:cubicBezTo>
                  <a:cubicBezTo>
                    <a:pt x="35" y="57"/>
                    <a:pt x="38" y="52"/>
                    <a:pt x="45" y="48"/>
                  </a:cubicBezTo>
                  <a:cubicBezTo>
                    <a:pt x="48" y="40"/>
                    <a:pt x="51" y="36"/>
                    <a:pt x="57" y="30"/>
                  </a:cubicBezTo>
                  <a:cubicBezTo>
                    <a:pt x="55" y="23"/>
                    <a:pt x="43" y="14"/>
                    <a:pt x="43" y="14"/>
                  </a:cubicBezTo>
                  <a:cubicBezTo>
                    <a:pt x="33" y="0"/>
                    <a:pt x="30" y="1"/>
                    <a:pt x="43" y="4"/>
                  </a:cubicBezTo>
                  <a:cubicBezTo>
                    <a:pt x="54" y="11"/>
                    <a:pt x="58" y="22"/>
                    <a:pt x="71" y="26"/>
                  </a:cubicBezTo>
                  <a:cubicBezTo>
                    <a:pt x="78" y="37"/>
                    <a:pt x="78" y="46"/>
                    <a:pt x="67" y="54"/>
                  </a:cubicBezTo>
                  <a:cubicBezTo>
                    <a:pt x="51" y="49"/>
                    <a:pt x="53" y="71"/>
                    <a:pt x="33" y="78"/>
                  </a:cubicBezTo>
                  <a:cubicBezTo>
                    <a:pt x="16" y="72"/>
                    <a:pt x="25" y="76"/>
                    <a:pt x="9" y="66"/>
                  </a:cubicBezTo>
                  <a:cubicBezTo>
                    <a:pt x="7" y="65"/>
                    <a:pt x="3" y="62"/>
                    <a:pt x="3" y="62"/>
                  </a:cubicBezTo>
                  <a:cubicBezTo>
                    <a:pt x="0" y="54"/>
                    <a:pt x="13" y="42"/>
                    <a:pt x="1" y="5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ltGray">
            <a:xfrm>
              <a:off x="2152" y="544"/>
              <a:ext cx="8" cy="6"/>
            </a:xfrm>
            <a:custGeom>
              <a:avLst/>
              <a:gdLst>
                <a:gd name="T0" fmla="*/ 0 w 17"/>
                <a:gd name="T1" fmla="*/ 0 h 18"/>
                <a:gd name="T2" fmla="*/ 0 w 17"/>
                <a:gd name="T3" fmla="*/ 0 h 18"/>
                <a:gd name="T4" fmla="*/ 0 w 17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18">
                  <a:moveTo>
                    <a:pt x="3" y="4"/>
                  </a:moveTo>
                  <a:cubicBezTo>
                    <a:pt x="17" y="7"/>
                    <a:pt x="16" y="18"/>
                    <a:pt x="3" y="14"/>
                  </a:cubicBezTo>
                  <a:cubicBezTo>
                    <a:pt x="0" y="6"/>
                    <a:pt x="7" y="0"/>
                    <a:pt x="3" y="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ltGray">
            <a:xfrm>
              <a:off x="2194" y="584"/>
              <a:ext cx="11" cy="8"/>
            </a:xfrm>
            <a:custGeom>
              <a:avLst/>
              <a:gdLst>
                <a:gd name="T0" fmla="*/ 0 w 26"/>
                <a:gd name="T1" fmla="*/ 0 h 22"/>
                <a:gd name="T2" fmla="*/ 0 w 26"/>
                <a:gd name="T3" fmla="*/ 0 h 22"/>
                <a:gd name="T4" fmla="*/ 0 w 26"/>
                <a:gd name="T5" fmla="*/ 0 h 22"/>
                <a:gd name="T6" fmla="*/ 0 w 26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2">
                  <a:moveTo>
                    <a:pt x="8" y="14"/>
                  </a:moveTo>
                  <a:cubicBezTo>
                    <a:pt x="5" y="6"/>
                    <a:pt x="5" y="3"/>
                    <a:pt x="14" y="0"/>
                  </a:cubicBezTo>
                  <a:cubicBezTo>
                    <a:pt x="26" y="4"/>
                    <a:pt x="23" y="16"/>
                    <a:pt x="14" y="22"/>
                  </a:cubicBezTo>
                  <a:cubicBezTo>
                    <a:pt x="0" y="17"/>
                    <a:pt x="13" y="3"/>
                    <a:pt x="8" y="1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ltGray">
            <a:xfrm>
              <a:off x="2059" y="494"/>
              <a:ext cx="8" cy="5"/>
            </a:xfrm>
            <a:custGeom>
              <a:avLst/>
              <a:gdLst>
                <a:gd name="T0" fmla="*/ 0 w 20"/>
                <a:gd name="T1" fmla="*/ 0 h 15"/>
                <a:gd name="T2" fmla="*/ 0 w 20"/>
                <a:gd name="T3" fmla="*/ 0 h 15"/>
                <a:gd name="T4" fmla="*/ 0 w 20"/>
                <a:gd name="T5" fmla="*/ 0 h 15"/>
                <a:gd name="T6" fmla="*/ 0 w 20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15">
                  <a:moveTo>
                    <a:pt x="7" y="12"/>
                  </a:moveTo>
                  <a:cubicBezTo>
                    <a:pt x="0" y="1"/>
                    <a:pt x="6" y="0"/>
                    <a:pt x="17" y="2"/>
                  </a:cubicBezTo>
                  <a:cubicBezTo>
                    <a:pt x="20" y="10"/>
                    <a:pt x="18" y="15"/>
                    <a:pt x="9" y="12"/>
                  </a:cubicBezTo>
                  <a:cubicBezTo>
                    <a:pt x="4" y="4"/>
                    <a:pt x="4" y="4"/>
                    <a:pt x="7" y="1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" name="Freeform 24"/>
            <p:cNvSpPr>
              <a:spLocks/>
            </p:cNvSpPr>
            <p:nvPr userDrawn="1"/>
          </p:nvSpPr>
          <p:spPr bwMode="ltGray">
            <a:xfrm>
              <a:off x="1988" y="536"/>
              <a:ext cx="8" cy="5"/>
            </a:xfrm>
            <a:custGeom>
              <a:avLst/>
              <a:gdLst>
                <a:gd name="T0" fmla="*/ 0 w 20"/>
                <a:gd name="T1" fmla="*/ 0 h 15"/>
                <a:gd name="T2" fmla="*/ 0 w 20"/>
                <a:gd name="T3" fmla="*/ 0 h 15"/>
                <a:gd name="T4" fmla="*/ 0 w 20"/>
                <a:gd name="T5" fmla="*/ 0 h 15"/>
                <a:gd name="T6" fmla="*/ 0 w 20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15">
                  <a:moveTo>
                    <a:pt x="7" y="12"/>
                  </a:moveTo>
                  <a:cubicBezTo>
                    <a:pt x="0" y="2"/>
                    <a:pt x="3" y="0"/>
                    <a:pt x="15" y="2"/>
                  </a:cubicBezTo>
                  <a:cubicBezTo>
                    <a:pt x="16" y="4"/>
                    <a:pt x="20" y="12"/>
                    <a:pt x="15" y="14"/>
                  </a:cubicBezTo>
                  <a:cubicBezTo>
                    <a:pt x="12" y="15"/>
                    <a:pt x="7" y="12"/>
                    <a:pt x="7" y="1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ltGray">
            <a:xfrm>
              <a:off x="1910" y="523"/>
              <a:ext cx="34" cy="27"/>
            </a:xfrm>
            <a:custGeom>
              <a:avLst/>
              <a:gdLst>
                <a:gd name="T0" fmla="*/ 0 w 80"/>
                <a:gd name="T1" fmla="*/ 0 h 80"/>
                <a:gd name="T2" fmla="*/ 0 w 80"/>
                <a:gd name="T3" fmla="*/ 0 h 80"/>
                <a:gd name="T4" fmla="*/ 0 w 80"/>
                <a:gd name="T5" fmla="*/ 0 h 80"/>
                <a:gd name="T6" fmla="*/ 0 w 80"/>
                <a:gd name="T7" fmla="*/ 0 h 80"/>
                <a:gd name="T8" fmla="*/ 0 w 80"/>
                <a:gd name="T9" fmla="*/ 0 h 80"/>
                <a:gd name="T10" fmla="*/ 0 w 80"/>
                <a:gd name="T11" fmla="*/ 0 h 80"/>
                <a:gd name="T12" fmla="*/ 0 w 80"/>
                <a:gd name="T13" fmla="*/ 0 h 80"/>
                <a:gd name="T14" fmla="*/ 0 w 80"/>
                <a:gd name="T15" fmla="*/ 0 h 80"/>
                <a:gd name="T16" fmla="*/ 0 w 80"/>
                <a:gd name="T17" fmla="*/ 0 h 80"/>
                <a:gd name="T18" fmla="*/ 0 w 80"/>
                <a:gd name="T19" fmla="*/ 0 h 80"/>
                <a:gd name="T20" fmla="*/ 0 w 80"/>
                <a:gd name="T21" fmla="*/ 0 h 80"/>
                <a:gd name="T22" fmla="*/ 0 w 80"/>
                <a:gd name="T23" fmla="*/ 0 h 80"/>
                <a:gd name="T24" fmla="*/ 0 w 80"/>
                <a:gd name="T25" fmla="*/ 0 h 80"/>
                <a:gd name="T26" fmla="*/ 0 w 80"/>
                <a:gd name="T27" fmla="*/ 0 h 80"/>
                <a:gd name="T28" fmla="*/ 0 w 80"/>
                <a:gd name="T29" fmla="*/ 0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0" h="80">
                  <a:moveTo>
                    <a:pt x="0" y="50"/>
                  </a:moveTo>
                  <a:cubicBezTo>
                    <a:pt x="1" y="47"/>
                    <a:pt x="12" y="25"/>
                    <a:pt x="14" y="24"/>
                  </a:cubicBezTo>
                  <a:cubicBezTo>
                    <a:pt x="17" y="22"/>
                    <a:pt x="26" y="20"/>
                    <a:pt x="26" y="20"/>
                  </a:cubicBezTo>
                  <a:cubicBezTo>
                    <a:pt x="34" y="23"/>
                    <a:pt x="40" y="21"/>
                    <a:pt x="48" y="18"/>
                  </a:cubicBezTo>
                  <a:cubicBezTo>
                    <a:pt x="52" y="12"/>
                    <a:pt x="54" y="6"/>
                    <a:pt x="58" y="0"/>
                  </a:cubicBezTo>
                  <a:cubicBezTo>
                    <a:pt x="70" y="4"/>
                    <a:pt x="76" y="28"/>
                    <a:pt x="80" y="40"/>
                  </a:cubicBezTo>
                  <a:cubicBezTo>
                    <a:pt x="75" y="54"/>
                    <a:pt x="80" y="50"/>
                    <a:pt x="70" y="56"/>
                  </a:cubicBezTo>
                  <a:cubicBezTo>
                    <a:pt x="61" y="53"/>
                    <a:pt x="59" y="54"/>
                    <a:pt x="54" y="62"/>
                  </a:cubicBezTo>
                  <a:cubicBezTo>
                    <a:pt x="57" y="71"/>
                    <a:pt x="56" y="75"/>
                    <a:pt x="48" y="80"/>
                  </a:cubicBezTo>
                  <a:cubicBezTo>
                    <a:pt x="40" y="77"/>
                    <a:pt x="39" y="72"/>
                    <a:pt x="32" y="68"/>
                  </a:cubicBezTo>
                  <a:cubicBezTo>
                    <a:pt x="26" y="59"/>
                    <a:pt x="30" y="57"/>
                    <a:pt x="38" y="52"/>
                  </a:cubicBezTo>
                  <a:cubicBezTo>
                    <a:pt x="41" y="42"/>
                    <a:pt x="39" y="34"/>
                    <a:pt x="30" y="28"/>
                  </a:cubicBezTo>
                  <a:cubicBezTo>
                    <a:pt x="20" y="31"/>
                    <a:pt x="30" y="40"/>
                    <a:pt x="20" y="48"/>
                  </a:cubicBezTo>
                  <a:cubicBezTo>
                    <a:pt x="16" y="51"/>
                    <a:pt x="8" y="56"/>
                    <a:pt x="8" y="56"/>
                  </a:cubicBezTo>
                  <a:cubicBezTo>
                    <a:pt x="2" y="50"/>
                    <a:pt x="5" y="50"/>
                    <a:pt x="0" y="50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ltGray">
            <a:xfrm>
              <a:off x="1899" y="466"/>
              <a:ext cx="40" cy="58"/>
            </a:xfrm>
            <a:custGeom>
              <a:avLst/>
              <a:gdLst>
                <a:gd name="T0" fmla="*/ 0 w 94"/>
                <a:gd name="T1" fmla="*/ 0 h 174"/>
                <a:gd name="T2" fmla="*/ 0 w 94"/>
                <a:gd name="T3" fmla="*/ 0 h 174"/>
                <a:gd name="T4" fmla="*/ 0 w 94"/>
                <a:gd name="T5" fmla="*/ 0 h 174"/>
                <a:gd name="T6" fmla="*/ 0 w 94"/>
                <a:gd name="T7" fmla="*/ 0 h 174"/>
                <a:gd name="T8" fmla="*/ 0 w 94"/>
                <a:gd name="T9" fmla="*/ 0 h 174"/>
                <a:gd name="T10" fmla="*/ 0 w 94"/>
                <a:gd name="T11" fmla="*/ 0 h 174"/>
                <a:gd name="T12" fmla="*/ 0 w 94"/>
                <a:gd name="T13" fmla="*/ 0 h 174"/>
                <a:gd name="T14" fmla="*/ 0 w 94"/>
                <a:gd name="T15" fmla="*/ 0 h 174"/>
                <a:gd name="T16" fmla="*/ 0 w 94"/>
                <a:gd name="T17" fmla="*/ 0 h 174"/>
                <a:gd name="T18" fmla="*/ 0 w 94"/>
                <a:gd name="T19" fmla="*/ 0 h 174"/>
                <a:gd name="T20" fmla="*/ 0 w 94"/>
                <a:gd name="T21" fmla="*/ 0 h 174"/>
                <a:gd name="T22" fmla="*/ 0 w 94"/>
                <a:gd name="T23" fmla="*/ 0 h 174"/>
                <a:gd name="T24" fmla="*/ 0 w 94"/>
                <a:gd name="T25" fmla="*/ 0 h 174"/>
                <a:gd name="T26" fmla="*/ 0 w 94"/>
                <a:gd name="T27" fmla="*/ 0 h 174"/>
                <a:gd name="T28" fmla="*/ 0 w 94"/>
                <a:gd name="T29" fmla="*/ 0 h 174"/>
                <a:gd name="T30" fmla="*/ 0 w 94"/>
                <a:gd name="T31" fmla="*/ 0 h 174"/>
                <a:gd name="T32" fmla="*/ 0 w 94"/>
                <a:gd name="T33" fmla="*/ 0 h 174"/>
                <a:gd name="T34" fmla="*/ 0 w 94"/>
                <a:gd name="T35" fmla="*/ 0 h 174"/>
                <a:gd name="T36" fmla="*/ 0 w 94"/>
                <a:gd name="T37" fmla="*/ 0 h 174"/>
                <a:gd name="T38" fmla="*/ 0 w 94"/>
                <a:gd name="T39" fmla="*/ 0 h 174"/>
                <a:gd name="T40" fmla="*/ 0 w 94"/>
                <a:gd name="T41" fmla="*/ 0 h 1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4" h="174">
                  <a:moveTo>
                    <a:pt x="14" y="96"/>
                  </a:moveTo>
                  <a:cubicBezTo>
                    <a:pt x="11" y="109"/>
                    <a:pt x="15" y="120"/>
                    <a:pt x="26" y="128"/>
                  </a:cubicBezTo>
                  <a:cubicBezTo>
                    <a:pt x="34" y="120"/>
                    <a:pt x="35" y="119"/>
                    <a:pt x="32" y="108"/>
                  </a:cubicBezTo>
                  <a:cubicBezTo>
                    <a:pt x="35" y="92"/>
                    <a:pt x="39" y="92"/>
                    <a:pt x="52" y="100"/>
                  </a:cubicBezTo>
                  <a:cubicBezTo>
                    <a:pt x="59" y="110"/>
                    <a:pt x="49" y="114"/>
                    <a:pt x="46" y="124"/>
                  </a:cubicBezTo>
                  <a:cubicBezTo>
                    <a:pt x="50" y="137"/>
                    <a:pt x="57" y="129"/>
                    <a:pt x="66" y="126"/>
                  </a:cubicBezTo>
                  <a:cubicBezTo>
                    <a:pt x="77" y="129"/>
                    <a:pt x="79" y="131"/>
                    <a:pt x="76" y="142"/>
                  </a:cubicBezTo>
                  <a:cubicBezTo>
                    <a:pt x="67" y="139"/>
                    <a:pt x="65" y="141"/>
                    <a:pt x="58" y="148"/>
                  </a:cubicBezTo>
                  <a:cubicBezTo>
                    <a:pt x="60" y="160"/>
                    <a:pt x="62" y="170"/>
                    <a:pt x="74" y="174"/>
                  </a:cubicBezTo>
                  <a:cubicBezTo>
                    <a:pt x="77" y="165"/>
                    <a:pt x="74" y="157"/>
                    <a:pt x="84" y="154"/>
                  </a:cubicBezTo>
                  <a:cubicBezTo>
                    <a:pt x="91" y="143"/>
                    <a:pt x="94" y="122"/>
                    <a:pt x="82" y="112"/>
                  </a:cubicBezTo>
                  <a:cubicBezTo>
                    <a:pt x="77" y="108"/>
                    <a:pt x="66" y="108"/>
                    <a:pt x="60" y="106"/>
                  </a:cubicBezTo>
                  <a:cubicBezTo>
                    <a:pt x="65" y="92"/>
                    <a:pt x="66" y="87"/>
                    <a:pt x="50" y="82"/>
                  </a:cubicBezTo>
                  <a:cubicBezTo>
                    <a:pt x="48" y="82"/>
                    <a:pt x="37" y="86"/>
                    <a:pt x="34" y="82"/>
                  </a:cubicBezTo>
                  <a:cubicBezTo>
                    <a:pt x="32" y="79"/>
                    <a:pt x="30" y="70"/>
                    <a:pt x="30" y="70"/>
                  </a:cubicBezTo>
                  <a:cubicBezTo>
                    <a:pt x="32" y="54"/>
                    <a:pt x="32" y="52"/>
                    <a:pt x="42" y="42"/>
                  </a:cubicBezTo>
                  <a:cubicBezTo>
                    <a:pt x="41" y="30"/>
                    <a:pt x="45" y="5"/>
                    <a:pt x="30" y="0"/>
                  </a:cubicBezTo>
                  <a:cubicBezTo>
                    <a:pt x="14" y="4"/>
                    <a:pt x="16" y="4"/>
                    <a:pt x="18" y="22"/>
                  </a:cubicBezTo>
                  <a:cubicBezTo>
                    <a:pt x="16" y="39"/>
                    <a:pt x="15" y="35"/>
                    <a:pt x="4" y="46"/>
                  </a:cubicBezTo>
                  <a:cubicBezTo>
                    <a:pt x="0" y="59"/>
                    <a:pt x="5" y="67"/>
                    <a:pt x="14" y="76"/>
                  </a:cubicBezTo>
                  <a:cubicBezTo>
                    <a:pt x="15" y="80"/>
                    <a:pt x="17" y="93"/>
                    <a:pt x="14" y="96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ltGray">
            <a:xfrm>
              <a:off x="1909" y="508"/>
              <a:ext cx="14" cy="17"/>
            </a:xfrm>
            <a:custGeom>
              <a:avLst/>
              <a:gdLst>
                <a:gd name="T0" fmla="*/ 0 w 32"/>
                <a:gd name="T1" fmla="*/ 0 h 50"/>
                <a:gd name="T2" fmla="*/ 0 w 32"/>
                <a:gd name="T3" fmla="*/ 0 h 50"/>
                <a:gd name="T4" fmla="*/ 0 w 32"/>
                <a:gd name="T5" fmla="*/ 0 h 50"/>
                <a:gd name="T6" fmla="*/ 0 w 32"/>
                <a:gd name="T7" fmla="*/ 0 h 50"/>
                <a:gd name="T8" fmla="*/ 0 w 32"/>
                <a:gd name="T9" fmla="*/ 0 h 50"/>
                <a:gd name="T10" fmla="*/ 0 w 32"/>
                <a:gd name="T11" fmla="*/ 0 h 50"/>
                <a:gd name="T12" fmla="*/ 0 w 32"/>
                <a:gd name="T13" fmla="*/ 0 h 50"/>
                <a:gd name="T14" fmla="*/ 0 w 32"/>
                <a:gd name="T15" fmla="*/ 0 h 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50">
                  <a:moveTo>
                    <a:pt x="6" y="24"/>
                  </a:moveTo>
                  <a:cubicBezTo>
                    <a:pt x="0" y="15"/>
                    <a:pt x="3" y="6"/>
                    <a:pt x="12" y="0"/>
                  </a:cubicBezTo>
                  <a:cubicBezTo>
                    <a:pt x="23" y="3"/>
                    <a:pt x="23" y="5"/>
                    <a:pt x="20" y="16"/>
                  </a:cubicBezTo>
                  <a:cubicBezTo>
                    <a:pt x="21" y="19"/>
                    <a:pt x="20" y="22"/>
                    <a:pt x="22" y="24"/>
                  </a:cubicBezTo>
                  <a:cubicBezTo>
                    <a:pt x="23" y="26"/>
                    <a:pt x="27" y="24"/>
                    <a:pt x="28" y="26"/>
                  </a:cubicBezTo>
                  <a:cubicBezTo>
                    <a:pt x="30" y="29"/>
                    <a:pt x="32" y="38"/>
                    <a:pt x="32" y="38"/>
                  </a:cubicBezTo>
                  <a:cubicBezTo>
                    <a:pt x="29" y="46"/>
                    <a:pt x="26" y="47"/>
                    <a:pt x="18" y="50"/>
                  </a:cubicBezTo>
                  <a:cubicBezTo>
                    <a:pt x="12" y="41"/>
                    <a:pt x="18" y="24"/>
                    <a:pt x="6" y="2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ltGray">
            <a:xfrm>
              <a:off x="1881" y="512"/>
              <a:ext cx="19" cy="17"/>
            </a:xfrm>
            <a:custGeom>
              <a:avLst/>
              <a:gdLst>
                <a:gd name="T0" fmla="*/ 0 w 43"/>
                <a:gd name="T1" fmla="*/ 0 h 50"/>
                <a:gd name="T2" fmla="*/ 0 w 43"/>
                <a:gd name="T3" fmla="*/ 0 h 50"/>
                <a:gd name="T4" fmla="*/ 0 w 43"/>
                <a:gd name="T5" fmla="*/ 0 h 50"/>
                <a:gd name="T6" fmla="*/ 0 w 43"/>
                <a:gd name="T7" fmla="*/ 0 h 50"/>
                <a:gd name="T8" fmla="*/ 0 w 43"/>
                <a:gd name="T9" fmla="*/ 0 h 50"/>
                <a:gd name="T10" fmla="*/ 0 w 43"/>
                <a:gd name="T11" fmla="*/ 0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" h="50">
                  <a:moveTo>
                    <a:pt x="0" y="44"/>
                  </a:moveTo>
                  <a:cubicBezTo>
                    <a:pt x="6" y="38"/>
                    <a:pt x="18" y="29"/>
                    <a:pt x="22" y="20"/>
                  </a:cubicBezTo>
                  <a:cubicBezTo>
                    <a:pt x="27" y="10"/>
                    <a:pt x="25" y="4"/>
                    <a:pt x="36" y="0"/>
                  </a:cubicBezTo>
                  <a:cubicBezTo>
                    <a:pt x="43" y="11"/>
                    <a:pt x="36" y="24"/>
                    <a:pt x="24" y="28"/>
                  </a:cubicBezTo>
                  <a:cubicBezTo>
                    <a:pt x="21" y="38"/>
                    <a:pt x="12" y="47"/>
                    <a:pt x="2" y="50"/>
                  </a:cubicBezTo>
                  <a:cubicBezTo>
                    <a:pt x="1" y="48"/>
                    <a:pt x="0" y="44"/>
                    <a:pt x="0" y="4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ltGray">
            <a:xfrm>
              <a:off x="2930" y="489"/>
              <a:ext cx="299" cy="179"/>
            </a:xfrm>
            <a:custGeom>
              <a:avLst/>
              <a:gdLst>
                <a:gd name="T0" fmla="*/ 1 w 471"/>
                <a:gd name="T1" fmla="*/ 1 h 281"/>
                <a:gd name="T2" fmla="*/ 1 w 471"/>
                <a:gd name="T3" fmla="*/ 1 h 281"/>
                <a:gd name="T4" fmla="*/ 1 w 471"/>
                <a:gd name="T5" fmla="*/ 1 h 281"/>
                <a:gd name="T6" fmla="*/ 1 w 471"/>
                <a:gd name="T7" fmla="*/ 1 h 281"/>
                <a:gd name="T8" fmla="*/ 1 w 471"/>
                <a:gd name="T9" fmla="*/ 1 h 281"/>
                <a:gd name="T10" fmla="*/ 0 w 471"/>
                <a:gd name="T11" fmla="*/ 1 h 281"/>
                <a:gd name="T12" fmla="*/ 1 w 471"/>
                <a:gd name="T13" fmla="*/ 1 h 281"/>
                <a:gd name="T14" fmla="*/ 1 w 471"/>
                <a:gd name="T15" fmla="*/ 1 h 281"/>
                <a:gd name="T16" fmla="*/ 1 w 471"/>
                <a:gd name="T17" fmla="*/ 1 h 281"/>
                <a:gd name="T18" fmla="*/ 1 w 471"/>
                <a:gd name="T19" fmla="*/ 1 h 281"/>
                <a:gd name="T20" fmla="*/ 1 w 471"/>
                <a:gd name="T21" fmla="*/ 1 h 281"/>
                <a:gd name="T22" fmla="*/ 1 w 471"/>
                <a:gd name="T23" fmla="*/ 1 h 281"/>
                <a:gd name="T24" fmla="*/ 1 w 471"/>
                <a:gd name="T25" fmla="*/ 1 h 281"/>
                <a:gd name="T26" fmla="*/ 1 w 471"/>
                <a:gd name="T27" fmla="*/ 1 h 281"/>
                <a:gd name="T28" fmla="*/ 1 w 471"/>
                <a:gd name="T29" fmla="*/ 1 h 281"/>
                <a:gd name="T30" fmla="*/ 1 w 471"/>
                <a:gd name="T31" fmla="*/ 1 h 281"/>
                <a:gd name="T32" fmla="*/ 1 w 471"/>
                <a:gd name="T33" fmla="*/ 1 h 281"/>
                <a:gd name="T34" fmla="*/ 1 w 471"/>
                <a:gd name="T35" fmla="*/ 0 h 281"/>
                <a:gd name="T36" fmla="*/ 1 w 471"/>
                <a:gd name="T37" fmla="*/ 1 h 281"/>
                <a:gd name="T38" fmla="*/ 1 w 471"/>
                <a:gd name="T39" fmla="*/ 1 h 281"/>
                <a:gd name="T40" fmla="*/ 1 w 471"/>
                <a:gd name="T41" fmla="*/ 1 h 281"/>
                <a:gd name="T42" fmla="*/ 1 w 471"/>
                <a:gd name="T43" fmla="*/ 1 h 281"/>
                <a:gd name="T44" fmla="*/ 1 w 471"/>
                <a:gd name="T45" fmla="*/ 1 h 281"/>
                <a:gd name="T46" fmla="*/ 1 w 471"/>
                <a:gd name="T47" fmla="*/ 1 h 281"/>
                <a:gd name="T48" fmla="*/ 1 w 471"/>
                <a:gd name="T49" fmla="*/ 1 h 281"/>
                <a:gd name="T50" fmla="*/ 1 w 471"/>
                <a:gd name="T51" fmla="*/ 1 h 281"/>
                <a:gd name="T52" fmla="*/ 1 w 471"/>
                <a:gd name="T53" fmla="*/ 1 h 281"/>
                <a:gd name="T54" fmla="*/ 1 w 471"/>
                <a:gd name="T55" fmla="*/ 1 h 281"/>
                <a:gd name="T56" fmla="*/ 1 w 471"/>
                <a:gd name="T57" fmla="*/ 1 h 281"/>
                <a:gd name="T58" fmla="*/ 1 w 471"/>
                <a:gd name="T59" fmla="*/ 1 h 281"/>
                <a:gd name="T60" fmla="*/ 1 w 471"/>
                <a:gd name="T61" fmla="*/ 1 h 281"/>
                <a:gd name="T62" fmla="*/ 1 w 471"/>
                <a:gd name="T63" fmla="*/ 1 h 281"/>
                <a:gd name="T64" fmla="*/ 1 w 471"/>
                <a:gd name="T65" fmla="*/ 1 h 281"/>
                <a:gd name="T66" fmla="*/ 1 w 471"/>
                <a:gd name="T67" fmla="*/ 1 h 281"/>
                <a:gd name="T68" fmla="*/ 1 w 471"/>
                <a:gd name="T69" fmla="*/ 1 h 281"/>
                <a:gd name="T70" fmla="*/ 1 w 471"/>
                <a:gd name="T71" fmla="*/ 1 h 281"/>
                <a:gd name="T72" fmla="*/ 1 w 471"/>
                <a:gd name="T73" fmla="*/ 1 h 281"/>
                <a:gd name="T74" fmla="*/ 1 w 471"/>
                <a:gd name="T75" fmla="*/ 1 h 281"/>
                <a:gd name="T76" fmla="*/ 1 w 471"/>
                <a:gd name="T77" fmla="*/ 1 h 281"/>
                <a:gd name="T78" fmla="*/ 1 w 471"/>
                <a:gd name="T79" fmla="*/ 1 h 281"/>
                <a:gd name="T80" fmla="*/ 1 w 471"/>
                <a:gd name="T81" fmla="*/ 1 h 281"/>
                <a:gd name="T82" fmla="*/ 1 w 471"/>
                <a:gd name="T83" fmla="*/ 1 h 281"/>
                <a:gd name="T84" fmla="*/ 1 w 471"/>
                <a:gd name="T85" fmla="*/ 1 h 281"/>
                <a:gd name="T86" fmla="*/ 1 w 471"/>
                <a:gd name="T87" fmla="*/ 1 h 281"/>
                <a:gd name="T88" fmla="*/ 1 w 471"/>
                <a:gd name="T89" fmla="*/ 1 h 281"/>
                <a:gd name="T90" fmla="*/ 1 w 471"/>
                <a:gd name="T91" fmla="*/ 1 h 281"/>
                <a:gd name="T92" fmla="*/ 1 w 471"/>
                <a:gd name="T93" fmla="*/ 1 h 281"/>
                <a:gd name="T94" fmla="*/ 1 w 471"/>
                <a:gd name="T95" fmla="*/ 1 h 281"/>
                <a:gd name="T96" fmla="*/ 1 w 471"/>
                <a:gd name="T97" fmla="*/ 1 h 281"/>
                <a:gd name="T98" fmla="*/ 1 w 471"/>
                <a:gd name="T99" fmla="*/ 1 h 281"/>
                <a:gd name="T100" fmla="*/ 1 w 471"/>
                <a:gd name="T101" fmla="*/ 1 h 281"/>
                <a:gd name="T102" fmla="*/ 1 w 471"/>
                <a:gd name="T103" fmla="*/ 1 h 281"/>
                <a:gd name="T104" fmla="*/ 1 w 471"/>
                <a:gd name="T105" fmla="*/ 1 h 281"/>
                <a:gd name="T106" fmla="*/ 1 w 471"/>
                <a:gd name="T107" fmla="*/ 1 h 28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71" h="281">
                  <a:moveTo>
                    <a:pt x="21" y="280"/>
                  </a:moveTo>
                  <a:cubicBezTo>
                    <a:pt x="32" y="281"/>
                    <a:pt x="25" y="253"/>
                    <a:pt x="24" y="250"/>
                  </a:cubicBezTo>
                  <a:cubicBezTo>
                    <a:pt x="23" y="248"/>
                    <a:pt x="22" y="245"/>
                    <a:pt x="22" y="245"/>
                  </a:cubicBezTo>
                  <a:cubicBezTo>
                    <a:pt x="21" y="243"/>
                    <a:pt x="20" y="221"/>
                    <a:pt x="16" y="218"/>
                  </a:cubicBezTo>
                  <a:cubicBezTo>
                    <a:pt x="13" y="216"/>
                    <a:pt x="4" y="215"/>
                    <a:pt x="4" y="215"/>
                  </a:cubicBezTo>
                  <a:cubicBezTo>
                    <a:pt x="0" y="207"/>
                    <a:pt x="3" y="200"/>
                    <a:pt x="0" y="191"/>
                  </a:cubicBezTo>
                  <a:cubicBezTo>
                    <a:pt x="2" y="185"/>
                    <a:pt x="7" y="186"/>
                    <a:pt x="12" y="180"/>
                  </a:cubicBezTo>
                  <a:cubicBezTo>
                    <a:pt x="14" y="172"/>
                    <a:pt x="14" y="169"/>
                    <a:pt x="6" y="165"/>
                  </a:cubicBezTo>
                  <a:cubicBezTo>
                    <a:pt x="4" y="163"/>
                    <a:pt x="2" y="162"/>
                    <a:pt x="2" y="160"/>
                  </a:cubicBezTo>
                  <a:cubicBezTo>
                    <a:pt x="2" y="150"/>
                    <a:pt x="16" y="123"/>
                    <a:pt x="28" y="120"/>
                  </a:cubicBezTo>
                  <a:cubicBezTo>
                    <a:pt x="32" y="111"/>
                    <a:pt x="40" y="105"/>
                    <a:pt x="44" y="96"/>
                  </a:cubicBezTo>
                  <a:cubicBezTo>
                    <a:pt x="39" y="83"/>
                    <a:pt x="38" y="85"/>
                    <a:pt x="42" y="70"/>
                  </a:cubicBezTo>
                  <a:cubicBezTo>
                    <a:pt x="38" y="60"/>
                    <a:pt x="34" y="48"/>
                    <a:pt x="24" y="43"/>
                  </a:cubicBezTo>
                  <a:cubicBezTo>
                    <a:pt x="18" y="36"/>
                    <a:pt x="10" y="37"/>
                    <a:pt x="20" y="32"/>
                  </a:cubicBezTo>
                  <a:cubicBezTo>
                    <a:pt x="27" y="34"/>
                    <a:pt x="26" y="32"/>
                    <a:pt x="26" y="36"/>
                  </a:cubicBezTo>
                  <a:cubicBezTo>
                    <a:pt x="34" y="41"/>
                    <a:pt x="39" y="39"/>
                    <a:pt x="48" y="35"/>
                  </a:cubicBezTo>
                  <a:cubicBezTo>
                    <a:pt x="45" y="22"/>
                    <a:pt x="48" y="14"/>
                    <a:pt x="64" y="11"/>
                  </a:cubicBezTo>
                  <a:cubicBezTo>
                    <a:pt x="71" y="8"/>
                    <a:pt x="75" y="3"/>
                    <a:pt x="82" y="0"/>
                  </a:cubicBezTo>
                  <a:cubicBezTo>
                    <a:pt x="84" y="1"/>
                    <a:pt x="88" y="0"/>
                    <a:pt x="88" y="2"/>
                  </a:cubicBezTo>
                  <a:cubicBezTo>
                    <a:pt x="90" y="12"/>
                    <a:pt x="75" y="13"/>
                    <a:pt x="92" y="9"/>
                  </a:cubicBezTo>
                  <a:cubicBezTo>
                    <a:pt x="94" y="8"/>
                    <a:pt x="96" y="5"/>
                    <a:pt x="98" y="5"/>
                  </a:cubicBezTo>
                  <a:cubicBezTo>
                    <a:pt x="102" y="4"/>
                    <a:pt x="106" y="7"/>
                    <a:pt x="110" y="8"/>
                  </a:cubicBezTo>
                  <a:cubicBezTo>
                    <a:pt x="112" y="8"/>
                    <a:pt x="116" y="9"/>
                    <a:pt x="116" y="9"/>
                  </a:cubicBezTo>
                  <a:cubicBezTo>
                    <a:pt x="122" y="16"/>
                    <a:pt x="129" y="13"/>
                    <a:pt x="141" y="14"/>
                  </a:cubicBezTo>
                  <a:cubicBezTo>
                    <a:pt x="143" y="21"/>
                    <a:pt x="147" y="22"/>
                    <a:pt x="155" y="24"/>
                  </a:cubicBezTo>
                  <a:cubicBezTo>
                    <a:pt x="159" y="22"/>
                    <a:pt x="163" y="20"/>
                    <a:pt x="167" y="17"/>
                  </a:cubicBezTo>
                  <a:cubicBezTo>
                    <a:pt x="169" y="16"/>
                    <a:pt x="173" y="14"/>
                    <a:pt x="173" y="14"/>
                  </a:cubicBezTo>
                  <a:cubicBezTo>
                    <a:pt x="195" y="26"/>
                    <a:pt x="175" y="20"/>
                    <a:pt x="195" y="14"/>
                  </a:cubicBezTo>
                  <a:cubicBezTo>
                    <a:pt x="207" y="17"/>
                    <a:pt x="201" y="26"/>
                    <a:pt x="211" y="32"/>
                  </a:cubicBezTo>
                  <a:cubicBezTo>
                    <a:pt x="214" y="38"/>
                    <a:pt x="224" y="55"/>
                    <a:pt x="231" y="59"/>
                  </a:cubicBezTo>
                  <a:cubicBezTo>
                    <a:pt x="241" y="70"/>
                    <a:pt x="235" y="67"/>
                    <a:pt x="245" y="70"/>
                  </a:cubicBezTo>
                  <a:cubicBezTo>
                    <a:pt x="249" y="69"/>
                    <a:pt x="253" y="69"/>
                    <a:pt x="257" y="68"/>
                  </a:cubicBezTo>
                  <a:cubicBezTo>
                    <a:pt x="261" y="67"/>
                    <a:pt x="270" y="65"/>
                    <a:pt x="270" y="65"/>
                  </a:cubicBezTo>
                  <a:cubicBezTo>
                    <a:pt x="278" y="66"/>
                    <a:pt x="283" y="67"/>
                    <a:pt x="290" y="71"/>
                  </a:cubicBezTo>
                  <a:cubicBezTo>
                    <a:pt x="304" y="88"/>
                    <a:pt x="282" y="62"/>
                    <a:pt x="300" y="81"/>
                  </a:cubicBezTo>
                  <a:cubicBezTo>
                    <a:pt x="302" y="84"/>
                    <a:pt x="308" y="90"/>
                    <a:pt x="308" y="90"/>
                  </a:cubicBezTo>
                  <a:cubicBezTo>
                    <a:pt x="311" y="98"/>
                    <a:pt x="315" y="103"/>
                    <a:pt x="318" y="111"/>
                  </a:cubicBezTo>
                  <a:cubicBezTo>
                    <a:pt x="319" y="114"/>
                    <a:pt x="321" y="117"/>
                    <a:pt x="322" y="120"/>
                  </a:cubicBezTo>
                  <a:cubicBezTo>
                    <a:pt x="323" y="122"/>
                    <a:pt x="324" y="125"/>
                    <a:pt x="324" y="125"/>
                  </a:cubicBezTo>
                  <a:cubicBezTo>
                    <a:pt x="321" y="132"/>
                    <a:pt x="313" y="134"/>
                    <a:pt x="310" y="142"/>
                  </a:cubicBezTo>
                  <a:cubicBezTo>
                    <a:pt x="313" y="151"/>
                    <a:pt x="317" y="146"/>
                    <a:pt x="322" y="141"/>
                  </a:cubicBezTo>
                  <a:cubicBezTo>
                    <a:pt x="341" y="143"/>
                    <a:pt x="339" y="142"/>
                    <a:pt x="342" y="155"/>
                  </a:cubicBezTo>
                  <a:cubicBezTo>
                    <a:pt x="351" y="150"/>
                    <a:pt x="355" y="152"/>
                    <a:pt x="364" y="157"/>
                  </a:cubicBezTo>
                  <a:cubicBezTo>
                    <a:pt x="369" y="162"/>
                    <a:pt x="372" y="166"/>
                    <a:pt x="380" y="168"/>
                  </a:cubicBezTo>
                  <a:cubicBezTo>
                    <a:pt x="381" y="169"/>
                    <a:pt x="383" y="171"/>
                    <a:pt x="382" y="172"/>
                  </a:cubicBezTo>
                  <a:cubicBezTo>
                    <a:pt x="380" y="176"/>
                    <a:pt x="368" y="172"/>
                    <a:pt x="382" y="176"/>
                  </a:cubicBezTo>
                  <a:cubicBezTo>
                    <a:pt x="386" y="175"/>
                    <a:pt x="390" y="173"/>
                    <a:pt x="394" y="172"/>
                  </a:cubicBezTo>
                  <a:cubicBezTo>
                    <a:pt x="396" y="172"/>
                    <a:pt x="400" y="171"/>
                    <a:pt x="400" y="171"/>
                  </a:cubicBezTo>
                  <a:cubicBezTo>
                    <a:pt x="413" y="177"/>
                    <a:pt x="427" y="179"/>
                    <a:pt x="439" y="185"/>
                  </a:cubicBezTo>
                  <a:cubicBezTo>
                    <a:pt x="441" y="190"/>
                    <a:pt x="445" y="194"/>
                    <a:pt x="447" y="199"/>
                  </a:cubicBezTo>
                  <a:cubicBezTo>
                    <a:pt x="453" y="198"/>
                    <a:pt x="460" y="195"/>
                    <a:pt x="465" y="201"/>
                  </a:cubicBezTo>
                  <a:cubicBezTo>
                    <a:pt x="468" y="205"/>
                    <a:pt x="471" y="215"/>
                    <a:pt x="471" y="215"/>
                  </a:cubicBezTo>
                  <a:cubicBezTo>
                    <a:pt x="468" y="231"/>
                    <a:pt x="469" y="248"/>
                    <a:pt x="451" y="258"/>
                  </a:cubicBezTo>
                  <a:cubicBezTo>
                    <a:pt x="447" y="262"/>
                    <a:pt x="437" y="275"/>
                    <a:pt x="435" y="281"/>
                  </a:cubicBezTo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ltGray">
            <a:xfrm>
              <a:off x="2534" y="242"/>
              <a:ext cx="420" cy="283"/>
            </a:xfrm>
            <a:custGeom>
              <a:avLst/>
              <a:gdLst>
                <a:gd name="T0" fmla="*/ 0 w 984"/>
                <a:gd name="T1" fmla="*/ 0 h 844"/>
                <a:gd name="T2" fmla="*/ 0 w 984"/>
                <a:gd name="T3" fmla="*/ 0 h 844"/>
                <a:gd name="T4" fmla="*/ 0 w 984"/>
                <a:gd name="T5" fmla="*/ 0 h 844"/>
                <a:gd name="T6" fmla="*/ 0 w 984"/>
                <a:gd name="T7" fmla="*/ 0 h 844"/>
                <a:gd name="T8" fmla="*/ 0 w 984"/>
                <a:gd name="T9" fmla="*/ 0 h 844"/>
                <a:gd name="T10" fmla="*/ 0 w 984"/>
                <a:gd name="T11" fmla="*/ 0 h 844"/>
                <a:gd name="T12" fmla="*/ 0 w 984"/>
                <a:gd name="T13" fmla="*/ 0 h 844"/>
                <a:gd name="T14" fmla="*/ 0 w 984"/>
                <a:gd name="T15" fmla="*/ 0 h 844"/>
                <a:gd name="T16" fmla="*/ 0 w 984"/>
                <a:gd name="T17" fmla="*/ 0 h 844"/>
                <a:gd name="T18" fmla="*/ 0 w 984"/>
                <a:gd name="T19" fmla="*/ 0 h 844"/>
                <a:gd name="T20" fmla="*/ 0 w 984"/>
                <a:gd name="T21" fmla="*/ 0 h 844"/>
                <a:gd name="T22" fmla="*/ 0 w 984"/>
                <a:gd name="T23" fmla="*/ 0 h 844"/>
                <a:gd name="T24" fmla="*/ 0 w 984"/>
                <a:gd name="T25" fmla="*/ 0 h 844"/>
                <a:gd name="T26" fmla="*/ 0 w 984"/>
                <a:gd name="T27" fmla="*/ 0 h 844"/>
                <a:gd name="T28" fmla="*/ 0 w 984"/>
                <a:gd name="T29" fmla="*/ 0 h 844"/>
                <a:gd name="T30" fmla="*/ 0 w 984"/>
                <a:gd name="T31" fmla="*/ 0 h 844"/>
                <a:gd name="T32" fmla="*/ 0 w 984"/>
                <a:gd name="T33" fmla="*/ 0 h 844"/>
                <a:gd name="T34" fmla="*/ 0 w 984"/>
                <a:gd name="T35" fmla="*/ 0 h 844"/>
                <a:gd name="T36" fmla="*/ 0 w 984"/>
                <a:gd name="T37" fmla="*/ 0 h 844"/>
                <a:gd name="T38" fmla="*/ 0 w 984"/>
                <a:gd name="T39" fmla="*/ 0 h 844"/>
                <a:gd name="T40" fmla="*/ 0 w 984"/>
                <a:gd name="T41" fmla="*/ 0 h 844"/>
                <a:gd name="T42" fmla="*/ 0 w 984"/>
                <a:gd name="T43" fmla="*/ 0 h 844"/>
                <a:gd name="T44" fmla="*/ 0 w 984"/>
                <a:gd name="T45" fmla="*/ 0 h 844"/>
                <a:gd name="T46" fmla="*/ 0 w 984"/>
                <a:gd name="T47" fmla="*/ 0 h 844"/>
                <a:gd name="T48" fmla="*/ 0 w 984"/>
                <a:gd name="T49" fmla="*/ 0 h 844"/>
                <a:gd name="T50" fmla="*/ 0 w 984"/>
                <a:gd name="T51" fmla="*/ 0 h 844"/>
                <a:gd name="T52" fmla="*/ 0 w 984"/>
                <a:gd name="T53" fmla="*/ 0 h 844"/>
                <a:gd name="T54" fmla="*/ 0 w 984"/>
                <a:gd name="T55" fmla="*/ 0 h 844"/>
                <a:gd name="T56" fmla="*/ 0 w 984"/>
                <a:gd name="T57" fmla="*/ 0 h 844"/>
                <a:gd name="T58" fmla="*/ 0 w 984"/>
                <a:gd name="T59" fmla="*/ 0 h 844"/>
                <a:gd name="T60" fmla="*/ 0 w 984"/>
                <a:gd name="T61" fmla="*/ 0 h 844"/>
                <a:gd name="T62" fmla="*/ 0 w 984"/>
                <a:gd name="T63" fmla="*/ 0 h 844"/>
                <a:gd name="T64" fmla="*/ 0 w 984"/>
                <a:gd name="T65" fmla="*/ 0 h 844"/>
                <a:gd name="T66" fmla="*/ 0 w 984"/>
                <a:gd name="T67" fmla="*/ 0 h 844"/>
                <a:gd name="T68" fmla="*/ 0 w 984"/>
                <a:gd name="T69" fmla="*/ 0 h 844"/>
                <a:gd name="T70" fmla="*/ 0 w 984"/>
                <a:gd name="T71" fmla="*/ 0 h 844"/>
                <a:gd name="T72" fmla="*/ 0 w 984"/>
                <a:gd name="T73" fmla="*/ 0 h 844"/>
                <a:gd name="T74" fmla="*/ 0 w 984"/>
                <a:gd name="T75" fmla="*/ 0 h 844"/>
                <a:gd name="T76" fmla="*/ 0 w 984"/>
                <a:gd name="T77" fmla="*/ 0 h 844"/>
                <a:gd name="T78" fmla="*/ 0 w 984"/>
                <a:gd name="T79" fmla="*/ 0 h 844"/>
                <a:gd name="T80" fmla="*/ 0 w 984"/>
                <a:gd name="T81" fmla="*/ 0 h 844"/>
                <a:gd name="T82" fmla="*/ 0 w 984"/>
                <a:gd name="T83" fmla="*/ 0 h 844"/>
                <a:gd name="T84" fmla="*/ 0 w 984"/>
                <a:gd name="T85" fmla="*/ 0 h 844"/>
                <a:gd name="T86" fmla="*/ 0 w 984"/>
                <a:gd name="T87" fmla="*/ 0 h 844"/>
                <a:gd name="T88" fmla="*/ 0 w 984"/>
                <a:gd name="T89" fmla="*/ 0 h 844"/>
                <a:gd name="T90" fmla="*/ 0 w 984"/>
                <a:gd name="T91" fmla="*/ 0 h 844"/>
                <a:gd name="T92" fmla="*/ 0 w 984"/>
                <a:gd name="T93" fmla="*/ 0 h 844"/>
                <a:gd name="T94" fmla="*/ 0 w 984"/>
                <a:gd name="T95" fmla="*/ 0 h 844"/>
                <a:gd name="T96" fmla="*/ 0 w 984"/>
                <a:gd name="T97" fmla="*/ 0 h 844"/>
                <a:gd name="T98" fmla="*/ 0 w 984"/>
                <a:gd name="T99" fmla="*/ 0 h 844"/>
                <a:gd name="T100" fmla="*/ 0 w 984"/>
                <a:gd name="T101" fmla="*/ 0 h 844"/>
                <a:gd name="T102" fmla="*/ 0 w 984"/>
                <a:gd name="T103" fmla="*/ 0 h 844"/>
                <a:gd name="T104" fmla="*/ 0 w 984"/>
                <a:gd name="T105" fmla="*/ 0 h 844"/>
                <a:gd name="T106" fmla="*/ 0 w 984"/>
                <a:gd name="T107" fmla="*/ 0 h 844"/>
                <a:gd name="T108" fmla="*/ 0 w 984"/>
                <a:gd name="T109" fmla="*/ 0 h 84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984" h="844">
                  <a:moveTo>
                    <a:pt x="82" y="38"/>
                  </a:moveTo>
                  <a:lnTo>
                    <a:pt x="406" y="6"/>
                  </a:lnTo>
                  <a:cubicBezTo>
                    <a:pt x="497" y="22"/>
                    <a:pt x="465" y="0"/>
                    <a:pt x="474" y="54"/>
                  </a:cubicBezTo>
                  <a:cubicBezTo>
                    <a:pt x="492" y="48"/>
                    <a:pt x="484" y="40"/>
                    <a:pt x="502" y="34"/>
                  </a:cubicBezTo>
                  <a:cubicBezTo>
                    <a:pt x="510" y="37"/>
                    <a:pt x="517" y="46"/>
                    <a:pt x="526" y="46"/>
                  </a:cubicBezTo>
                  <a:cubicBezTo>
                    <a:pt x="534" y="46"/>
                    <a:pt x="550" y="38"/>
                    <a:pt x="550" y="38"/>
                  </a:cubicBezTo>
                  <a:cubicBezTo>
                    <a:pt x="556" y="55"/>
                    <a:pt x="552" y="60"/>
                    <a:pt x="542" y="74"/>
                  </a:cubicBezTo>
                  <a:cubicBezTo>
                    <a:pt x="555" y="114"/>
                    <a:pt x="550" y="102"/>
                    <a:pt x="578" y="130"/>
                  </a:cubicBezTo>
                  <a:cubicBezTo>
                    <a:pt x="584" y="148"/>
                    <a:pt x="590" y="148"/>
                    <a:pt x="606" y="138"/>
                  </a:cubicBezTo>
                  <a:cubicBezTo>
                    <a:pt x="600" y="119"/>
                    <a:pt x="594" y="107"/>
                    <a:pt x="586" y="90"/>
                  </a:cubicBezTo>
                  <a:cubicBezTo>
                    <a:pt x="583" y="82"/>
                    <a:pt x="578" y="66"/>
                    <a:pt x="578" y="66"/>
                  </a:cubicBezTo>
                  <a:cubicBezTo>
                    <a:pt x="585" y="44"/>
                    <a:pt x="597" y="56"/>
                    <a:pt x="606" y="70"/>
                  </a:cubicBezTo>
                  <a:cubicBezTo>
                    <a:pt x="609" y="86"/>
                    <a:pt x="608" y="117"/>
                    <a:pt x="626" y="90"/>
                  </a:cubicBezTo>
                  <a:cubicBezTo>
                    <a:pt x="648" y="97"/>
                    <a:pt x="646" y="104"/>
                    <a:pt x="642" y="126"/>
                  </a:cubicBezTo>
                  <a:cubicBezTo>
                    <a:pt x="650" y="150"/>
                    <a:pt x="665" y="141"/>
                    <a:pt x="682" y="130"/>
                  </a:cubicBezTo>
                  <a:cubicBezTo>
                    <a:pt x="689" y="108"/>
                    <a:pt x="673" y="124"/>
                    <a:pt x="682" y="98"/>
                  </a:cubicBezTo>
                  <a:cubicBezTo>
                    <a:pt x="683" y="94"/>
                    <a:pt x="690" y="96"/>
                    <a:pt x="694" y="94"/>
                  </a:cubicBezTo>
                  <a:cubicBezTo>
                    <a:pt x="698" y="92"/>
                    <a:pt x="702" y="89"/>
                    <a:pt x="706" y="86"/>
                  </a:cubicBezTo>
                  <a:cubicBezTo>
                    <a:pt x="717" y="54"/>
                    <a:pt x="688" y="54"/>
                    <a:pt x="742" y="46"/>
                  </a:cubicBezTo>
                  <a:cubicBezTo>
                    <a:pt x="748" y="27"/>
                    <a:pt x="741" y="9"/>
                    <a:pt x="762" y="2"/>
                  </a:cubicBezTo>
                  <a:cubicBezTo>
                    <a:pt x="788" y="11"/>
                    <a:pt x="777" y="38"/>
                    <a:pt x="802" y="46"/>
                  </a:cubicBezTo>
                  <a:cubicBezTo>
                    <a:pt x="831" y="36"/>
                    <a:pt x="805" y="63"/>
                    <a:pt x="798" y="70"/>
                  </a:cubicBezTo>
                  <a:cubicBezTo>
                    <a:pt x="789" y="96"/>
                    <a:pt x="787" y="96"/>
                    <a:pt x="802" y="118"/>
                  </a:cubicBezTo>
                  <a:cubicBezTo>
                    <a:pt x="801" y="122"/>
                    <a:pt x="801" y="127"/>
                    <a:pt x="798" y="130"/>
                  </a:cubicBezTo>
                  <a:cubicBezTo>
                    <a:pt x="794" y="133"/>
                    <a:pt x="784" y="129"/>
                    <a:pt x="782" y="134"/>
                  </a:cubicBezTo>
                  <a:cubicBezTo>
                    <a:pt x="780" y="142"/>
                    <a:pt x="790" y="158"/>
                    <a:pt x="790" y="158"/>
                  </a:cubicBezTo>
                  <a:cubicBezTo>
                    <a:pt x="786" y="161"/>
                    <a:pt x="783" y="165"/>
                    <a:pt x="778" y="166"/>
                  </a:cubicBezTo>
                  <a:cubicBezTo>
                    <a:pt x="774" y="167"/>
                    <a:pt x="769" y="159"/>
                    <a:pt x="766" y="162"/>
                  </a:cubicBezTo>
                  <a:cubicBezTo>
                    <a:pt x="758" y="170"/>
                    <a:pt x="794" y="182"/>
                    <a:pt x="794" y="182"/>
                  </a:cubicBezTo>
                  <a:cubicBezTo>
                    <a:pt x="804" y="211"/>
                    <a:pt x="775" y="190"/>
                    <a:pt x="762" y="186"/>
                  </a:cubicBezTo>
                  <a:cubicBezTo>
                    <a:pt x="767" y="194"/>
                    <a:pt x="773" y="202"/>
                    <a:pt x="778" y="210"/>
                  </a:cubicBezTo>
                  <a:cubicBezTo>
                    <a:pt x="783" y="218"/>
                    <a:pt x="802" y="226"/>
                    <a:pt x="802" y="226"/>
                  </a:cubicBezTo>
                  <a:cubicBezTo>
                    <a:pt x="813" y="242"/>
                    <a:pt x="804" y="245"/>
                    <a:pt x="810" y="262"/>
                  </a:cubicBezTo>
                  <a:cubicBezTo>
                    <a:pt x="803" y="282"/>
                    <a:pt x="793" y="301"/>
                    <a:pt x="786" y="322"/>
                  </a:cubicBezTo>
                  <a:cubicBezTo>
                    <a:pt x="783" y="330"/>
                    <a:pt x="778" y="346"/>
                    <a:pt x="778" y="346"/>
                  </a:cubicBezTo>
                  <a:cubicBezTo>
                    <a:pt x="785" y="366"/>
                    <a:pt x="817" y="394"/>
                    <a:pt x="830" y="414"/>
                  </a:cubicBezTo>
                  <a:cubicBezTo>
                    <a:pt x="835" y="422"/>
                    <a:pt x="841" y="430"/>
                    <a:pt x="846" y="438"/>
                  </a:cubicBezTo>
                  <a:cubicBezTo>
                    <a:pt x="849" y="442"/>
                    <a:pt x="854" y="450"/>
                    <a:pt x="854" y="450"/>
                  </a:cubicBezTo>
                  <a:cubicBezTo>
                    <a:pt x="853" y="457"/>
                    <a:pt x="855" y="466"/>
                    <a:pt x="850" y="470"/>
                  </a:cubicBezTo>
                  <a:cubicBezTo>
                    <a:pt x="844" y="475"/>
                    <a:pt x="831" y="451"/>
                    <a:pt x="830" y="450"/>
                  </a:cubicBezTo>
                  <a:cubicBezTo>
                    <a:pt x="811" y="431"/>
                    <a:pt x="789" y="421"/>
                    <a:pt x="774" y="398"/>
                  </a:cubicBezTo>
                  <a:cubicBezTo>
                    <a:pt x="769" y="379"/>
                    <a:pt x="766" y="371"/>
                    <a:pt x="746" y="378"/>
                  </a:cubicBezTo>
                  <a:cubicBezTo>
                    <a:pt x="717" y="368"/>
                    <a:pt x="730" y="368"/>
                    <a:pt x="706" y="374"/>
                  </a:cubicBezTo>
                  <a:cubicBezTo>
                    <a:pt x="688" y="402"/>
                    <a:pt x="699" y="395"/>
                    <a:pt x="678" y="402"/>
                  </a:cubicBezTo>
                  <a:cubicBezTo>
                    <a:pt x="654" y="386"/>
                    <a:pt x="650" y="390"/>
                    <a:pt x="618" y="394"/>
                  </a:cubicBezTo>
                  <a:cubicBezTo>
                    <a:pt x="607" y="411"/>
                    <a:pt x="601" y="426"/>
                    <a:pt x="590" y="442"/>
                  </a:cubicBezTo>
                  <a:cubicBezTo>
                    <a:pt x="600" y="471"/>
                    <a:pt x="593" y="459"/>
                    <a:pt x="606" y="478"/>
                  </a:cubicBezTo>
                  <a:cubicBezTo>
                    <a:pt x="593" y="518"/>
                    <a:pt x="622" y="548"/>
                    <a:pt x="642" y="578"/>
                  </a:cubicBezTo>
                  <a:cubicBezTo>
                    <a:pt x="651" y="591"/>
                    <a:pt x="651" y="601"/>
                    <a:pt x="666" y="606"/>
                  </a:cubicBezTo>
                  <a:cubicBezTo>
                    <a:pt x="680" y="627"/>
                    <a:pt x="691" y="623"/>
                    <a:pt x="710" y="610"/>
                  </a:cubicBezTo>
                  <a:cubicBezTo>
                    <a:pt x="729" y="616"/>
                    <a:pt x="729" y="606"/>
                    <a:pt x="734" y="590"/>
                  </a:cubicBezTo>
                  <a:cubicBezTo>
                    <a:pt x="735" y="577"/>
                    <a:pt x="731" y="562"/>
                    <a:pt x="738" y="550"/>
                  </a:cubicBezTo>
                  <a:cubicBezTo>
                    <a:pt x="742" y="543"/>
                    <a:pt x="762" y="542"/>
                    <a:pt x="762" y="542"/>
                  </a:cubicBezTo>
                  <a:cubicBezTo>
                    <a:pt x="783" y="547"/>
                    <a:pt x="786" y="552"/>
                    <a:pt x="774" y="570"/>
                  </a:cubicBezTo>
                  <a:cubicBezTo>
                    <a:pt x="779" y="590"/>
                    <a:pt x="790" y="605"/>
                    <a:pt x="770" y="618"/>
                  </a:cubicBezTo>
                  <a:cubicBezTo>
                    <a:pt x="769" y="622"/>
                    <a:pt x="764" y="626"/>
                    <a:pt x="766" y="630"/>
                  </a:cubicBezTo>
                  <a:cubicBezTo>
                    <a:pt x="768" y="634"/>
                    <a:pt x="775" y="634"/>
                    <a:pt x="778" y="638"/>
                  </a:cubicBezTo>
                  <a:cubicBezTo>
                    <a:pt x="788" y="651"/>
                    <a:pt x="786" y="660"/>
                    <a:pt x="802" y="670"/>
                  </a:cubicBezTo>
                  <a:cubicBezTo>
                    <a:pt x="810" y="667"/>
                    <a:pt x="818" y="665"/>
                    <a:pt x="826" y="662"/>
                  </a:cubicBezTo>
                  <a:cubicBezTo>
                    <a:pt x="830" y="661"/>
                    <a:pt x="838" y="658"/>
                    <a:pt x="838" y="658"/>
                  </a:cubicBezTo>
                  <a:cubicBezTo>
                    <a:pt x="857" y="664"/>
                    <a:pt x="864" y="680"/>
                    <a:pt x="870" y="698"/>
                  </a:cubicBezTo>
                  <a:cubicBezTo>
                    <a:pt x="859" y="731"/>
                    <a:pt x="887" y="794"/>
                    <a:pt x="922" y="806"/>
                  </a:cubicBezTo>
                  <a:cubicBezTo>
                    <a:pt x="938" y="801"/>
                    <a:pt x="941" y="792"/>
                    <a:pt x="958" y="798"/>
                  </a:cubicBezTo>
                  <a:cubicBezTo>
                    <a:pt x="984" y="837"/>
                    <a:pt x="928" y="784"/>
                    <a:pt x="942" y="826"/>
                  </a:cubicBezTo>
                  <a:cubicBezTo>
                    <a:pt x="936" y="844"/>
                    <a:pt x="930" y="844"/>
                    <a:pt x="914" y="834"/>
                  </a:cubicBezTo>
                  <a:cubicBezTo>
                    <a:pt x="903" y="817"/>
                    <a:pt x="890" y="821"/>
                    <a:pt x="874" y="810"/>
                  </a:cubicBezTo>
                  <a:cubicBezTo>
                    <a:pt x="851" y="776"/>
                    <a:pt x="882" y="816"/>
                    <a:pt x="854" y="794"/>
                  </a:cubicBezTo>
                  <a:cubicBezTo>
                    <a:pt x="843" y="785"/>
                    <a:pt x="840" y="768"/>
                    <a:pt x="830" y="758"/>
                  </a:cubicBezTo>
                  <a:cubicBezTo>
                    <a:pt x="824" y="739"/>
                    <a:pt x="817" y="724"/>
                    <a:pt x="798" y="718"/>
                  </a:cubicBezTo>
                  <a:cubicBezTo>
                    <a:pt x="791" y="696"/>
                    <a:pt x="800" y="712"/>
                    <a:pt x="778" y="710"/>
                  </a:cubicBezTo>
                  <a:cubicBezTo>
                    <a:pt x="767" y="709"/>
                    <a:pt x="746" y="702"/>
                    <a:pt x="746" y="702"/>
                  </a:cubicBezTo>
                  <a:cubicBezTo>
                    <a:pt x="729" y="691"/>
                    <a:pt x="720" y="674"/>
                    <a:pt x="702" y="662"/>
                  </a:cubicBezTo>
                  <a:cubicBezTo>
                    <a:pt x="694" y="665"/>
                    <a:pt x="687" y="673"/>
                    <a:pt x="678" y="674"/>
                  </a:cubicBezTo>
                  <a:cubicBezTo>
                    <a:pt x="657" y="677"/>
                    <a:pt x="630" y="657"/>
                    <a:pt x="614" y="646"/>
                  </a:cubicBezTo>
                  <a:cubicBezTo>
                    <a:pt x="600" y="637"/>
                    <a:pt x="580" y="639"/>
                    <a:pt x="566" y="630"/>
                  </a:cubicBezTo>
                  <a:cubicBezTo>
                    <a:pt x="546" y="617"/>
                    <a:pt x="525" y="607"/>
                    <a:pt x="506" y="594"/>
                  </a:cubicBezTo>
                  <a:cubicBezTo>
                    <a:pt x="513" y="572"/>
                    <a:pt x="509" y="551"/>
                    <a:pt x="490" y="538"/>
                  </a:cubicBezTo>
                  <a:cubicBezTo>
                    <a:pt x="485" y="522"/>
                    <a:pt x="476" y="515"/>
                    <a:pt x="462" y="506"/>
                  </a:cubicBezTo>
                  <a:cubicBezTo>
                    <a:pt x="441" y="474"/>
                    <a:pt x="469" y="513"/>
                    <a:pt x="442" y="486"/>
                  </a:cubicBezTo>
                  <a:cubicBezTo>
                    <a:pt x="436" y="480"/>
                    <a:pt x="436" y="468"/>
                    <a:pt x="430" y="462"/>
                  </a:cubicBezTo>
                  <a:cubicBezTo>
                    <a:pt x="427" y="459"/>
                    <a:pt x="422" y="459"/>
                    <a:pt x="418" y="458"/>
                  </a:cubicBezTo>
                  <a:cubicBezTo>
                    <a:pt x="407" y="447"/>
                    <a:pt x="382" y="430"/>
                    <a:pt x="382" y="430"/>
                  </a:cubicBezTo>
                  <a:cubicBezTo>
                    <a:pt x="371" y="413"/>
                    <a:pt x="358" y="399"/>
                    <a:pt x="346" y="382"/>
                  </a:cubicBezTo>
                  <a:cubicBezTo>
                    <a:pt x="344" y="378"/>
                    <a:pt x="345" y="373"/>
                    <a:pt x="342" y="370"/>
                  </a:cubicBezTo>
                  <a:cubicBezTo>
                    <a:pt x="339" y="367"/>
                    <a:pt x="334" y="367"/>
                    <a:pt x="330" y="366"/>
                  </a:cubicBezTo>
                  <a:cubicBezTo>
                    <a:pt x="322" y="390"/>
                    <a:pt x="342" y="398"/>
                    <a:pt x="354" y="414"/>
                  </a:cubicBezTo>
                  <a:cubicBezTo>
                    <a:pt x="368" y="432"/>
                    <a:pt x="372" y="446"/>
                    <a:pt x="390" y="458"/>
                  </a:cubicBezTo>
                  <a:cubicBezTo>
                    <a:pt x="409" y="487"/>
                    <a:pt x="399" y="475"/>
                    <a:pt x="418" y="494"/>
                  </a:cubicBezTo>
                  <a:cubicBezTo>
                    <a:pt x="423" y="510"/>
                    <a:pt x="428" y="517"/>
                    <a:pt x="442" y="526"/>
                  </a:cubicBezTo>
                  <a:cubicBezTo>
                    <a:pt x="450" y="550"/>
                    <a:pt x="432" y="533"/>
                    <a:pt x="422" y="526"/>
                  </a:cubicBezTo>
                  <a:cubicBezTo>
                    <a:pt x="399" y="492"/>
                    <a:pt x="430" y="532"/>
                    <a:pt x="402" y="510"/>
                  </a:cubicBezTo>
                  <a:cubicBezTo>
                    <a:pt x="398" y="507"/>
                    <a:pt x="397" y="501"/>
                    <a:pt x="394" y="498"/>
                  </a:cubicBezTo>
                  <a:cubicBezTo>
                    <a:pt x="391" y="495"/>
                    <a:pt x="386" y="493"/>
                    <a:pt x="382" y="490"/>
                  </a:cubicBezTo>
                  <a:cubicBezTo>
                    <a:pt x="377" y="474"/>
                    <a:pt x="370" y="471"/>
                    <a:pt x="354" y="466"/>
                  </a:cubicBezTo>
                  <a:cubicBezTo>
                    <a:pt x="344" y="452"/>
                    <a:pt x="340" y="447"/>
                    <a:pt x="346" y="430"/>
                  </a:cubicBezTo>
                  <a:cubicBezTo>
                    <a:pt x="338" y="418"/>
                    <a:pt x="314" y="402"/>
                    <a:pt x="314" y="402"/>
                  </a:cubicBezTo>
                  <a:cubicBezTo>
                    <a:pt x="306" y="390"/>
                    <a:pt x="298" y="378"/>
                    <a:pt x="290" y="366"/>
                  </a:cubicBezTo>
                  <a:cubicBezTo>
                    <a:pt x="284" y="357"/>
                    <a:pt x="273" y="354"/>
                    <a:pt x="266" y="346"/>
                  </a:cubicBezTo>
                  <a:cubicBezTo>
                    <a:pt x="263" y="342"/>
                    <a:pt x="262" y="337"/>
                    <a:pt x="258" y="334"/>
                  </a:cubicBezTo>
                  <a:cubicBezTo>
                    <a:pt x="243" y="324"/>
                    <a:pt x="225" y="324"/>
                    <a:pt x="210" y="314"/>
                  </a:cubicBezTo>
                  <a:cubicBezTo>
                    <a:pt x="201" y="300"/>
                    <a:pt x="194" y="291"/>
                    <a:pt x="178" y="286"/>
                  </a:cubicBezTo>
                  <a:cubicBezTo>
                    <a:pt x="160" y="260"/>
                    <a:pt x="192" y="247"/>
                    <a:pt x="154" y="238"/>
                  </a:cubicBezTo>
                  <a:cubicBezTo>
                    <a:pt x="111" y="209"/>
                    <a:pt x="106" y="149"/>
                    <a:pt x="90" y="102"/>
                  </a:cubicBezTo>
                  <a:cubicBezTo>
                    <a:pt x="86" y="90"/>
                    <a:pt x="76" y="73"/>
                    <a:pt x="66" y="66"/>
                  </a:cubicBezTo>
                  <a:cubicBezTo>
                    <a:pt x="58" y="60"/>
                    <a:pt x="42" y="50"/>
                    <a:pt x="42" y="50"/>
                  </a:cubicBezTo>
                  <a:cubicBezTo>
                    <a:pt x="39" y="46"/>
                    <a:pt x="38" y="41"/>
                    <a:pt x="34" y="38"/>
                  </a:cubicBezTo>
                  <a:cubicBezTo>
                    <a:pt x="27" y="34"/>
                    <a:pt x="10" y="30"/>
                    <a:pt x="10" y="30"/>
                  </a:cubicBezTo>
                  <a:cubicBezTo>
                    <a:pt x="0" y="1"/>
                    <a:pt x="31" y="17"/>
                    <a:pt x="46" y="22"/>
                  </a:cubicBezTo>
                  <a:cubicBezTo>
                    <a:pt x="65" y="51"/>
                    <a:pt x="61" y="41"/>
                    <a:pt x="86" y="58"/>
                  </a:cubicBezTo>
                  <a:cubicBezTo>
                    <a:pt x="94" y="70"/>
                    <a:pt x="94" y="93"/>
                    <a:pt x="102" y="70"/>
                  </a:cubicBezTo>
                  <a:cubicBezTo>
                    <a:pt x="95" y="49"/>
                    <a:pt x="82" y="62"/>
                    <a:pt x="82" y="3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ltGray">
            <a:xfrm>
              <a:off x="2405" y="445"/>
              <a:ext cx="15" cy="16"/>
            </a:xfrm>
            <a:custGeom>
              <a:avLst/>
              <a:gdLst>
                <a:gd name="T0" fmla="*/ 0 w 36"/>
                <a:gd name="T1" fmla="*/ 0 h 48"/>
                <a:gd name="T2" fmla="*/ 0 w 36"/>
                <a:gd name="T3" fmla="*/ 0 h 48"/>
                <a:gd name="T4" fmla="*/ 0 w 36"/>
                <a:gd name="T5" fmla="*/ 0 h 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" h="48">
                  <a:moveTo>
                    <a:pt x="6" y="28"/>
                  </a:moveTo>
                  <a:cubicBezTo>
                    <a:pt x="25" y="0"/>
                    <a:pt x="36" y="31"/>
                    <a:pt x="10" y="48"/>
                  </a:cubicBezTo>
                  <a:cubicBezTo>
                    <a:pt x="0" y="34"/>
                    <a:pt x="0" y="40"/>
                    <a:pt x="6" y="2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ltGray">
            <a:xfrm>
              <a:off x="2393" y="439"/>
              <a:ext cx="16" cy="12"/>
            </a:xfrm>
            <a:custGeom>
              <a:avLst/>
              <a:gdLst>
                <a:gd name="T0" fmla="*/ 0 w 36"/>
                <a:gd name="T1" fmla="*/ 0 h 37"/>
                <a:gd name="T2" fmla="*/ 0 w 36"/>
                <a:gd name="T3" fmla="*/ 0 h 37"/>
                <a:gd name="T4" fmla="*/ 0 w 36"/>
                <a:gd name="T5" fmla="*/ 0 h 37"/>
                <a:gd name="T6" fmla="*/ 0 w 36"/>
                <a:gd name="T7" fmla="*/ 0 h 37"/>
                <a:gd name="T8" fmla="*/ 0 w 36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37">
                  <a:moveTo>
                    <a:pt x="0" y="5"/>
                  </a:moveTo>
                  <a:cubicBezTo>
                    <a:pt x="4" y="4"/>
                    <a:pt x="8" y="0"/>
                    <a:pt x="12" y="1"/>
                  </a:cubicBezTo>
                  <a:cubicBezTo>
                    <a:pt x="21" y="4"/>
                    <a:pt x="36" y="17"/>
                    <a:pt x="36" y="17"/>
                  </a:cubicBezTo>
                  <a:cubicBezTo>
                    <a:pt x="29" y="37"/>
                    <a:pt x="22" y="26"/>
                    <a:pt x="8" y="17"/>
                  </a:cubicBezTo>
                  <a:cubicBezTo>
                    <a:pt x="5" y="13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ltGray">
            <a:xfrm>
              <a:off x="2878" y="406"/>
              <a:ext cx="73" cy="33"/>
            </a:xfrm>
            <a:custGeom>
              <a:avLst/>
              <a:gdLst>
                <a:gd name="T0" fmla="*/ 0 w 170"/>
                <a:gd name="T1" fmla="*/ 0 h 96"/>
                <a:gd name="T2" fmla="*/ 0 w 170"/>
                <a:gd name="T3" fmla="*/ 0 h 96"/>
                <a:gd name="T4" fmla="*/ 0 w 170"/>
                <a:gd name="T5" fmla="*/ 0 h 96"/>
                <a:gd name="T6" fmla="*/ 0 w 170"/>
                <a:gd name="T7" fmla="*/ 0 h 96"/>
                <a:gd name="T8" fmla="*/ 0 w 170"/>
                <a:gd name="T9" fmla="*/ 0 h 96"/>
                <a:gd name="T10" fmla="*/ 0 w 170"/>
                <a:gd name="T11" fmla="*/ 0 h 96"/>
                <a:gd name="T12" fmla="*/ 0 w 170"/>
                <a:gd name="T13" fmla="*/ 0 h 96"/>
                <a:gd name="T14" fmla="*/ 0 w 170"/>
                <a:gd name="T15" fmla="*/ 0 h 96"/>
                <a:gd name="T16" fmla="*/ 0 w 170"/>
                <a:gd name="T17" fmla="*/ 0 h 96"/>
                <a:gd name="T18" fmla="*/ 0 w 170"/>
                <a:gd name="T19" fmla="*/ 0 h 96"/>
                <a:gd name="T20" fmla="*/ 0 w 170"/>
                <a:gd name="T21" fmla="*/ 0 h 96"/>
                <a:gd name="T22" fmla="*/ 0 w 170"/>
                <a:gd name="T23" fmla="*/ 0 h 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70" h="96">
                  <a:moveTo>
                    <a:pt x="0" y="49"/>
                  </a:moveTo>
                  <a:cubicBezTo>
                    <a:pt x="5" y="33"/>
                    <a:pt x="12" y="30"/>
                    <a:pt x="28" y="25"/>
                  </a:cubicBezTo>
                  <a:cubicBezTo>
                    <a:pt x="20" y="0"/>
                    <a:pt x="42" y="16"/>
                    <a:pt x="56" y="21"/>
                  </a:cubicBezTo>
                  <a:cubicBezTo>
                    <a:pt x="56" y="21"/>
                    <a:pt x="77" y="6"/>
                    <a:pt x="80" y="9"/>
                  </a:cubicBezTo>
                  <a:cubicBezTo>
                    <a:pt x="85" y="14"/>
                    <a:pt x="71" y="23"/>
                    <a:pt x="64" y="25"/>
                  </a:cubicBezTo>
                  <a:cubicBezTo>
                    <a:pt x="82" y="37"/>
                    <a:pt x="103" y="42"/>
                    <a:pt x="124" y="49"/>
                  </a:cubicBezTo>
                  <a:cubicBezTo>
                    <a:pt x="136" y="53"/>
                    <a:pt x="160" y="65"/>
                    <a:pt x="160" y="65"/>
                  </a:cubicBezTo>
                  <a:cubicBezTo>
                    <a:pt x="170" y="96"/>
                    <a:pt x="134" y="83"/>
                    <a:pt x="116" y="77"/>
                  </a:cubicBezTo>
                  <a:cubicBezTo>
                    <a:pt x="109" y="57"/>
                    <a:pt x="116" y="66"/>
                    <a:pt x="88" y="57"/>
                  </a:cubicBezTo>
                  <a:cubicBezTo>
                    <a:pt x="84" y="56"/>
                    <a:pt x="76" y="53"/>
                    <a:pt x="76" y="53"/>
                  </a:cubicBezTo>
                  <a:cubicBezTo>
                    <a:pt x="57" y="34"/>
                    <a:pt x="53" y="37"/>
                    <a:pt x="24" y="41"/>
                  </a:cubicBezTo>
                  <a:cubicBezTo>
                    <a:pt x="9" y="51"/>
                    <a:pt x="17" y="49"/>
                    <a:pt x="0" y="49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ltGray">
            <a:xfrm>
              <a:off x="2955" y="433"/>
              <a:ext cx="59" cy="15"/>
            </a:xfrm>
            <a:custGeom>
              <a:avLst/>
              <a:gdLst>
                <a:gd name="T0" fmla="*/ 0 w 138"/>
                <a:gd name="T1" fmla="*/ 0 h 44"/>
                <a:gd name="T2" fmla="*/ 0 w 138"/>
                <a:gd name="T3" fmla="*/ 0 h 44"/>
                <a:gd name="T4" fmla="*/ 0 w 138"/>
                <a:gd name="T5" fmla="*/ 0 h 44"/>
                <a:gd name="T6" fmla="*/ 0 w 138"/>
                <a:gd name="T7" fmla="*/ 0 h 44"/>
                <a:gd name="T8" fmla="*/ 0 w 138"/>
                <a:gd name="T9" fmla="*/ 0 h 44"/>
                <a:gd name="T10" fmla="*/ 0 w 138"/>
                <a:gd name="T11" fmla="*/ 0 h 44"/>
                <a:gd name="T12" fmla="*/ 0 w 138"/>
                <a:gd name="T13" fmla="*/ 0 h 44"/>
                <a:gd name="T14" fmla="*/ 0 w 138"/>
                <a:gd name="T15" fmla="*/ 0 h 44"/>
                <a:gd name="T16" fmla="*/ 0 w 138"/>
                <a:gd name="T17" fmla="*/ 0 h 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8" h="44">
                  <a:moveTo>
                    <a:pt x="0" y="0"/>
                  </a:moveTo>
                  <a:cubicBezTo>
                    <a:pt x="19" y="3"/>
                    <a:pt x="35" y="10"/>
                    <a:pt x="52" y="4"/>
                  </a:cubicBezTo>
                  <a:cubicBezTo>
                    <a:pt x="87" y="11"/>
                    <a:pt x="61" y="15"/>
                    <a:pt x="88" y="24"/>
                  </a:cubicBezTo>
                  <a:cubicBezTo>
                    <a:pt x="96" y="23"/>
                    <a:pt x="104" y="19"/>
                    <a:pt x="112" y="20"/>
                  </a:cubicBezTo>
                  <a:cubicBezTo>
                    <a:pt x="138" y="23"/>
                    <a:pt x="118" y="41"/>
                    <a:pt x="108" y="44"/>
                  </a:cubicBezTo>
                  <a:cubicBezTo>
                    <a:pt x="78" y="34"/>
                    <a:pt x="92" y="34"/>
                    <a:pt x="64" y="40"/>
                  </a:cubicBezTo>
                  <a:cubicBezTo>
                    <a:pt x="41" y="37"/>
                    <a:pt x="22" y="41"/>
                    <a:pt x="0" y="36"/>
                  </a:cubicBezTo>
                  <a:cubicBezTo>
                    <a:pt x="6" y="11"/>
                    <a:pt x="7" y="27"/>
                    <a:pt x="28" y="20"/>
                  </a:cubicBezTo>
                  <a:cubicBezTo>
                    <a:pt x="17" y="13"/>
                    <a:pt x="0" y="13"/>
                    <a:pt x="0" y="0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ltGray">
            <a:xfrm>
              <a:off x="2924" y="441"/>
              <a:ext cx="24" cy="14"/>
            </a:xfrm>
            <a:custGeom>
              <a:avLst/>
              <a:gdLst>
                <a:gd name="T0" fmla="*/ 0 w 57"/>
                <a:gd name="T1" fmla="*/ 0 h 42"/>
                <a:gd name="T2" fmla="*/ 0 w 57"/>
                <a:gd name="T3" fmla="*/ 0 h 42"/>
                <a:gd name="T4" fmla="*/ 0 w 57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" h="42">
                  <a:moveTo>
                    <a:pt x="17" y="25"/>
                  </a:moveTo>
                  <a:cubicBezTo>
                    <a:pt x="0" y="0"/>
                    <a:pt x="21" y="9"/>
                    <a:pt x="37" y="13"/>
                  </a:cubicBezTo>
                  <a:cubicBezTo>
                    <a:pt x="57" y="42"/>
                    <a:pt x="30" y="25"/>
                    <a:pt x="17" y="25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ltGray">
            <a:xfrm>
              <a:off x="2908" y="398"/>
              <a:ext cx="16" cy="18"/>
            </a:xfrm>
            <a:custGeom>
              <a:avLst/>
              <a:gdLst>
                <a:gd name="T0" fmla="*/ 0 w 39"/>
                <a:gd name="T1" fmla="*/ 0 h 52"/>
                <a:gd name="T2" fmla="*/ 0 w 39"/>
                <a:gd name="T3" fmla="*/ 0 h 52"/>
                <a:gd name="T4" fmla="*/ 0 w 39"/>
                <a:gd name="T5" fmla="*/ 0 h 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" h="52">
                  <a:moveTo>
                    <a:pt x="19" y="32"/>
                  </a:moveTo>
                  <a:cubicBezTo>
                    <a:pt x="13" y="14"/>
                    <a:pt x="0" y="13"/>
                    <a:pt x="19" y="0"/>
                  </a:cubicBezTo>
                  <a:cubicBezTo>
                    <a:pt x="23" y="5"/>
                    <a:pt x="39" y="52"/>
                    <a:pt x="19" y="3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ltGray">
            <a:xfrm>
              <a:off x="3035" y="452"/>
              <a:ext cx="19" cy="27"/>
            </a:xfrm>
            <a:custGeom>
              <a:avLst/>
              <a:gdLst>
                <a:gd name="T0" fmla="*/ 0 w 44"/>
                <a:gd name="T1" fmla="*/ 0 h 80"/>
                <a:gd name="T2" fmla="*/ 0 w 44"/>
                <a:gd name="T3" fmla="*/ 0 h 80"/>
                <a:gd name="T4" fmla="*/ 0 w 44"/>
                <a:gd name="T5" fmla="*/ 0 h 80"/>
                <a:gd name="T6" fmla="*/ 0 w 44"/>
                <a:gd name="T7" fmla="*/ 0 h 80"/>
                <a:gd name="T8" fmla="*/ 0 w 44"/>
                <a:gd name="T9" fmla="*/ 0 h 80"/>
                <a:gd name="T10" fmla="*/ 0 w 44"/>
                <a:gd name="T11" fmla="*/ 0 h 80"/>
                <a:gd name="T12" fmla="*/ 0 w 44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" h="80">
                  <a:moveTo>
                    <a:pt x="4" y="9"/>
                  </a:moveTo>
                  <a:cubicBezTo>
                    <a:pt x="9" y="17"/>
                    <a:pt x="18" y="24"/>
                    <a:pt x="20" y="33"/>
                  </a:cubicBezTo>
                  <a:cubicBezTo>
                    <a:pt x="21" y="38"/>
                    <a:pt x="21" y="45"/>
                    <a:pt x="24" y="49"/>
                  </a:cubicBezTo>
                  <a:cubicBezTo>
                    <a:pt x="27" y="52"/>
                    <a:pt x="32" y="52"/>
                    <a:pt x="36" y="53"/>
                  </a:cubicBezTo>
                  <a:cubicBezTo>
                    <a:pt x="41" y="68"/>
                    <a:pt x="44" y="80"/>
                    <a:pt x="24" y="73"/>
                  </a:cubicBezTo>
                  <a:cubicBezTo>
                    <a:pt x="19" y="55"/>
                    <a:pt x="11" y="37"/>
                    <a:pt x="0" y="21"/>
                  </a:cubicBezTo>
                  <a:cubicBezTo>
                    <a:pt x="4" y="4"/>
                    <a:pt x="4" y="0"/>
                    <a:pt x="4" y="9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ltGray">
            <a:xfrm>
              <a:off x="2696" y="247"/>
              <a:ext cx="205" cy="41"/>
            </a:xfrm>
            <a:custGeom>
              <a:avLst/>
              <a:gdLst>
                <a:gd name="T0" fmla="*/ 1 w 323"/>
                <a:gd name="T1" fmla="*/ 1 h 64"/>
                <a:gd name="T2" fmla="*/ 1 w 323"/>
                <a:gd name="T3" fmla="*/ 1 h 64"/>
                <a:gd name="T4" fmla="*/ 1 w 323"/>
                <a:gd name="T5" fmla="*/ 0 h 64"/>
                <a:gd name="T6" fmla="*/ 1 w 323"/>
                <a:gd name="T7" fmla="*/ 0 h 64"/>
                <a:gd name="T8" fmla="*/ 1 w 323"/>
                <a:gd name="T9" fmla="*/ 1 h 64"/>
                <a:gd name="T10" fmla="*/ 1 w 323"/>
                <a:gd name="T11" fmla="*/ 1 h 64"/>
                <a:gd name="T12" fmla="*/ 1 w 323"/>
                <a:gd name="T13" fmla="*/ 1 h 64"/>
                <a:gd name="T14" fmla="*/ 1 w 323"/>
                <a:gd name="T15" fmla="*/ 1 h 64"/>
                <a:gd name="T16" fmla="*/ 1 w 323"/>
                <a:gd name="T17" fmla="*/ 1 h 64"/>
                <a:gd name="T18" fmla="*/ 1 w 323"/>
                <a:gd name="T19" fmla="*/ 1 h 64"/>
                <a:gd name="T20" fmla="*/ 1 w 323"/>
                <a:gd name="T21" fmla="*/ 1 h 64"/>
                <a:gd name="T22" fmla="*/ 1 w 323"/>
                <a:gd name="T23" fmla="*/ 1 h 64"/>
                <a:gd name="T24" fmla="*/ 1 w 323"/>
                <a:gd name="T25" fmla="*/ 1 h 64"/>
                <a:gd name="T26" fmla="*/ 1 w 323"/>
                <a:gd name="T27" fmla="*/ 1 h 64"/>
                <a:gd name="T28" fmla="*/ 1 w 323"/>
                <a:gd name="T29" fmla="*/ 1 h 64"/>
                <a:gd name="T30" fmla="*/ 1 w 323"/>
                <a:gd name="T31" fmla="*/ 1 h 64"/>
                <a:gd name="T32" fmla="*/ 1 w 323"/>
                <a:gd name="T33" fmla="*/ 1 h 64"/>
                <a:gd name="T34" fmla="*/ 1 w 323"/>
                <a:gd name="T35" fmla="*/ 1 h 64"/>
                <a:gd name="T36" fmla="*/ 1 w 323"/>
                <a:gd name="T37" fmla="*/ 1 h 64"/>
                <a:gd name="T38" fmla="*/ 1 w 323"/>
                <a:gd name="T39" fmla="*/ 1 h 64"/>
                <a:gd name="T40" fmla="*/ 1 w 323"/>
                <a:gd name="T41" fmla="*/ 1 h 64"/>
                <a:gd name="T42" fmla="*/ 1 w 323"/>
                <a:gd name="T43" fmla="*/ 1 h 64"/>
                <a:gd name="T44" fmla="*/ 1 w 323"/>
                <a:gd name="T45" fmla="*/ 1 h 64"/>
                <a:gd name="T46" fmla="*/ 1 w 323"/>
                <a:gd name="T47" fmla="*/ 1 h 64"/>
                <a:gd name="T48" fmla="*/ 1 w 323"/>
                <a:gd name="T49" fmla="*/ 1 h 64"/>
                <a:gd name="T50" fmla="*/ 1 w 323"/>
                <a:gd name="T51" fmla="*/ 1 h 64"/>
                <a:gd name="T52" fmla="*/ 1 w 323"/>
                <a:gd name="T53" fmla="*/ 0 h 64"/>
                <a:gd name="T54" fmla="*/ 1 w 323"/>
                <a:gd name="T55" fmla="*/ 1 h 6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23" h="64">
                  <a:moveTo>
                    <a:pt x="220" y="1"/>
                  </a:moveTo>
                  <a:cubicBezTo>
                    <a:pt x="215" y="12"/>
                    <a:pt x="225" y="17"/>
                    <a:pt x="231" y="8"/>
                  </a:cubicBezTo>
                  <a:cubicBezTo>
                    <a:pt x="235" y="0"/>
                    <a:pt x="229" y="7"/>
                    <a:pt x="235" y="0"/>
                  </a:cubicBezTo>
                  <a:lnTo>
                    <a:pt x="265" y="0"/>
                  </a:lnTo>
                  <a:cubicBezTo>
                    <a:pt x="277" y="6"/>
                    <a:pt x="276" y="11"/>
                    <a:pt x="287" y="17"/>
                  </a:cubicBezTo>
                  <a:cubicBezTo>
                    <a:pt x="308" y="11"/>
                    <a:pt x="293" y="7"/>
                    <a:pt x="319" y="10"/>
                  </a:cubicBezTo>
                  <a:cubicBezTo>
                    <a:pt x="323" y="19"/>
                    <a:pt x="321" y="22"/>
                    <a:pt x="314" y="29"/>
                  </a:cubicBezTo>
                  <a:cubicBezTo>
                    <a:pt x="312" y="39"/>
                    <a:pt x="313" y="50"/>
                    <a:pt x="298" y="46"/>
                  </a:cubicBezTo>
                  <a:cubicBezTo>
                    <a:pt x="297" y="40"/>
                    <a:pt x="298" y="34"/>
                    <a:pt x="295" y="29"/>
                  </a:cubicBezTo>
                  <a:cubicBezTo>
                    <a:pt x="294" y="27"/>
                    <a:pt x="290" y="31"/>
                    <a:pt x="287" y="31"/>
                  </a:cubicBezTo>
                  <a:cubicBezTo>
                    <a:pt x="284" y="31"/>
                    <a:pt x="282" y="30"/>
                    <a:pt x="279" y="29"/>
                  </a:cubicBezTo>
                  <a:cubicBezTo>
                    <a:pt x="274" y="27"/>
                    <a:pt x="263" y="21"/>
                    <a:pt x="263" y="21"/>
                  </a:cubicBezTo>
                  <a:cubicBezTo>
                    <a:pt x="249" y="23"/>
                    <a:pt x="241" y="31"/>
                    <a:pt x="228" y="38"/>
                  </a:cubicBezTo>
                  <a:cubicBezTo>
                    <a:pt x="220" y="41"/>
                    <a:pt x="209" y="42"/>
                    <a:pt x="201" y="44"/>
                  </a:cubicBezTo>
                  <a:cubicBezTo>
                    <a:pt x="193" y="54"/>
                    <a:pt x="200" y="53"/>
                    <a:pt x="212" y="57"/>
                  </a:cubicBezTo>
                  <a:cubicBezTo>
                    <a:pt x="200" y="62"/>
                    <a:pt x="199" y="57"/>
                    <a:pt x="188" y="63"/>
                  </a:cubicBezTo>
                  <a:cubicBezTo>
                    <a:pt x="181" y="62"/>
                    <a:pt x="174" y="64"/>
                    <a:pt x="169" y="61"/>
                  </a:cubicBezTo>
                  <a:cubicBezTo>
                    <a:pt x="166" y="59"/>
                    <a:pt x="175" y="59"/>
                    <a:pt x="177" y="57"/>
                  </a:cubicBezTo>
                  <a:cubicBezTo>
                    <a:pt x="181" y="48"/>
                    <a:pt x="149" y="28"/>
                    <a:pt x="171" y="40"/>
                  </a:cubicBezTo>
                  <a:cubicBezTo>
                    <a:pt x="184" y="55"/>
                    <a:pt x="184" y="36"/>
                    <a:pt x="169" y="31"/>
                  </a:cubicBezTo>
                  <a:cubicBezTo>
                    <a:pt x="167" y="27"/>
                    <a:pt x="167" y="22"/>
                    <a:pt x="158" y="23"/>
                  </a:cubicBezTo>
                  <a:cubicBezTo>
                    <a:pt x="153" y="23"/>
                    <a:pt x="142" y="27"/>
                    <a:pt x="142" y="27"/>
                  </a:cubicBezTo>
                  <a:cubicBezTo>
                    <a:pt x="136" y="39"/>
                    <a:pt x="143" y="31"/>
                    <a:pt x="134" y="27"/>
                  </a:cubicBezTo>
                  <a:cubicBezTo>
                    <a:pt x="130" y="25"/>
                    <a:pt x="126" y="25"/>
                    <a:pt x="123" y="25"/>
                  </a:cubicBezTo>
                  <a:cubicBezTo>
                    <a:pt x="117" y="11"/>
                    <a:pt x="100" y="6"/>
                    <a:pt x="83" y="2"/>
                  </a:cubicBezTo>
                  <a:cubicBezTo>
                    <a:pt x="70" y="4"/>
                    <a:pt x="69" y="9"/>
                    <a:pt x="59" y="14"/>
                  </a:cubicBezTo>
                  <a:cubicBezTo>
                    <a:pt x="45" y="14"/>
                    <a:pt x="0" y="12"/>
                    <a:pt x="1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ltGray">
            <a:xfrm>
              <a:off x="2515" y="246"/>
              <a:ext cx="190" cy="20"/>
            </a:xfrm>
            <a:custGeom>
              <a:avLst/>
              <a:gdLst>
                <a:gd name="T0" fmla="*/ 1 w 300"/>
                <a:gd name="T1" fmla="*/ 1 h 31"/>
                <a:gd name="T2" fmla="*/ 1 w 300"/>
                <a:gd name="T3" fmla="*/ 1 h 31"/>
                <a:gd name="T4" fmla="*/ 1 w 300"/>
                <a:gd name="T5" fmla="*/ 0 h 31"/>
                <a:gd name="T6" fmla="*/ 1 w 300"/>
                <a:gd name="T7" fmla="*/ 1 h 31"/>
                <a:gd name="T8" fmla="*/ 1 w 300"/>
                <a:gd name="T9" fmla="*/ 1 h 31"/>
                <a:gd name="T10" fmla="*/ 1 w 300"/>
                <a:gd name="T11" fmla="*/ 1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0" h="31">
                  <a:moveTo>
                    <a:pt x="105" y="31"/>
                  </a:moveTo>
                  <a:cubicBezTo>
                    <a:pt x="83" y="19"/>
                    <a:pt x="0" y="6"/>
                    <a:pt x="30" y="1"/>
                  </a:cubicBezTo>
                  <a:lnTo>
                    <a:pt x="285" y="0"/>
                  </a:lnTo>
                  <a:cubicBezTo>
                    <a:pt x="296" y="4"/>
                    <a:pt x="300" y="5"/>
                    <a:pt x="296" y="14"/>
                  </a:cubicBezTo>
                  <a:cubicBezTo>
                    <a:pt x="285" y="11"/>
                    <a:pt x="276" y="16"/>
                    <a:pt x="264" y="16"/>
                  </a:cubicBezTo>
                  <a:lnTo>
                    <a:pt x="105" y="3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ltGray">
            <a:xfrm>
              <a:off x="2096" y="275"/>
              <a:ext cx="18" cy="10"/>
            </a:xfrm>
            <a:custGeom>
              <a:avLst/>
              <a:gdLst>
                <a:gd name="T0" fmla="*/ 0 w 41"/>
                <a:gd name="T1" fmla="*/ 0 h 29"/>
                <a:gd name="T2" fmla="*/ 0 w 41"/>
                <a:gd name="T3" fmla="*/ 0 h 29"/>
                <a:gd name="T4" fmla="*/ 0 w 41"/>
                <a:gd name="T5" fmla="*/ 0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29">
                  <a:moveTo>
                    <a:pt x="0" y="25"/>
                  </a:moveTo>
                  <a:cubicBezTo>
                    <a:pt x="10" y="11"/>
                    <a:pt x="41" y="0"/>
                    <a:pt x="12" y="29"/>
                  </a:cubicBezTo>
                  <a:cubicBezTo>
                    <a:pt x="8" y="28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ltGray">
            <a:xfrm>
              <a:off x="1606" y="246"/>
              <a:ext cx="436" cy="152"/>
            </a:xfrm>
            <a:custGeom>
              <a:avLst/>
              <a:gdLst>
                <a:gd name="T0" fmla="*/ 73 w 436"/>
                <a:gd name="T1" fmla="*/ 1 h 152"/>
                <a:gd name="T2" fmla="*/ 436 w 436"/>
                <a:gd name="T3" fmla="*/ 0 h 152"/>
                <a:gd name="T4" fmla="*/ 416 w 436"/>
                <a:gd name="T5" fmla="*/ 54 h 152"/>
                <a:gd name="T6" fmla="*/ 397 w 436"/>
                <a:gd name="T7" fmla="*/ 68 h 152"/>
                <a:gd name="T8" fmla="*/ 392 w 436"/>
                <a:gd name="T9" fmla="*/ 70 h 152"/>
                <a:gd name="T10" fmla="*/ 375 w 436"/>
                <a:gd name="T11" fmla="*/ 73 h 152"/>
                <a:gd name="T12" fmla="*/ 361 w 436"/>
                <a:gd name="T13" fmla="*/ 88 h 152"/>
                <a:gd name="T14" fmla="*/ 362 w 436"/>
                <a:gd name="T15" fmla="*/ 99 h 152"/>
                <a:gd name="T16" fmla="*/ 364 w 436"/>
                <a:gd name="T17" fmla="*/ 107 h 152"/>
                <a:gd name="T18" fmla="*/ 366 w 436"/>
                <a:gd name="T19" fmla="*/ 113 h 152"/>
                <a:gd name="T20" fmla="*/ 362 w 436"/>
                <a:gd name="T21" fmla="*/ 122 h 152"/>
                <a:gd name="T22" fmla="*/ 351 w 436"/>
                <a:gd name="T23" fmla="*/ 120 h 152"/>
                <a:gd name="T24" fmla="*/ 342 w 436"/>
                <a:gd name="T25" fmla="*/ 129 h 152"/>
                <a:gd name="T26" fmla="*/ 347 w 436"/>
                <a:gd name="T27" fmla="*/ 105 h 152"/>
                <a:gd name="T28" fmla="*/ 338 w 436"/>
                <a:gd name="T29" fmla="*/ 100 h 152"/>
                <a:gd name="T30" fmla="*/ 344 w 436"/>
                <a:gd name="T31" fmla="*/ 93 h 152"/>
                <a:gd name="T32" fmla="*/ 342 w 436"/>
                <a:gd name="T33" fmla="*/ 89 h 152"/>
                <a:gd name="T34" fmla="*/ 320 w 436"/>
                <a:gd name="T35" fmla="*/ 94 h 152"/>
                <a:gd name="T36" fmla="*/ 317 w 436"/>
                <a:gd name="T37" fmla="*/ 85 h 152"/>
                <a:gd name="T38" fmla="*/ 297 w 436"/>
                <a:gd name="T39" fmla="*/ 94 h 152"/>
                <a:gd name="T40" fmla="*/ 320 w 436"/>
                <a:gd name="T41" fmla="*/ 103 h 152"/>
                <a:gd name="T42" fmla="*/ 305 w 436"/>
                <a:gd name="T43" fmla="*/ 117 h 152"/>
                <a:gd name="T44" fmla="*/ 311 w 436"/>
                <a:gd name="T45" fmla="*/ 126 h 152"/>
                <a:gd name="T46" fmla="*/ 315 w 436"/>
                <a:gd name="T47" fmla="*/ 138 h 152"/>
                <a:gd name="T48" fmla="*/ 309 w 436"/>
                <a:gd name="T49" fmla="*/ 139 h 152"/>
                <a:gd name="T50" fmla="*/ 314 w 436"/>
                <a:gd name="T51" fmla="*/ 144 h 152"/>
                <a:gd name="T52" fmla="*/ 307 w 436"/>
                <a:gd name="T53" fmla="*/ 152 h 152"/>
                <a:gd name="T54" fmla="*/ 0 w 436"/>
                <a:gd name="T55" fmla="*/ 149 h 152"/>
                <a:gd name="T56" fmla="*/ 73 w 436"/>
                <a:gd name="T57" fmla="*/ 1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36" h="152">
                  <a:moveTo>
                    <a:pt x="73" y="1"/>
                  </a:moveTo>
                  <a:lnTo>
                    <a:pt x="436" y="0"/>
                  </a:lnTo>
                  <a:cubicBezTo>
                    <a:pt x="430" y="15"/>
                    <a:pt x="429" y="42"/>
                    <a:pt x="416" y="54"/>
                  </a:cubicBezTo>
                  <a:cubicBezTo>
                    <a:pt x="410" y="60"/>
                    <a:pt x="405" y="63"/>
                    <a:pt x="397" y="68"/>
                  </a:cubicBezTo>
                  <a:cubicBezTo>
                    <a:pt x="396" y="69"/>
                    <a:pt x="392" y="70"/>
                    <a:pt x="392" y="70"/>
                  </a:cubicBezTo>
                  <a:cubicBezTo>
                    <a:pt x="377" y="63"/>
                    <a:pt x="385" y="68"/>
                    <a:pt x="375" y="73"/>
                  </a:cubicBezTo>
                  <a:cubicBezTo>
                    <a:pt x="371" y="82"/>
                    <a:pt x="371" y="83"/>
                    <a:pt x="361" y="88"/>
                  </a:cubicBezTo>
                  <a:cubicBezTo>
                    <a:pt x="359" y="92"/>
                    <a:pt x="364" y="93"/>
                    <a:pt x="362" y="99"/>
                  </a:cubicBezTo>
                  <a:cubicBezTo>
                    <a:pt x="363" y="102"/>
                    <a:pt x="364" y="105"/>
                    <a:pt x="364" y="107"/>
                  </a:cubicBezTo>
                  <a:cubicBezTo>
                    <a:pt x="365" y="109"/>
                    <a:pt x="366" y="111"/>
                    <a:pt x="366" y="113"/>
                  </a:cubicBezTo>
                  <a:cubicBezTo>
                    <a:pt x="365" y="115"/>
                    <a:pt x="364" y="120"/>
                    <a:pt x="362" y="122"/>
                  </a:cubicBezTo>
                  <a:cubicBezTo>
                    <a:pt x="359" y="123"/>
                    <a:pt x="354" y="119"/>
                    <a:pt x="351" y="120"/>
                  </a:cubicBezTo>
                  <a:cubicBezTo>
                    <a:pt x="347" y="129"/>
                    <a:pt x="352" y="127"/>
                    <a:pt x="342" y="129"/>
                  </a:cubicBezTo>
                  <a:cubicBezTo>
                    <a:pt x="340" y="123"/>
                    <a:pt x="345" y="111"/>
                    <a:pt x="347" y="105"/>
                  </a:cubicBezTo>
                  <a:cubicBezTo>
                    <a:pt x="347" y="100"/>
                    <a:pt x="338" y="102"/>
                    <a:pt x="338" y="100"/>
                  </a:cubicBezTo>
                  <a:cubicBezTo>
                    <a:pt x="338" y="98"/>
                    <a:pt x="344" y="95"/>
                    <a:pt x="344" y="93"/>
                  </a:cubicBezTo>
                  <a:cubicBezTo>
                    <a:pt x="344" y="92"/>
                    <a:pt x="344" y="89"/>
                    <a:pt x="342" y="89"/>
                  </a:cubicBezTo>
                  <a:cubicBezTo>
                    <a:pt x="339" y="89"/>
                    <a:pt x="324" y="94"/>
                    <a:pt x="320" y="94"/>
                  </a:cubicBezTo>
                  <a:cubicBezTo>
                    <a:pt x="317" y="86"/>
                    <a:pt x="328" y="88"/>
                    <a:pt x="317" y="85"/>
                  </a:cubicBezTo>
                  <a:cubicBezTo>
                    <a:pt x="311" y="91"/>
                    <a:pt x="306" y="93"/>
                    <a:pt x="297" y="94"/>
                  </a:cubicBezTo>
                  <a:cubicBezTo>
                    <a:pt x="300" y="104"/>
                    <a:pt x="307" y="101"/>
                    <a:pt x="320" y="103"/>
                  </a:cubicBezTo>
                  <a:cubicBezTo>
                    <a:pt x="318" y="109"/>
                    <a:pt x="311" y="111"/>
                    <a:pt x="305" y="117"/>
                  </a:cubicBezTo>
                  <a:lnTo>
                    <a:pt x="311" y="126"/>
                  </a:lnTo>
                  <a:lnTo>
                    <a:pt x="315" y="138"/>
                  </a:lnTo>
                  <a:lnTo>
                    <a:pt x="309" y="139"/>
                  </a:lnTo>
                  <a:lnTo>
                    <a:pt x="314" y="144"/>
                  </a:lnTo>
                  <a:lnTo>
                    <a:pt x="307" y="152"/>
                  </a:lnTo>
                  <a:lnTo>
                    <a:pt x="0" y="149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ltGray">
            <a:xfrm>
              <a:off x="2043" y="241"/>
              <a:ext cx="20" cy="55"/>
            </a:xfrm>
            <a:custGeom>
              <a:avLst/>
              <a:gdLst>
                <a:gd name="T0" fmla="*/ 0 w 47"/>
                <a:gd name="T1" fmla="*/ 0 h 165"/>
                <a:gd name="T2" fmla="*/ 0 w 47"/>
                <a:gd name="T3" fmla="*/ 0 h 165"/>
                <a:gd name="T4" fmla="*/ 0 w 47"/>
                <a:gd name="T5" fmla="*/ 0 h 165"/>
                <a:gd name="T6" fmla="*/ 0 w 47"/>
                <a:gd name="T7" fmla="*/ 0 h 165"/>
                <a:gd name="T8" fmla="*/ 0 w 47"/>
                <a:gd name="T9" fmla="*/ 0 h 165"/>
                <a:gd name="T10" fmla="*/ 0 w 47"/>
                <a:gd name="T11" fmla="*/ 0 h 165"/>
                <a:gd name="T12" fmla="*/ 0 w 47"/>
                <a:gd name="T13" fmla="*/ 0 h 165"/>
                <a:gd name="T14" fmla="*/ 0 w 47"/>
                <a:gd name="T15" fmla="*/ 0 h 165"/>
                <a:gd name="T16" fmla="*/ 0 w 47"/>
                <a:gd name="T17" fmla="*/ 0 h 165"/>
                <a:gd name="T18" fmla="*/ 0 w 47"/>
                <a:gd name="T19" fmla="*/ 0 h 165"/>
                <a:gd name="T20" fmla="*/ 0 w 47"/>
                <a:gd name="T21" fmla="*/ 0 h 165"/>
                <a:gd name="T22" fmla="*/ 0 w 47"/>
                <a:gd name="T23" fmla="*/ 0 h 165"/>
                <a:gd name="T24" fmla="*/ 0 w 47"/>
                <a:gd name="T25" fmla="*/ 0 h 165"/>
                <a:gd name="T26" fmla="*/ 0 w 47"/>
                <a:gd name="T27" fmla="*/ 0 h 165"/>
                <a:gd name="T28" fmla="*/ 0 w 47"/>
                <a:gd name="T29" fmla="*/ 0 h 165"/>
                <a:gd name="T30" fmla="*/ 0 w 47"/>
                <a:gd name="T31" fmla="*/ 0 h 165"/>
                <a:gd name="T32" fmla="*/ 0 w 47"/>
                <a:gd name="T33" fmla="*/ 0 h 1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7" h="165">
                  <a:moveTo>
                    <a:pt x="5" y="156"/>
                  </a:moveTo>
                  <a:cubicBezTo>
                    <a:pt x="0" y="141"/>
                    <a:pt x="1" y="118"/>
                    <a:pt x="15" y="108"/>
                  </a:cubicBezTo>
                  <a:cubicBezTo>
                    <a:pt x="16" y="95"/>
                    <a:pt x="17" y="81"/>
                    <a:pt x="17" y="68"/>
                  </a:cubicBezTo>
                  <a:cubicBezTo>
                    <a:pt x="17" y="58"/>
                    <a:pt x="11" y="40"/>
                    <a:pt x="11" y="40"/>
                  </a:cubicBezTo>
                  <a:cubicBezTo>
                    <a:pt x="14" y="20"/>
                    <a:pt x="11" y="29"/>
                    <a:pt x="17" y="12"/>
                  </a:cubicBezTo>
                  <a:cubicBezTo>
                    <a:pt x="18" y="8"/>
                    <a:pt x="21" y="0"/>
                    <a:pt x="21" y="0"/>
                  </a:cubicBezTo>
                  <a:cubicBezTo>
                    <a:pt x="38" y="6"/>
                    <a:pt x="33" y="7"/>
                    <a:pt x="31" y="30"/>
                  </a:cubicBezTo>
                  <a:cubicBezTo>
                    <a:pt x="38" y="52"/>
                    <a:pt x="40" y="76"/>
                    <a:pt x="47" y="98"/>
                  </a:cubicBezTo>
                  <a:cubicBezTo>
                    <a:pt x="44" y="116"/>
                    <a:pt x="45" y="113"/>
                    <a:pt x="31" y="108"/>
                  </a:cubicBezTo>
                  <a:cubicBezTo>
                    <a:pt x="25" y="118"/>
                    <a:pt x="28" y="112"/>
                    <a:pt x="23" y="126"/>
                  </a:cubicBezTo>
                  <a:cubicBezTo>
                    <a:pt x="22" y="128"/>
                    <a:pt x="21" y="132"/>
                    <a:pt x="21" y="132"/>
                  </a:cubicBezTo>
                  <a:cubicBezTo>
                    <a:pt x="23" y="133"/>
                    <a:pt x="26" y="132"/>
                    <a:pt x="27" y="134"/>
                  </a:cubicBezTo>
                  <a:cubicBezTo>
                    <a:pt x="29" y="137"/>
                    <a:pt x="31" y="146"/>
                    <a:pt x="31" y="146"/>
                  </a:cubicBezTo>
                  <a:cubicBezTo>
                    <a:pt x="27" y="165"/>
                    <a:pt x="23" y="155"/>
                    <a:pt x="13" y="148"/>
                  </a:cubicBezTo>
                  <a:cubicBezTo>
                    <a:pt x="11" y="152"/>
                    <a:pt x="11" y="160"/>
                    <a:pt x="7" y="160"/>
                  </a:cubicBezTo>
                  <a:cubicBezTo>
                    <a:pt x="5" y="160"/>
                    <a:pt x="4" y="156"/>
                    <a:pt x="3" y="154"/>
                  </a:cubicBezTo>
                  <a:cubicBezTo>
                    <a:pt x="3" y="153"/>
                    <a:pt x="4" y="155"/>
                    <a:pt x="5" y="156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ltGray">
            <a:xfrm>
              <a:off x="2031" y="287"/>
              <a:ext cx="59" cy="34"/>
            </a:xfrm>
            <a:custGeom>
              <a:avLst/>
              <a:gdLst>
                <a:gd name="T0" fmla="*/ 0 w 138"/>
                <a:gd name="T1" fmla="*/ 0 h 103"/>
                <a:gd name="T2" fmla="*/ 0 w 138"/>
                <a:gd name="T3" fmla="*/ 0 h 103"/>
                <a:gd name="T4" fmla="*/ 0 w 138"/>
                <a:gd name="T5" fmla="*/ 0 h 103"/>
                <a:gd name="T6" fmla="*/ 0 w 138"/>
                <a:gd name="T7" fmla="*/ 0 h 103"/>
                <a:gd name="T8" fmla="*/ 0 w 138"/>
                <a:gd name="T9" fmla="*/ 0 h 103"/>
                <a:gd name="T10" fmla="*/ 0 w 138"/>
                <a:gd name="T11" fmla="*/ 0 h 103"/>
                <a:gd name="T12" fmla="*/ 0 w 138"/>
                <a:gd name="T13" fmla="*/ 0 h 103"/>
                <a:gd name="T14" fmla="*/ 0 w 138"/>
                <a:gd name="T15" fmla="*/ 0 h 103"/>
                <a:gd name="T16" fmla="*/ 0 w 138"/>
                <a:gd name="T17" fmla="*/ 0 h 103"/>
                <a:gd name="T18" fmla="*/ 0 w 138"/>
                <a:gd name="T19" fmla="*/ 0 h 103"/>
                <a:gd name="T20" fmla="*/ 0 w 138"/>
                <a:gd name="T21" fmla="*/ 0 h 103"/>
                <a:gd name="T22" fmla="*/ 0 w 138"/>
                <a:gd name="T23" fmla="*/ 0 h 103"/>
                <a:gd name="T24" fmla="*/ 0 w 138"/>
                <a:gd name="T25" fmla="*/ 0 h 103"/>
                <a:gd name="T26" fmla="*/ 0 w 138"/>
                <a:gd name="T27" fmla="*/ 0 h 103"/>
                <a:gd name="T28" fmla="*/ 0 w 138"/>
                <a:gd name="T29" fmla="*/ 0 h 103"/>
                <a:gd name="T30" fmla="*/ 0 w 138"/>
                <a:gd name="T31" fmla="*/ 0 h 103"/>
                <a:gd name="T32" fmla="*/ 0 w 138"/>
                <a:gd name="T33" fmla="*/ 0 h 103"/>
                <a:gd name="T34" fmla="*/ 0 w 138"/>
                <a:gd name="T35" fmla="*/ 0 h 103"/>
                <a:gd name="T36" fmla="*/ 0 w 138"/>
                <a:gd name="T37" fmla="*/ 0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8" h="103">
                  <a:moveTo>
                    <a:pt x="26" y="61"/>
                  </a:moveTo>
                  <a:cubicBezTo>
                    <a:pt x="29" y="53"/>
                    <a:pt x="33" y="51"/>
                    <a:pt x="30" y="43"/>
                  </a:cubicBezTo>
                  <a:cubicBezTo>
                    <a:pt x="33" y="27"/>
                    <a:pt x="37" y="24"/>
                    <a:pt x="50" y="33"/>
                  </a:cubicBezTo>
                  <a:cubicBezTo>
                    <a:pt x="51" y="37"/>
                    <a:pt x="53" y="41"/>
                    <a:pt x="54" y="45"/>
                  </a:cubicBezTo>
                  <a:cubicBezTo>
                    <a:pt x="55" y="49"/>
                    <a:pt x="66" y="49"/>
                    <a:pt x="66" y="49"/>
                  </a:cubicBezTo>
                  <a:cubicBezTo>
                    <a:pt x="75" y="43"/>
                    <a:pt x="77" y="45"/>
                    <a:pt x="80" y="55"/>
                  </a:cubicBezTo>
                  <a:cubicBezTo>
                    <a:pt x="92" y="47"/>
                    <a:pt x="101" y="37"/>
                    <a:pt x="116" y="33"/>
                  </a:cubicBezTo>
                  <a:cubicBezTo>
                    <a:pt x="125" y="19"/>
                    <a:pt x="120" y="24"/>
                    <a:pt x="130" y="17"/>
                  </a:cubicBezTo>
                  <a:cubicBezTo>
                    <a:pt x="134" y="11"/>
                    <a:pt x="134" y="0"/>
                    <a:pt x="138" y="11"/>
                  </a:cubicBezTo>
                  <a:cubicBezTo>
                    <a:pt x="135" y="31"/>
                    <a:pt x="126" y="45"/>
                    <a:pt x="106" y="49"/>
                  </a:cubicBezTo>
                  <a:cubicBezTo>
                    <a:pt x="97" y="55"/>
                    <a:pt x="93" y="61"/>
                    <a:pt x="84" y="67"/>
                  </a:cubicBezTo>
                  <a:cubicBezTo>
                    <a:pt x="80" y="79"/>
                    <a:pt x="79" y="79"/>
                    <a:pt x="66" y="81"/>
                  </a:cubicBezTo>
                  <a:cubicBezTo>
                    <a:pt x="60" y="90"/>
                    <a:pt x="57" y="97"/>
                    <a:pt x="48" y="103"/>
                  </a:cubicBezTo>
                  <a:cubicBezTo>
                    <a:pt x="42" y="94"/>
                    <a:pt x="37" y="93"/>
                    <a:pt x="26" y="89"/>
                  </a:cubicBezTo>
                  <a:cubicBezTo>
                    <a:pt x="24" y="88"/>
                    <a:pt x="20" y="87"/>
                    <a:pt x="20" y="87"/>
                  </a:cubicBezTo>
                  <a:cubicBezTo>
                    <a:pt x="10" y="90"/>
                    <a:pt x="14" y="94"/>
                    <a:pt x="22" y="97"/>
                  </a:cubicBezTo>
                  <a:cubicBezTo>
                    <a:pt x="14" y="103"/>
                    <a:pt x="9" y="100"/>
                    <a:pt x="0" y="97"/>
                  </a:cubicBezTo>
                  <a:cubicBezTo>
                    <a:pt x="2" y="87"/>
                    <a:pt x="1" y="82"/>
                    <a:pt x="10" y="79"/>
                  </a:cubicBezTo>
                  <a:cubicBezTo>
                    <a:pt x="15" y="63"/>
                    <a:pt x="14" y="69"/>
                    <a:pt x="26" y="61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ltGray">
            <a:xfrm>
              <a:off x="1968" y="319"/>
              <a:ext cx="80" cy="72"/>
            </a:xfrm>
            <a:custGeom>
              <a:avLst/>
              <a:gdLst>
                <a:gd name="T0" fmla="*/ 0 w 188"/>
                <a:gd name="T1" fmla="*/ 0 h 214"/>
                <a:gd name="T2" fmla="*/ 0 w 188"/>
                <a:gd name="T3" fmla="*/ 0 h 214"/>
                <a:gd name="T4" fmla="*/ 0 w 188"/>
                <a:gd name="T5" fmla="*/ 0 h 214"/>
                <a:gd name="T6" fmla="*/ 0 w 188"/>
                <a:gd name="T7" fmla="*/ 0 h 214"/>
                <a:gd name="T8" fmla="*/ 0 w 188"/>
                <a:gd name="T9" fmla="*/ 0 h 214"/>
                <a:gd name="T10" fmla="*/ 0 w 188"/>
                <a:gd name="T11" fmla="*/ 0 h 214"/>
                <a:gd name="T12" fmla="*/ 0 w 188"/>
                <a:gd name="T13" fmla="*/ 0 h 214"/>
                <a:gd name="T14" fmla="*/ 0 w 188"/>
                <a:gd name="T15" fmla="*/ 0 h 214"/>
                <a:gd name="T16" fmla="*/ 0 w 188"/>
                <a:gd name="T17" fmla="*/ 0 h 214"/>
                <a:gd name="T18" fmla="*/ 0 w 188"/>
                <a:gd name="T19" fmla="*/ 0 h 214"/>
                <a:gd name="T20" fmla="*/ 0 w 188"/>
                <a:gd name="T21" fmla="*/ 0 h 214"/>
                <a:gd name="T22" fmla="*/ 0 w 188"/>
                <a:gd name="T23" fmla="*/ 0 h 214"/>
                <a:gd name="T24" fmla="*/ 0 w 188"/>
                <a:gd name="T25" fmla="*/ 0 h 214"/>
                <a:gd name="T26" fmla="*/ 0 w 188"/>
                <a:gd name="T27" fmla="*/ 0 h 214"/>
                <a:gd name="T28" fmla="*/ 0 w 188"/>
                <a:gd name="T29" fmla="*/ 0 h 214"/>
                <a:gd name="T30" fmla="*/ 0 w 188"/>
                <a:gd name="T31" fmla="*/ 0 h 214"/>
                <a:gd name="T32" fmla="*/ 0 w 188"/>
                <a:gd name="T33" fmla="*/ 0 h 214"/>
                <a:gd name="T34" fmla="*/ 0 w 188"/>
                <a:gd name="T35" fmla="*/ 0 h 214"/>
                <a:gd name="T36" fmla="*/ 0 w 188"/>
                <a:gd name="T37" fmla="*/ 0 h 214"/>
                <a:gd name="T38" fmla="*/ 0 w 188"/>
                <a:gd name="T39" fmla="*/ 0 h 214"/>
                <a:gd name="T40" fmla="*/ 0 w 188"/>
                <a:gd name="T41" fmla="*/ 0 h 214"/>
                <a:gd name="T42" fmla="*/ 0 w 188"/>
                <a:gd name="T43" fmla="*/ 0 h 214"/>
                <a:gd name="T44" fmla="*/ 0 w 188"/>
                <a:gd name="T45" fmla="*/ 0 h 214"/>
                <a:gd name="T46" fmla="*/ 0 w 188"/>
                <a:gd name="T47" fmla="*/ 0 h 214"/>
                <a:gd name="T48" fmla="*/ 0 w 188"/>
                <a:gd name="T49" fmla="*/ 0 h 214"/>
                <a:gd name="T50" fmla="*/ 0 w 188"/>
                <a:gd name="T51" fmla="*/ 0 h 214"/>
                <a:gd name="T52" fmla="*/ 0 w 188"/>
                <a:gd name="T53" fmla="*/ 0 h 214"/>
                <a:gd name="T54" fmla="*/ 0 w 188"/>
                <a:gd name="T55" fmla="*/ 0 h 214"/>
                <a:gd name="T56" fmla="*/ 0 w 188"/>
                <a:gd name="T57" fmla="*/ 0 h 214"/>
                <a:gd name="T58" fmla="*/ 0 w 188"/>
                <a:gd name="T59" fmla="*/ 0 h 214"/>
                <a:gd name="T60" fmla="*/ 0 w 188"/>
                <a:gd name="T61" fmla="*/ 0 h 214"/>
                <a:gd name="T62" fmla="*/ 0 w 188"/>
                <a:gd name="T63" fmla="*/ 0 h 214"/>
                <a:gd name="T64" fmla="*/ 0 w 188"/>
                <a:gd name="T65" fmla="*/ 0 h 214"/>
                <a:gd name="T66" fmla="*/ 0 w 188"/>
                <a:gd name="T67" fmla="*/ 0 h 214"/>
                <a:gd name="T68" fmla="*/ 0 w 188"/>
                <a:gd name="T69" fmla="*/ 0 h 214"/>
                <a:gd name="T70" fmla="*/ 0 w 188"/>
                <a:gd name="T71" fmla="*/ 0 h 214"/>
                <a:gd name="T72" fmla="*/ 0 w 188"/>
                <a:gd name="T73" fmla="*/ 0 h 214"/>
                <a:gd name="T74" fmla="*/ 0 w 188"/>
                <a:gd name="T75" fmla="*/ 0 h 214"/>
                <a:gd name="T76" fmla="*/ 0 w 188"/>
                <a:gd name="T77" fmla="*/ 0 h 214"/>
                <a:gd name="T78" fmla="*/ 0 w 188"/>
                <a:gd name="T79" fmla="*/ 0 h 214"/>
                <a:gd name="T80" fmla="*/ 0 w 188"/>
                <a:gd name="T81" fmla="*/ 0 h 21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88" h="214">
                  <a:moveTo>
                    <a:pt x="158" y="24"/>
                  </a:moveTo>
                  <a:cubicBezTo>
                    <a:pt x="156" y="18"/>
                    <a:pt x="160" y="6"/>
                    <a:pt x="160" y="6"/>
                  </a:cubicBezTo>
                  <a:cubicBezTo>
                    <a:pt x="167" y="16"/>
                    <a:pt x="167" y="8"/>
                    <a:pt x="170" y="0"/>
                  </a:cubicBezTo>
                  <a:cubicBezTo>
                    <a:pt x="181" y="4"/>
                    <a:pt x="179" y="14"/>
                    <a:pt x="182" y="24"/>
                  </a:cubicBezTo>
                  <a:cubicBezTo>
                    <a:pt x="184" y="30"/>
                    <a:pt x="188" y="42"/>
                    <a:pt x="188" y="42"/>
                  </a:cubicBezTo>
                  <a:cubicBezTo>
                    <a:pt x="183" y="56"/>
                    <a:pt x="188" y="52"/>
                    <a:pt x="178" y="58"/>
                  </a:cubicBezTo>
                  <a:cubicBezTo>
                    <a:pt x="174" y="63"/>
                    <a:pt x="170" y="76"/>
                    <a:pt x="170" y="76"/>
                  </a:cubicBezTo>
                  <a:cubicBezTo>
                    <a:pt x="169" y="100"/>
                    <a:pt x="173" y="110"/>
                    <a:pt x="162" y="126"/>
                  </a:cubicBezTo>
                  <a:cubicBezTo>
                    <a:pt x="150" y="118"/>
                    <a:pt x="155" y="132"/>
                    <a:pt x="144" y="136"/>
                  </a:cubicBezTo>
                  <a:cubicBezTo>
                    <a:pt x="135" y="134"/>
                    <a:pt x="129" y="135"/>
                    <a:pt x="120" y="138"/>
                  </a:cubicBezTo>
                  <a:cubicBezTo>
                    <a:pt x="114" y="129"/>
                    <a:pt x="122" y="127"/>
                    <a:pt x="112" y="124"/>
                  </a:cubicBezTo>
                  <a:cubicBezTo>
                    <a:pt x="108" y="130"/>
                    <a:pt x="108" y="142"/>
                    <a:pt x="102" y="146"/>
                  </a:cubicBezTo>
                  <a:cubicBezTo>
                    <a:pt x="98" y="148"/>
                    <a:pt x="90" y="150"/>
                    <a:pt x="90" y="150"/>
                  </a:cubicBezTo>
                  <a:cubicBezTo>
                    <a:pt x="87" y="141"/>
                    <a:pt x="89" y="135"/>
                    <a:pt x="80" y="132"/>
                  </a:cubicBezTo>
                  <a:cubicBezTo>
                    <a:pt x="68" y="134"/>
                    <a:pt x="65" y="134"/>
                    <a:pt x="58" y="144"/>
                  </a:cubicBezTo>
                  <a:cubicBezTo>
                    <a:pt x="66" y="150"/>
                    <a:pt x="68" y="147"/>
                    <a:pt x="76" y="142"/>
                  </a:cubicBezTo>
                  <a:cubicBezTo>
                    <a:pt x="81" y="146"/>
                    <a:pt x="85" y="155"/>
                    <a:pt x="78" y="160"/>
                  </a:cubicBezTo>
                  <a:cubicBezTo>
                    <a:pt x="75" y="162"/>
                    <a:pt x="62" y="165"/>
                    <a:pt x="58" y="166"/>
                  </a:cubicBezTo>
                  <a:cubicBezTo>
                    <a:pt x="48" y="173"/>
                    <a:pt x="44" y="173"/>
                    <a:pt x="34" y="166"/>
                  </a:cubicBezTo>
                  <a:cubicBezTo>
                    <a:pt x="35" y="162"/>
                    <a:pt x="34" y="158"/>
                    <a:pt x="36" y="154"/>
                  </a:cubicBezTo>
                  <a:cubicBezTo>
                    <a:pt x="38" y="150"/>
                    <a:pt x="55" y="146"/>
                    <a:pt x="46" y="144"/>
                  </a:cubicBezTo>
                  <a:cubicBezTo>
                    <a:pt x="42" y="143"/>
                    <a:pt x="34" y="148"/>
                    <a:pt x="34" y="148"/>
                  </a:cubicBezTo>
                  <a:cubicBezTo>
                    <a:pt x="32" y="155"/>
                    <a:pt x="28" y="159"/>
                    <a:pt x="26" y="166"/>
                  </a:cubicBezTo>
                  <a:cubicBezTo>
                    <a:pt x="36" y="182"/>
                    <a:pt x="36" y="173"/>
                    <a:pt x="30" y="190"/>
                  </a:cubicBezTo>
                  <a:cubicBezTo>
                    <a:pt x="28" y="196"/>
                    <a:pt x="14" y="200"/>
                    <a:pt x="14" y="200"/>
                  </a:cubicBezTo>
                  <a:cubicBezTo>
                    <a:pt x="5" y="214"/>
                    <a:pt x="11" y="210"/>
                    <a:pt x="0" y="214"/>
                  </a:cubicBezTo>
                  <a:cubicBezTo>
                    <a:pt x="2" y="202"/>
                    <a:pt x="5" y="198"/>
                    <a:pt x="8" y="188"/>
                  </a:cubicBezTo>
                  <a:cubicBezTo>
                    <a:pt x="6" y="178"/>
                    <a:pt x="3" y="173"/>
                    <a:pt x="0" y="164"/>
                  </a:cubicBezTo>
                  <a:cubicBezTo>
                    <a:pt x="3" y="156"/>
                    <a:pt x="7" y="157"/>
                    <a:pt x="14" y="152"/>
                  </a:cubicBezTo>
                  <a:cubicBezTo>
                    <a:pt x="18" y="141"/>
                    <a:pt x="23" y="140"/>
                    <a:pt x="32" y="134"/>
                  </a:cubicBezTo>
                  <a:cubicBezTo>
                    <a:pt x="37" y="127"/>
                    <a:pt x="37" y="123"/>
                    <a:pt x="44" y="118"/>
                  </a:cubicBezTo>
                  <a:cubicBezTo>
                    <a:pt x="64" y="121"/>
                    <a:pt x="55" y="122"/>
                    <a:pt x="72" y="116"/>
                  </a:cubicBezTo>
                  <a:cubicBezTo>
                    <a:pt x="76" y="115"/>
                    <a:pt x="84" y="112"/>
                    <a:pt x="84" y="112"/>
                  </a:cubicBezTo>
                  <a:cubicBezTo>
                    <a:pt x="105" y="119"/>
                    <a:pt x="97" y="84"/>
                    <a:pt x="114" y="78"/>
                  </a:cubicBezTo>
                  <a:cubicBezTo>
                    <a:pt x="117" y="87"/>
                    <a:pt x="110" y="89"/>
                    <a:pt x="120" y="92"/>
                  </a:cubicBezTo>
                  <a:cubicBezTo>
                    <a:pt x="125" y="85"/>
                    <a:pt x="125" y="81"/>
                    <a:pt x="132" y="76"/>
                  </a:cubicBezTo>
                  <a:cubicBezTo>
                    <a:pt x="138" y="68"/>
                    <a:pt x="146" y="65"/>
                    <a:pt x="150" y="54"/>
                  </a:cubicBezTo>
                  <a:cubicBezTo>
                    <a:pt x="151" y="50"/>
                    <a:pt x="154" y="42"/>
                    <a:pt x="154" y="42"/>
                  </a:cubicBezTo>
                  <a:cubicBezTo>
                    <a:pt x="152" y="41"/>
                    <a:pt x="148" y="40"/>
                    <a:pt x="148" y="38"/>
                  </a:cubicBezTo>
                  <a:cubicBezTo>
                    <a:pt x="148" y="36"/>
                    <a:pt x="161" y="33"/>
                    <a:pt x="152" y="32"/>
                  </a:cubicBezTo>
                  <a:lnTo>
                    <a:pt x="158" y="24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ltGray">
            <a:xfrm>
              <a:off x="2021" y="340"/>
              <a:ext cx="6" cy="4"/>
            </a:xfrm>
            <a:custGeom>
              <a:avLst/>
              <a:gdLst>
                <a:gd name="T0" fmla="*/ 0 w 13"/>
                <a:gd name="T1" fmla="*/ 0 h 13"/>
                <a:gd name="T2" fmla="*/ 0 w 13"/>
                <a:gd name="T3" fmla="*/ 0 h 13"/>
                <a:gd name="T4" fmla="*/ 0 w 13"/>
                <a:gd name="T5" fmla="*/ 0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" h="13">
                  <a:moveTo>
                    <a:pt x="0" y="9"/>
                  </a:moveTo>
                  <a:cubicBezTo>
                    <a:pt x="6" y="0"/>
                    <a:pt x="13" y="7"/>
                    <a:pt x="4" y="13"/>
                  </a:cubicBezTo>
                  <a:cubicBezTo>
                    <a:pt x="0" y="6"/>
                    <a:pt x="0" y="5"/>
                    <a:pt x="0" y="9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ltGray">
            <a:xfrm>
              <a:off x="1573" y="389"/>
              <a:ext cx="347" cy="189"/>
            </a:xfrm>
            <a:custGeom>
              <a:avLst/>
              <a:gdLst>
                <a:gd name="T0" fmla="*/ 0 w 812"/>
                <a:gd name="T1" fmla="*/ 0 h 564"/>
                <a:gd name="T2" fmla="*/ 0 w 812"/>
                <a:gd name="T3" fmla="*/ 0 h 564"/>
                <a:gd name="T4" fmla="*/ 0 w 812"/>
                <a:gd name="T5" fmla="*/ 0 h 564"/>
                <a:gd name="T6" fmla="*/ 0 w 812"/>
                <a:gd name="T7" fmla="*/ 0 h 564"/>
                <a:gd name="T8" fmla="*/ 0 w 812"/>
                <a:gd name="T9" fmla="*/ 0 h 564"/>
                <a:gd name="T10" fmla="*/ 0 w 812"/>
                <a:gd name="T11" fmla="*/ 0 h 564"/>
                <a:gd name="T12" fmla="*/ 0 w 812"/>
                <a:gd name="T13" fmla="*/ 0 h 564"/>
                <a:gd name="T14" fmla="*/ 0 w 812"/>
                <a:gd name="T15" fmla="*/ 0 h 564"/>
                <a:gd name="T16" fmla="*/ 0 w 812"/>
                <a:gd name="T17" fmla="*/ 0 h 564"/>
                <a:gd name="T18" fmla="*/ 0 w 812"/>
                <a:gd name="T19" fmla="*/ 0 h 564"/>
                <a:gd name="T20" fmla="*/ 0 w 812"/>
                <a:gd name="T21" fmla="*/ 0 h 564"/>
                <a:gd name="T22" fmla="*/ 0 w 812"/>
                <a:gd name="T23" fmla="*/ 0 h 564"/>
                <a:gd name="T24" fmla="*/ 0 w 812"/>
                <a:gd name="T25" fmla="*/ 0 h 564"/>
                <a:gd name="T26" fmla="*/ 0 w 812"/>
                <a:gd name="T27" fmla="*/ 0 h 564"/>
                <a:gd name="T28" fmla="*/ 0 w 812"/>
                <a:gd name="T29" fmla="*/ 0 h 564"/>
                <a:gd name="T30" fmla="*/ 0 w 812"/>
                <a:gd name="T31" fmla="*/ 0 h 564"/>
                <a:gd name="T32" fmla="*/ 0 w 812"/>
                <a:gd name="T33" fmla="*/ 0 h 564"/>
                <a:gd name="T34" fmla="*/ 0 w 812"/>
                <a:gd name="T35" fmla="*/ 0 h 564"/>
                <a:gd name="T36" fmla="*/ 0 w 812"/>
                <a:gd name="T37" fmla="*/ 0 h 564"/>
                <a:gd name="T38" fmla="*/ 0 w 812"/>
                <a:gd name="T39" fmla="*/ 0 h 564"/>
                <a:gd name="T40" fmla="*/ 0 w 812"/>
                <a:gd name="T41" fmla="*/ 0 h 564"/>
                <a:gd name="T42" fmla="*/ 0 w 812"/>
                <a:gd name="T43" fmla="*/ 0 h 564"/>
                <a:gd name="T44" fmla="*/ 0 w 812"/>
                <a:gd name="T45" fmla="*/ 0 h 564"/>
                <a:gd name="T46" fmla="*/ 0 w 812"/>
                <a:gd name="T47" fmla="*/ 0 h 564"/>
                <a:gd name="T48" fmla="*/ 0 w 812"/>
                <a:gd name="T49" fmla="*/ 0 h 564"/>
                <a:gd name="T50" fmla="*/ 0 w 812"/>
                <a:gd name="T51" fmla="*/ 0 h 564"/>
                <a:gd name="T52" fmla="*/ 0 w 812"/>
                <a:gd name="T53" fmla="*/ 0 h 564"/>
                <a:gd name="T54" fmla="*/ 0 w 812"/>
                <a:gd name="T55" fmla="*/ 0 h 564"/>
                <a:gd name="T56" fmla="*/ 0 w 812"/>
                <a:gd name="T57" fmla="*/ 0 h 564"/>
                <a:gd name="T58" fmla="*/ 0 w 812"/>
                <a:gd name="T59" fmla="*/ 0 h 564"/>
                <a:gd name="T60" fmla="*/ 0 w 812"/>
                <a:gd name="T61" fmla="*/ 0 h 564"/>
                <a:gd name="T62" fmla="*/ 0 w 812"/>
                <a:gd name="T63" fmla="*/ 0 h 564"/>
                <a:gd name="T64" fmla="*/ 0 w 812"/>
                <a:gd name="T65" fmla="*/ 0 h 564"/>
                <a:gd name="T66" fmla="*/ 0 w 812"/>
                <a:gd name="T67" fmla="*/ 0 h 564"/>
                <a:gd name="T68" fmla="*/ 0 w 812"/>
                <a:gd name="T69" fmla="*/ 0 h 564"/>
                <a:gd name="T70" fmla="*/ 0 w 812"/>
                <a:gd name="T71" fmla="*/ 0 h 564"/>
                <a:gd name="T72" fmla="*/ 0 w 812"/>
                <a:gd name="T73" fmla="*/ 0 h 564"/>
                <a:gd name="T74" fmla="*/ 0 w 812"/>
                <a:gd name="T75" fmla="*/ 0 h 564"/>
                <a:gd name="T76" fmla="*/ 0 w 812"/>
                <a:gd name="T77" fmla="*/ 0 h 564"/>
                <a:gd name="T78" fmla="*/ 0 w 812"/>
                <a:gd name="T79" fmla="*/ 0 h 564"/>
                <a:gd name="T80" fmla="*/ 0 w 812"/>
                <a:gd name="T81" fmla="*/ 0 h 564"/>
                <a:gd name="T82" fmla="*/ 0 w 812"/>
                <a:gd name="T83" fmla="*/ 0 h 564"/>
                <a:gd name="T84" fmla="*/ 0 w 812"/>
                <a:gd name="T85" fmla="*/ 0 h 564"/>
                <a:gd name="T86" fmla="*/ 0 w 812"/>
                <a:gd name="T87" fmla="*/ 0 h 5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12" h="564">
                  <a:moveTo>
                    <a:pt x="798" y="6"/>
                  </a:moveTo>
                  <a:cubicBezTo>
                    <a:pt x="801" y="15"/>
                    <a:pt x="809" y="16"/>
                    <a:pt x="812" y="26"/>
                  </a:cubicBezTo>
                  <a:cubicBezTo>
                    <a:pt x="809" y="36"/>
                    <a:pt x="801" y="41"/>
                    <a:pt x="796" y="50"/>
                  </a:cubicBezTo>
                  <a:cubicBezTo>
                    <a:pt x="791" y="61"/>
                    <a:pt x="788" y="71"/>
                    <a:pt x="778" y="78"/>
                  </a:cubicBezTo>
                  <a:cubicBezTo>
                    <a:pt x="773" y="85"/>
                    <a:pt x="771" y="88"/>
                    <a:pt x="774" y="96"/>
                  </a:cubicBezTo>
                  <a:cubicBezTo>
                    <a:pt x="767" y="107"/>
                    <a:pt x="758" y="114"/>
                    <a:pt x="748" y="122"/>
                  </a:cubicBezTo>
                  <a:cubicBezTo>
                    <a:pt x="744" y="125"/>
                    <a:pt x="736" y="130"/>
                    <a:pt x="736" y="130"/>
                  </a:cubicBezTo>
                  <a:cubicBezTo>
                    <a:pt x="740" y="141"/>
                    <a:pt x="731" y="140"/>
                    <a:pt x="722" y="142"/>
                  </a:cubicBezTo>
                  <a:cubicBezTo>
                    <a:pt x="716" y="148"/>
                    <a:pt x="712" y="151"/>
                    <a:pt x="704" y="154"/>
                  </a:cubicBezTo>
                  <a:cubicBezTo>
                    <a:pt x="686" y="150"/>
                    <a:pt x="650" y="169"/>
                    <a:pt x="634" y="180"/>
                  </a:cubicBezTo>
                  <a:cubicBezTo>
                    <a:pt x="636" y="189"/>
                    <a:pt x="631" y="193"/>
                    <a:pt x="640" y="196"/>
                  </a:cubicBezTo>
                  <a:cubicBezTo>
                    <a:pt x="643" y="205"/>
                    <a:pt x="640" y="207"/>
                    <a:pt x="632" y="210"/>
                  </a:cubicBezTo>
                  <a:cubicBezTo>
                    <a:pt x="626" y="219"/>
                    <a:pt x="623" y="226"/>
                    <a:pt x="614" y="232"/>
                  </a:cubicBezTo>
                  <a:cubicBezTo>
                    <a:pt x="611" y="231"/>
                    <a:pt x="606" y="233"/>
                    <a:pt x="604" y="230"/>
                  </a:cubicBezTo>
                  <a:cubicBezTo>
                    <a:pt x="599" y="220"/>
                    <a:pt x="610" y="199"/>
                    <a:pt x="620" y="196"/>
                  </a:cubicBezTo>
                  <a:cubicBezTo>
                    <a:pt x="623" y="187"/>
                    <a:pt x="617" y="187"/>
                    <a:pt x="620" y="178"/>
                  </a:cubicBezTo>
                  <a:cubicBezTo>
                    <a:pt x="617" y="164"/>
                    <a:pt x="609" y="168"/>
                    <a:pt x="598" y="172"/>
                  </a:cubicBezTo>
                  <a:cubicBezTo>
                    <a:pt x="592" y="180"/>
                    <a:pt x="585" y="185"/>
                    <a:pt x="576" y="188"/>
                  </a:cubicBezTo>
                  <a:cubicBezTo>
                    <a:pt x="572" y="194"/>
                    <a:pt x="568" y="200"/>
                    <a:pt x="564" y="206"/>
                  </a:cubicBezTo>
                  <a:cubicBezTo>
                    <a:pt x="561" y="210"/>
                    <a:pt x="556" y="218"/>
                    <a:pt x="556" y="218"/>
                  </a:cubicBezTo>
                  <a:cubicBezTo>
                    <a:pt x="558" y="234"/>
                    <a:pt x="559" y="243"/>
                    <a:pt x="572" y="252"/>
                  </a:cubicBezTo>
                  <a:cubicBezTo>
                    <a:pt x="579" y="262"/>
                    <a:pt x="586" y="273"/>
                    <a:pt x="596" y="280"/>
                  </a:cubicBezTo>
                  <a:cubicBezTo>
                    <a:pt x="598" y="286"/>
                    <a:pt x="602" y="298"/>
                    <a:pt x="602" y="298"/>
                  </a:cubicBezTo>
                  <a:cubicBezTo>
                    <a:pt x="601" y="308"/>
                    <a:pt x="599" y="361"/>
                    <a:pt x="594" y="368"/>
                  </a:cubicBezTo>
                  <a:cubicBezTo>
                    <a:pt x="590" y="374"/>
                    <a:pt x="576" y="378"/>
                    <a:pt x="570" y="382"/>
                  </a:cubicBezTo>
                  <a:cubicBezTo>
                    <a:pt x="563" y="393"/>
                    <a:pt x="550" y="396"/>
                    <a:pt x="542" y="406"/>
                  </a:cubicBezTo>
                  <a:cubicBezTo>
                    <a:pt x="536" y="413"/>
                    <a:pt x="539" y="417"/>
                    <a:pt x="530" y="420"/>
                  </a:cubicBezTo>
                  <a:cubicBezTo>
                    <a:pt x="526" y="408"/>
                    <a:pt x="538" y="391"/>
                    <a:pt x="522" y="386"/>
                  </a:cubicBezTo>
                  <a:cubicBezTo>
                    <a:pt x="516" y="377"/>
                    <a:pt x="510" y="364"/>
                    <a:pt x="502" y="356"/>
                  </a:cubicBezTo>
                  <a:cubicBezTo>
                    <a:pt x="497" y="341"/>
                    <a:pt x="505" y="360"/>
                    <a:pt x="482" y="348"/>
                  </a:cubicBezTo>
                  <a:cubicBezTo>
                    <a:pt x="478" y="346"/>
                    <a:pt x="478" y="339"/>
                    <a:pt x="474" y="336"/>
                  </a:cubicBezTo>
                  <a:cubicBezTo>
                    <a:pt x="470" y="323"/>
                    <a:pt x="466" y="342"/>
                    <a:pt x="462" y="348"/>
                  </a:cubicBezTo>
                  <a:cubicBezTo>
                    <a:pt x="460" y="358"/>
                    <a:pt x="456" y="363"/>
                    <a:pt x="454" y="374"/>
                  </a:cubicBezTo>
                  <a:cubicBezTo>
                    <a:pt x="457" y="383"/>
                    <a:pt x="455" y="387"/>
                    <a:pt x="450" y="394"/>
                  </a:cubicBezTo>
                  <a:cubicBezTo>
                    <a:pt x="454" y="399"/>
                    <a:pt x="464" y="411"/>
                    <a:pt x="466" y="418"/>
                  </a:cubicBezTo>
                  <a:cubicBezTo>
                    <a:pt x="474" y="443"/>
                    <a:pt x="472" y="458"/>
                    <a:pt x="500" y="464"/>
                  </a:cubicBezTo>
                  <a:cubicBezTo>
                    <a:pt x="507" y="469"/>
                    <a:pt x="510" y="474"/>
                    <a:pt x="516" y="480"/>
                  </a:cubicBezTo>
                  <a:cubicBezTo>
                    <a:pt x="511" y="494"/>
                    <a:pt x="513" y="509"/>
                    <a:pt x="510" y="524"/>
                  </a:cubicBezTo>
                  <a:cubicBezTo>
                    <a:pt x="512" y="537"/>
                    <a:pt x="511" y="541"/>
                    <a:pt x="522" y="548"/>
                  </a:cubicBezTo>
                  <a:cubicBezTo>
                    <a:pt x="523" y="552"/>
                    <a:pt x="525" y="556"/>
                    <a:pt x="526" y="560"/>
                  </a:cubicBezTo>
                  <a:cubicBezTo>
                    <a:pt x="527" y="564"/>
                    <a:pt x="514" y="556"/>
                    <a:pt x="514" y="556"/>
                  </a:cubicBezTo>
                  <a:cubicBezTo>
                    <a:pt x="502" y="564"/>
                    <a:pt x="501" y="551"/>
                    <a:pt x="492" y="544"/>
                  </a:cubicBezTo>
                  <a:cubicBezTo>
                    <a:pt x="488" y="541"/>
                    <a:pt x="480" y="536"/>
                    <a:pt x="480" y="536"/>
                  </a:cubicBezTo>
                  <a:cubicBezTo>
                    <a:pt x="471" y="522"/>
                    <a:pt x="474" y="529"/>
                    <a:pt x="470" y="518"/>
                  </a:cubicBezTo>
                  <a:cubicBezTo>
                    <a:pt x="467" y="491"/>
                    <a:pt x="461" y="446"/>
                    <a:pt x="436" y="430"/>
                  </a:cubicBezTo>
                  <a:cubicBezTo>
                    <a:pt x="428" y="433"/>
                    <a:pt x="425" y="433"/>
                    <a:pt x="422" y="424"/>
                  </a:cubicBezTo>
                  <a:cubicBezTo>
                    <a:pt x="427" y="404"/>
                    <a:pt x="432" y="383"/>
                    <a:pt x="438" y="364"/>
                  </a:cubicBezTo>
                  <a:cubicBezTo>
                    <a:pt x="436" y="343"/>
                    <a:pt x="431" y="330"/>
                    <a:pt x="426" y="310"/>
                  </a:cubicBezTo>
                  <a:cubicBezTo>
                    <a:pt x="429" y="302"/>
                    <a:pt x="425" y="300"/>
                    <a:pt x="422" y="292"/>
                  </a:cubicBezTo>
                  <a:cubicBezTo>
                    <a:pt x="424" y="282"/>
                    <a:pt x="428" y="277"/>
                    <a:pt x="422" y="268"/>
                  </a:cubicBezTo>
                  <a:cubicBezTo>
                    <a:pt x="420" y="269"/>
                    <a:pt x="418" y="269"/>
                    <a:pt x="416" y="270"/>
                  </a:cubicBezTo>
                  <a:cubicBezTo>
                    <a:pt x="414" y="272"/>
                    <a:pt x="414" y="275"/>
                    <a:pt x="412" y="276"/>
                  </a:cubicBezTo>
                  <a:cubicBezTo>
                    <a:pt x="408" y="278"/>
                    <a:pt x="400" y="280"/>
                    <a:pt x="400" y="280"/>
                  </a:cubicBezTo>
                  <a:cubicBezTo>
                    <a:pt x="394" y="274"/>
                    <a:pt x="389" y="274"/>
                    <a:pt x="386" y="266"/>
                  </a:cubicBezTo>
                  <a:cubicBezTo>
                    <a:pt x="391" y="251"/>
                    <a:pt x="379" y="206"/>
                    <a:pt x="364" y="196"/>
                  </a:cubicBezTo>
                  <a:cubicBezTo>
                    <a:pt x="357" y="186"/>
                    <a:pt x="358" y="182"/>
                    <a:pt x="360" y="170"/>
                  </a:cubicBezTo>
                  <a:cubicBezTo>
                    <a:pt x="358" y="160"/>
                    <a:pt x="356" y="147"/>
                    <a:pt x="346" y="144"/>
                  </a:cubicBezTo>
                  <a:cubicBezTo>
                    <a:pt x="343" y="154"/>
                    <a:pt x="338" y="160"/>
                    <a:pt x="330" y="166"/>
                  </a:cubicBezTo>
                  <a:cubicBezTo>
                    <a:pt x="323" y="164"/>
                    <a:pt x="308" y="160"/>
                    <a:pt x="308" y="160"/>
                  </a:cubicBezTo>
                  <a:cubicBezTo>
                    <a:pt x="296" y="162"/>
                    <a:pt x="297" y="166"/>
                    <a:pt x="288" y="172"/>
                  </a:cubicBezTo>
                  <a:cubicBezTo>
                    <a:pt x="284" y="185"/>
                    <a:pt x="282" y="191"/>
                    <a:pt x="268" y="196"/>
                  </a:cubicBezTo>
                  <a:cubicBezTo>
                    <a:pt x="264" y="200"/>
                    <a:pt x="243" y="231"/>
                    <a:pt x="242" y="232"/>
                  </a:cubicBezTo>
                  <a:cubicBezTo>
                    <a:pt x="231" y="239"/>
                    <a:pt x="215" y="247"/>
                    <a:pt x="206" y="256"/>
                  </a:cubicBezTo>
                  <a:cubicBezTo>
                    <a:pt x="202" y="260"/>
                    <a:pt x="200" y="265"/>
                    <a:pt x="196" y="268"/>
                  </a:cubicBezTo>
                  <a:cubicBezTo>
                    <a:pt x="194" y="269"/>
                    <a:pt x="192" y="269"/>
                    <a:pt x="190" y="270"/>
                  </a:cubicBezTo>
                  <a:cubicBezTo>
                    <a:pt x="188" y="271"/>
                    <a:pt x="186" y="272"/>
                    <a:pt x="184" y="274"/>
                  </a:cubicBezTo>
                  <a:cubicBezTo>
                    <a:pt x="180" y="278"/>
                    <a:pt x="172" y="286"/>
                    <a:pt x="172" y="286"/>
                  </a:cubicBezTo>
                  <a:cubicBezTo>
                    <a:pt x="167" y="300"/>
                    <a:pt x="165" y="314"/>
                    <a:pt x="160" y="328"/>
                  </a:cubicBezTo>
                  <a:cubicBezTo>
                    <a:pt x="158" y="335"/>
                    <a:pt x="156" y="341"/>
                    <a:pt x="154" y="348"/>
                  </a:cubicBezTo>
                  <a:cubicBezTo>
                    <a:pt x="153" y="350"/>
                    <a:pt x="152" y="354"/>
                    <a:pt x="152" y="354"/>
                  </a:cubicBezTo>
                  <a:cubicBezTo>
                    <a:pt x="152" y="359"/>
                    <a:pt x="156" y="384"/>
                    <a:pt x="146" y="392"/>
                  </a:cubicBezTo>
                  <a:cubicBezTo>
                    <a:pt x="141" y="397"/>
                    <a:pt x="128" y="404"/>
                    <a:pt x="128" y="404"/>
                  </a:cubicBezTo>
                  <a:cubicBezTo>
                    <a:pt x="125" y="412"/>
                    <a:pt x="122" y="421"/>
                    <a:pt x="114" y="424"/>
                  </a:cubicBezTo>
                  <a:cubicBezTo>
                    <a:pt x="100" y="419"/>
                    <a:pt x="97" y="405"/>
                    <a:pt x="94" y="392"/>
                  </a:cubicBezTo>
                  <a:cubicBezTo>
                    <a:pt x="86" y="362"/>
                    <a:pt x="82" y="332"/>
                    <a:pt x="72" y="302"/>
                  </a:cubicBezTo>
                  <a:cubicBezTo>
                    <a:pt x="71" y="281"/>
                    <a:pt x="70" y="275"/>
                    <a:pt x="66" y="258"/>
                  </a:cubicBezTo>
                  <a:cubicBezTo>
                    <a:pt x="66" y="251"/>
                    <a:pt x="68" y="219"/>
                    <a:pt x="64" y="208"/>
                  </a:cubicBezTo>
                  <a:cubicBezTo>
                    <a:pt x="70" y="191"/>
                    <a:pt x="66" y="173"/>
                    <a:pt x="72" y="156"/>
                  </a:cubicBezTo>
                  <a:cubicBezTo>
                    <a:pt x="66" y="139"/>
                    <a:pt x="60" y="168"/>
                    <a:pt x="56" y="172"/>
                  </a:cubicBezTo>
                  <a:cubicBezTo>
                    <a:pt x="53" y="175"/>
                    <a:pt x="44" y="180"/>
                    <a:pt x="44" y="180"/>
                  </a:cubicBezTo>
                  <a:cubicBezTo>
                    <a:pt x="35" y="177"/>
                    <a:pt x="28" y="173"/>
                    <a:pt x="24" y="162"/>
                  </a:cubicBezTo>
                  <a:cubicBezTo>
                    <a:pt x="23" y="158"/>
                    <a:pt x="20" y="150"/>
                    <a:pt x="20" y="150"/>
                  </a:cubicBezTo>
                  <a:cubicBezTo>
                    <a:pt x="30" y="148"/>
                    <a:pt x="30" y="143"/>
                    <a:pt x="38" y="138"/>
                  </a:cubicBezTo>
                  <a:cubicBezTo>
                    <a:pt x="35" y="128"/>
                    <a:pt x="31" y="133"/>
                    <a:pt x="24" y="138"/>
                  </a:cubicBezTo>
                  <a:cubicBezTo>
                    <a:pt x="15" y="135"/>
                    <a:pt x="15" y="132"/>
                    <a:pt x="18" y="124"/>
                  </a:cubicBezTo>
                  <a:cubicBezTo>
                    <a:pt x="11" y="114"/>
                    <a:pt x="9" y="101"/>
                    <a:pt x="0" y="92"/>
                  </a:cubicBezTo>
                  <a:lnTo>
                    <a:pt x="76" y="0"/>
                  </a:lnTo>
                  <a:lnTo>
                    <a:pt x="798" y="6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ltGray">
            <a:xfrm>
              <a:off x="1634" y="519"/>
              <a:ext cx="19" cy="29"/>
            </a:xfrm>
            <a:custGeom>
              <a:avLst/>
              <a:gdLst>
                <a:gd name="T0" fmla="*/ 0 w 43"/>
                <a:gd name="T1" fmla="*/ 0 h 85"/>
                <a:gd name="T2" fmla="*/ 0 w 43"/>
                <a:gd name="T3" fmla="*/ 0 h 85"/>
                <a:gd name="T4" fmla="*/ 0 w 43"/>
                <a:gd name="T5" fmla="*/ 0 h 85"/>
                <a:gd name="T6" fmla="*/ 0 w 43"/>
                <a:gd name="T7" fmla="*/ 0 h 85"/>
                <a:gd name="T8" fmla="*/ 0 w 43"/>
                <a:gd name="T9" fmla="*/ 0 h 85"/>
                <a:gd name="T10" fmla="*/ 0 w 43"/>
                <a:gd name="T11" fmla="*/ 0 h 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" h="85">
                  <a:moveTo>
                    <a:pt x="7" y="11"/>
                  </a:moveTo>
                  <a:cubicBezTo>
                    <a:pt x="4" y="2"/>
                    <a:pt x="9" y="0"/>
                    <a:pt x="17" y="3"/>
                  </a:cubicBezTo>
                  <a:cubicBezTo>
                    <a:pt x="24" y="13"/>
                    <a:pt x="28" y="24"/>
                    <a:pt x="37" y="33"/>
                  </a:cubicBezTo>
                  <a:cubicBezTo>
                    <a:pt x="43" y="52"/>
                    <a:pt x="40" y="78"/>
                    <a:pt x="19" y="85"/>
                  </a:cubicBezTo>
                  <a:cubicBezTo>
                    <a:pt x="6" y="81"/>
                    <a:pt x="5" y="81"/>
                    <a:pt x="1" y="69"/>
                  </a:cubicBezTo>
                  <a:cubicBezTo>
                    <a:pt x="2" y="66"/>
                    <a:pt x="0" y="4"/>
                    <a:pt x="7" y="11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ltGray">
            <a:xfrm>
              <a:off x="1900" y="421"/>
              <a:ext cx="18" cy="24"/>
            </a:xfrm>
            <a:custGeom>
              <a:avLst/>
              <a:gdLst>
                <a:gd name="T0" fmla="*/ 0 w 44"/>
                <a:gd name="T1" fmla="*/ 0 h 74"/>
                <a:gd name="T2" fmla="*/ 0 w 44"/>
                <a:gd name="T3" fmla="*/ 0 h 74"/>
                <a:gd name="T4" fmla="*/ 0 w 44"/>
                <a:gd name="T5" fmla="*/ 0 h 74"/>
                <a:gd name="T6" fmla="*/ 0 w 44"/>
                <a:gd name="T7" fmla="*/ 0 h 74"/>
                <a:gd name="T8" fmla="*/ 0 w 44"/>
                <a:gd name="T9" fmla="*/ 0 h 74"/>
                <a:gd name="T10" fmla="*/ 0 w 44"/>
                <a:gd name="T11" fmla="*/ 0 h 74"/>
                <a:gd name="T12" fmla="*/ 0 w 44"/>
                <a:gd name="T13" fmla="*/ 0 h 74"/>
                <a:gd name="T14" fmla="*/ 0 w 44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74">
                  <a:moveTo>
                    <a:pt x="13" y="28"/>
                  </a:moveTo>
                  <a:cubicBezTo>
                    <a:pt x="15" y="13"/>
                    <a:pt x="14" y="7"/>
                    <a:pt x="29" y="2"/>
                  </a:cubicBezTo>
                  <a:cubicBezTo>
                    <a:pt x="34" y="3"/>
                    <a:pt x="40" y="0"/>
                    <a:pt x="43" y="4"/>
                  </a:cubicBezTo>
                  <a:cubicBezTo>
                    <a:pt x="44" y="6"/>
                    <a:pt x="41" y="21"/>
                    <a:pt x="39" y="26"/>
                  </a:cubicBezTo>
                  <a:cubicBezTo>
                    <a:pt x="31" y="43"/>
                    <a:pt x="30" y="63"/>
                    <a:pt x="13" y="74"/>
                  </a:cubicBezTo>
                  <a:cubicBezTo>
                    <a:pt x="4" y="71"/>
                    <a:pt x="4" y="68"/>
                    <a:pt x="7" y="60"/>
                  </a:cubicBezTo>
                  <a:cubicBezTo>
                    <a:pt x="5" y="50"/>
                    <a:pt x="0" y="46"/>
                    <a:pt x="3" y="36"/>
                  </a:cubicBezTo>
                  <a:cubicBezTo>
                    <a:pt x="4" y="32"/>
                    <a:pt x="8" y="23"/>
                    <a:pt x="13" y="2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ltGray">
            <a:xfrm>
              <a:off x="1951" y="409"/>
              <a:ext cx="9" cy="10"/>
            </a:xfrm>
            <a:custGeom>
              <a:avLst/>
              <a:gdLst>
                <a:gd name="T0" fmla="*/ 0 w 20"/>
                <a:gd name="T1" fmla="*/ 0 h 30"/>
                <a:gd name="T2" fmla="*/ 0 w 20"/>
                <a:gd name="T3" fmla="*/ 0 h 30"/>
                <a:gd name="T4" fmla="*/ 0 w 20"/>
                <a:gd name="T5" fmla="*/ 0 h 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30">
                  <a:moveTo>
                    <a:pt x="7" y="16"/>
                  </a:moveTo>
                  <a:cubicBezTo>
                    <a:pt x="18" y="0"/>
                    <a:pt x="20" y="20"/>
                    <a:pt x="5" y="30"/>
                  </a:cubicBezTo>
                  <a:cubicBezTo>
                    <a:pt x="0" y="23"/>
                    <a:pt x="1" y="22"/>
                    <a:pt x="7" y="16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ltGray">
            <a:xfrm>
              <a:off x="1021" y="314"/>
              <a:ext cx="433" cy="354"/>
            </a:xfrm>
            <a:custGeom>
              <a:avLst/>
              <a:gdLst>
                <a:gd name="T0" fmla="*/ 1 w 682"/>
                <a:gd name="T1" fmla="*/ 1 h 557"/>
                <a:gd name="T2" fmla="*/ 1 w 682"/>
                <a:gd name="T3" fmla="*/ 1 h 557"/>
                <a:gd name="T4" fmla="*/ 1 w 682"/>
                <a:gd name="T5" fmla="*/ 1 h 557"/>
                <a:gd name="T6" fmla="*/ 1 w 682"/>
                <a:gd name="T7" fmla="*/ 1 h 557"/>
                <a:gd name="T8" fmla="*/ 1 w 682"/>
                <a:gd name="T9" fmla="*/ 1 h 557"/>
                <a:gd name="T10" fmla="*/ 1 w 682"/>
                <a:gd name="T11" fmla="*/ 1 h 557"/>
                <a:gd name="T12" fmla="*/ 1 w 682"/>
                <a:gd name="T13" fmla="*/ 1 h 557"/>
                <a:gd name="T14" fmla="*/ 1 w 682"/>
                <a:gd name="T15" fmla="*/ 1 h 557"/>
                <a:gd name="T16" fmla="*/ 1 w 682"/>
                <a:gd name="T17" fmla="*/ 1 h 557"/>
                <a:gd name="T18" fmla="*/ 1 w 682"/>
                <a:gd name="T19" fmla="*/ 1 h 557"/>
                <a:gd name="T20" fmla="*/ 1 w 682"/>
                <a:gd name="T21" fmla="*/ 1 h 557"/>
                <a:gd name="T22" fmla="*/ 1 w 682"/>
                <a:gd name="T23" fmla="*/ 1 h 557"/>
                <a:gd name="T24" fmla="*/ 1 w 682"/>
                <a:gd name="T25" fmla="*/ 1 h 557"/>
                <a:gd name="T26" fmla="*/ 1 w 682"/>
                <a:gd name="T27" fmla="*/ 1 h 557"/>
                <a:gd name="T28" fmla="*/ 1 w 682"/>
                <a:gd name="T29" fmla="*/ 1 h 557"/>
                <a:gd name="T30" fmla="*/ 1 w 682"/>
                <a:gd name="T31" fmla="*/ 1 h 557"/>
                <a:gd name="T32" fmla="*/ 1 w 682"/>
                <a:gd name="T33" fmla="*/ 1 h 557"/>
                <a:gd name="T34" fmla="*/ 0 w 682"/>
                <a:gd name="T35" fmla="*/ 1 h 557"/>
                <a:gd name="T36" fmla="*/ 1 w 682"/>
                <a:gd name="T37" fmla="*/ 1 h 557"/>
                <a:gd name="T38" fmla="*/ 1 w 682"/>
                <a:gd name="T39" fmla="*/ 1 h 557"/>
                <a:gd name="T40" fmla="*/ 1 w 682"/>
                <a:gd name="T41" fmla="*/ 1 h 557"/>
                <a:gd name="T42" fmla="*/ 1 w 682"/>
                <a:gd name="T43" fmla="*/ 1 h 557"/>
                <a:gd name="T44" fmla="*/ 1 w 682"/>
                <a:gd name="T45" fmla="*/ 1 h 557"/>
                <a:gd name="T46" fmla="*/ 1 w 682"/>
                <a:gd name="T47" fmla="*/ 1 h 557"/>
                <a:gd name="T48" fmla="*/ 1 w 682"/>
                <a:gd name="T49" fmla="*/ 1 h 557"/>
                <a:gd name="T50" fmla="*/ 1 w 682"/>
                <a:gd name="T51" fmla="*/ 1 h 557"/>
                <a:gd name="T52" fmla="*/ 1 w 682"/>
                <a:gd name="T53" fmla="*/ 0 h 557"/>
                <a:gd name="T54" fmla="*/ 1 w 682"/>
                <a:gd name="T55" fmla="*/ 1 h 557"/>
                <a:gd name="T56" fmla="*/ 1 w 682"/>
                <a:gd name="T57" fmla="*/ 1 h 557"/>
                <a:gd name="T58" fmla="*/ 1 w 682"/>
                <a:gd name="T59" fmla="*/ 1 h 557"/>
                <a:gd name="T60" fmla="*/ 1 w 682"/>
                <a:gd name="T61" fmla="*/ 1 h 557"/>
                <a:gd name="T62" fmla="*/ 1 w 682"/>
                <a:gd name="T63" fmla="*/ 1 h 557"/>
                <a:gd name="T64" fmla="*/ 1 w 682"/>
                <a:gd name="T65" fmla="*/ 1 h 557"/>
                <a:gd name="T66" fmla="*/ 1 w 682"/>
                <a:gd name="T67" fmla="*/ 1 h 557"/>
                <a:gd name="T68" fmla="*/ 1 w 682"/>
                <a:gd name="T69" fmla="*/ 1 h 557"/>
                <a:gd name="T70" fmla="*/ 1 w 682"/>
                <a:gd name="T71" fmla="*/ 1 h 557"/>
                <a:gd name="T72" fmla="*/ 1 w 682"/>
                <a:gd name="T73" fmla="*/ 1 h 557"/>
                <a:gd name="T74" fmla="*/ 1 w 682"/>
                <a:gd name="T75" fmla="*/ 1 h 557"/>
                <a:gd name="T76" fmla="*/ 1 w 682"/>
                <a:gd name="T77" fmla="*/ 1 h 557"/>
                <a:gd name="T78" fmla="*/ 1 w 682"/>
                <a:gd name="T79" fmla="*/ 1 h 557"/>
                <a:gd name="T80" fmla="*/ 1 w 682"/>
                <a:gd name="T81" fmla="*/ 1 h 557"/>
                <a:gd name="T82" fmla="*/ 1 w 682"/>
                <a:gd name="T83" fmla="*/ 1 h 5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682" h="557">
                  <a:moveTo>
                    <a:pt x="435" y="556"/>
                  </a:moveTo>
                  <a:lnTo>
                    <a:pt x="481" y="464"/>
                  </a:lnTo>
                  <a:lnTo>
                    <a:pt x="473" y="449"/>
                  </a:lnTo>
                  <a:lnTo>
                    <a:pt x="486" y="451"/>
                  </a:lnTo>
                  <a:lnTo>
                    <a:pt x="495" y="441"/>
                  </a:lnTo>
                  <a:lnTo>
                    <a:pt x="500" y="413"/>
                  </a:lnTo>
                  <a:lnTo>
                    <a:pt x="500" y="371"/>
                  </a:lnTo>
                  <a:lnTo>
                    <a:pt x="309" y="287"/>
                  </a:lnTo>
                  <a:lnTo>
                    <a:pt x="296" y="308"/>
                  </a:lnTo>
                  <a:lnTo>
                    <a:pt x="282" y="346"/>
                  </a:lnTo>
                  <a:lnTo>
                    <a:pt x="396" y="557"/>
                  </a:lnTo>
                  <a:lnTo>
                    <a:pt x="303" y="556"/>
                  </a:lnTo>
                  <a:lnTo>
                    <a:pt x="304" y="536"/>
                  </a:lnTo>
                  <a:cubicBezTo>
                    <a:pt x="284" y="520"/>
                    <a:pt x="296" y="510"/>
                    <a:pt x="282" y="494"/>
                  </a:cubicBezTo>
                  <a:cubicBezTo>
                    <a:pt x="276" y="475"/>
                    <a:pt x="267" y="468"/>
                    <a:pt x="253" y="451"/>
                  </a:cubicBezTo>
                  <a:cubicBezTo>
                    <a:pt x="249" y="447"/>
                    <a:pt x="245" y="443"/>
                    <a:pt x="242" y="439"/>
                  </a:cubicBezTo>
                  <a:lnTo>
                    <a:pt x="237" y="432"/>
                  </a:lnTo>
                  <a:cubicBezTo>
                    <a:pt x="237" y="432"/>
                    <a:pt x="245" y="413"/>
                    <a:pt x="245" y="413"/>
                  </a:cubicBezTo>
                  <a:cubicBezTo>
                    <a:pt x="247" y="409"/>
                    <a:pt x="250" y="401"/>
                    <a:pt x="250" y="401"/>
                  </a:cubicBezTo>
                  <a:cubicBezTo>
                    <a:pt x="249" y="399"/>
                    <a:pt x="247" y="397"/>
                    <a:pt x="247" y="394"/>
                  </a:cubicBezTo>
                  <a:cubicBezTo>
                    <a:pt x="248" y="390"/>
                    <a:pt x="253" y="382"/>
                    <a:pt x="253" y="382"/>
                  </a:cubicBezTo>
                  <a:cubicBezTo>
                    <a:pt x="243" y="370"/>
                    <a:pt x="237" y="371"/>
                    <a:pt x="220" y="375"/>
                  </a:cubicBezTo>
                  <a:cubicBezTo>
                    <a:pt x="217" y="371"/>
                    <a:pt x="210" y="369"/>
                    <a:pt x="207" y="365"/>
                  </a:cubicBezTo>
                  <a:cubicBezTo>
                    <a:pt x="185" y="337"/>
                    <a:pt x="216" y="363"/>
                    <a:pt x="194" y="346"/>
                  </a:cubicBezTo>
                  <a:cubicBezTo>
                    <a:pt x="167" y="349"/>
                    <a:pt x="179" y="346"/>
                    <a:pt x="156" y="352"/>
                  </a:cubicBezTo>
                  <a:cubicBezTo>
                    <a:pt x="153" y="353"/>
                    <a:pt x="148" y="354"/>
                    <a:pt x="148" y="354"/>
                  </a:cubicBezTo>
                  <a:cubicBezTo>
                    <a:pt x="146" y="356"/>
                    <a:pt x="145" y="359"/>
                    <a:pt x="142" y="361"/>
                  </a:cubicBezTo>
                  <a:cubicBezTo>
                    <a:pt x="138" y="363"/>
                    <a:pt x="126" y="365"/>
                    <a:pt x="126" y="365"/>
                  </a:cubicBezTo>
                  <a:cubicBezTo>
                    <a:pt x="105" y="354"/>
                    <a:pt x="116" y="355"/>
                    <a:pt x="94" y="361"/>
                  </a:cubicBezTo>
                  <a:cubicBezTo>
                    <a:pt x="89" y="362"/>
                    <a:pt x="78" y="365"/>
                    <a:pt x="78" y="365"/>
                  </a:cubicBezTo>
                  <a:cubicBezTo>
                    <a:pt x="62" y="383"/>
                    <a:pt x="46" y="346"/>
                    <a:pt x="35" y="337"/>
                  </a:cubicBezTo>
                  <a:cubicBezTo>
                    <a:pt x="32" y="330"/>
                    <a:pt x="24" y="320"/>
                    <a:pt x="22" y="312"/>
                  </a:cubicBezTo>
                  <a:cubicBezTo>
                    <a:pt x="20" y="308"/>
                    <a:pt x="22" y="303"/>
                    <a:pt x="19" y="300"/>
                  </a:cubicBezTo>
                  <a:cubicBezTo>
                    <a:pt x="17" y="297"/>
                    <a:pt x="13" y="297"/>
                    <a:pt x="11" y="295"/>
                  </a:cubicBezTo>
                  <a:cubicBezTo>
                    <a:pt x="3" y="277"/>
                    <a:pt x="15" y="306"/>
                    <a:pt x="5" y="276"/>
                  </a:cubicBezTo>
                  <a:cubicBezTo>
                    <a:pt x="4" y="272"/>
                    <a:pt x="0" y="264"/>
                    <a:pt x="0" y="264"/>
                  </a:cubicBezTo>
                  <a:cubicBezTo>
                    <a:pt x="3" y="253"/>
                    <a:pt x="2" y="248"/>
                    <a:pt x="13" y="243"/>
                  </a:cubicBezTo>
                  <a:cubicBezTo>
                    <a:pt x="20" y="221"/>
                    <a:pt x="17" y="231"/>
                    <a:pt x="24" y="213"/>
                  </a:cubicBezTo>
                  <a:cubicBezTo>
                    <a:pt x="26" y="209"/>
                    <a:pt x="30" y="200"/>
                    <a:pt x="30" y="200"/>
                  </a:cubicBezTo>
                  <a:cubicBezTo>
                    <a:pt x="26" y="192"/>
                    <a:pt x="24" y="191"/>
                    <a:pt x="32" y="181"/>
                  </a:cubicBezTo>
                  <a:cubicBezTo>
                    <a:pt x="36" y="177"/>
                    <a:pt x="43" y="169"/>
                    <a:pt x="43" y="169"/>
                  </a:cubicBezTo>
                  <a:cubicBezTo>
                    <a:pt x="37" y="155"/>
                    <a:pt x="36" y="153"/>
                    <a:pt x="51" y="143"/>
                  </a:cubicBezTo>
                  <a:cubicBezTo>
                    <a:pt x="56" y="140"/>
                    <a:pt x="67" y="135"/>
                    <a:pt x="67" y="135"/>
                  </a:cubicBezTo>
                  <a:cubicBezTo>
                    <a:pt x="73" y="129"/>
                    <a:pt x="75" y="122"/>
                    <a:pt x="81" y="116"/>
                  </a:cubicBezTo>
                  <a:cubicBezTo>
                    <a:pt x="89" y="107"/>
                    <a:pt x="102" y="105"/>
                    <a:pt x="113" y="99"/>
                  </a:cubicBezTo>
                  <a:cubicBezTo>
                    <a:pt x="125" y="85"/>
                    <a:pt x="149" y="76"/>
                    <a:pt x="167" y="67"/>
                  </a:cubicBezTo>
                  <a:cubicBezTo>
                    <a:pt x="174" y="59"/>
                    <a:pt x="175" y="50"/>
                    <a:pt x="188" y="46"/>
                  </a:cubicBezTo>
                  <a:cubicBezTo>
                    <a:pt x="198" y="39"/>
                    <a:pt x="208" y="36"/>
                    <a:pt x="220" y="30"/>
                  </a:cubicBezTo>
                  <a:cubicBezTo>
                    <a:pt x="223" y="28"/>
                    <a:pt x="228" y="25"/>
                    <a:pt x="228" y="25"/>
                  </a:cubicBezTo>
                  <a:cubicBezTo>
                    <a:pt x="237" y="16"/>
                    <a:pt x="245" y="10"/>
                    <a:pt x="258" y="6"/>
                  </a:cubicBezTo>
                  <a:cubicBezTo>
                    <a:pt x="269" y="31"/>
                    <a:pt x="301" y="6"/>
                    <a:pt x="320" y="4"/>
                  </a:cubicBezTo>
                  <a:cubicBezTo>
                    <a:pt x="334" y="3"/>
                    <a:pt x="349" y="3"/>
                    <a:pt x="363" y="2"/>
                  </a:cubicBezTo>
                  <a:cubicBezTo>
                    <a:pt x="369" y="3"/>
                    <a:pt x="376" y="5"/>
                    <a:pt x="382" y="4"/>
                  </a:cubicBezTo>
                  <a:cubicBezTo>
                    <a:pt x="387" y="4"/>
                    <a:pt x="398" y="0"/>
                    <a:pt x="398" y="0"/>
                  </a:cubicBezTo>
                  <a:cubicBezTo>
                    <a:pt x="415" y="8"/>
                    <a:pt x="406" y="16"/>
                    <a:pt x="400" y="30"/>
                  </a:cubicBezTo>
                  <a:cubicBezTo>
                    <a:pt x="398" y="34"/>
                    <a:pt x="384" y="34"/>
                    <a:pt x="384" y="34"/>
                  </a:cubicBezTo>
                  <a:cubicBezTo>
                    <a:pt x="379" y="47"/>
                    <a:pt x="398" y="51"/>
                    <a:pt x="411" y="55"/>
                  </a:cubicBezTo>
                  <a:cubicBezTo>
                    <a:pt x="419" y="72"/>
                    <a:pt x="421" y="79"/>
                    <a:pt x="443" y="84"/>
                  </a:cubicBezTo>
                  <a:cubicBezTo>
                    <a:pt x="461" y="71"/>
                    <a:pt x="435" y="65"/>
                    <a:pt x="468" y="57"/>
                  </a:cubicBezTo>
                  <a:cubicBezTo>
                    <a:pt x="482" y="61"/>
                    <a:pt x="485" y="70"/>
                    <a:pt x="497" y="74"/>
                  </a:cubicBezTo>
                  <a:cubicBezTo>
                    <a:pt x="505" y="76"/>
                    <a:pt x="513" y="78"/>
                    <a:pt x="521" y="80"/>
                  </a:cubicBezTo>
                  <a:cubicBezTo>
                    <a:pt x="524" y="81"/>
                    <a:pt x="529" y="82"/>
                    <a:pt x="529" y="82"/>
                  </a:cubicBezTo>
                  <a:cubicBezTo>
                    <a:pt x="547" y="78"/>
                    <a:pt x="547" y="76"/>
                    <a:pt x="562" y="84"/>
                  </a:cubicBezTo>
                  <a:cubicBezTo>
                    <a:pt x="566" y="95"/>
                    <a:pt x="565" y="86"/>
                    <a:pt x="559" y="97"/>
                  </a:cubicBezTo>
                  <a:cubicBezTo>
                    <a:pt x="557" y="101"/>
                    <a:pt x="554" y="110"/>
                    <a:pt x="554" y="110"/>
                  </a:cubicBezTo>
                  <a:cubicBezTo>
                    <a:pt x="556" y="132"/>
                    <a:pt x="556" y="168"/>
                    <a:pt x="572" y="188"/>
                  </a:cubicBezTo>
                  <a:cubicBezTo>
                    <a:pt x="568" y="198"/>
                    <a:pt x="564" y="208"/>
                    <a:pt x="562" y="219"/>
                  </a:cubicBezTo>
                  <a:cubicBezTo>
                    <a:pt x="564" y="227"/>
                    <a:pt x="569" y="233"/>
                    <a:pt x="572" y="240"/>
                  </a:cubicBezTo>
                  <a:cubicBezTo>
                    <a:pt x="573" y="247"/>
                    <a:pt x="572" y="254"/>
                    <a:pt x="575" y="259"/>
                  </a:cubicBezTo>
                  <a:cubicBezTo>
                    <a:pt x="577" y="263"/>
                    <a:pt x="595" y="272"/>
                    <a:pt x="599" y="283"/>
                  </a:cubicBezTo>
                  <a:cubicBezTo>
                    <a:pt x="594" y="295"/>
                    <a:pt x="603" y="306"/>
                    <a:pt x="618" y="310"/>
                  </a:cubicBezTo>
                  <a:cubicBezTo>
                    <a:pt x="630" y="307"/>
                    <a:pt x="638" y="308"/>
                    <a:pt x="645" y="300"/>
                  </a:cubicBezTo>
                  <a:cubicBezTo>
                    <a:pt x="660" y="302"/>
                    <a:pt x="663" y="303"/>
                    <a:pt x="672" y="293"/>
                  </a:cubicBezTo>
                  <a:cubicBezTo>
                    <a:pt x="675" y="294"/>
                    <a:pt x="679" y="293"/>
                    <a:pt x="680" y="295"/>
                  </a:cubicBezTo>
                  <a:cubicBezTo>
                    <a:pt x="682" y="301"/>
                    <a:pt x="674" y="321"/>
                    <a:pt x="672" y="327"/>
                  </a:cubicBezTo>
                  <a:cubicBezTo>
                    <a:pt x="668" y="340"/>
                    <a:pt x="671" y="326"/>
                    <a:pt x="664" y="340"/>
                  </a:cubicBezTo>
                  <a:cubicBezTo>
                    <a:pt x="652" y="360"/>
                    <a:pt x="646" y="381"/>
                    <a:pt x="621" y="394"/>
                  </a:cubicBezTo>
                  <a:cubicBezTo>
                    <a:pt x="614" y="402"/>
                    <a:pt x="609" y="402"/>
                    <a:pt x="599" y="407"/>
                  </a:cubicBezTo>
                  <a:cubicBezTo>
                    <a:pt x="590" y="418"/>
                    <a:pt x="579" y="429"/>
                    <a:pt x="567" y="439"/>
                  </a:cubicBezTo>
                  <a:cubicBezTo>
                    <a:pt x="560" y="454"/>
                    <a:pt x="555" y="470"/>
                    <a:pt x="548" y="485"/>
                  </a:cubicBezTo>
                  <a:cubicBezTo>
                    <a:pt x="549" y="489"/>
                    <a:pt x="550" y="492"/>
                    <a:pt x="551" y="496"/>
                  </a:cubicBezTo>
                  <a:cubicBezTo>
                    <a:pt x="552" y="500"/>
                    <a:pt x="556" y="508"/>
                    <a:pt x="556" y="508"/>
                  </a:cubicBezTo>
                  <a:cubicBezTo>
                    <a:pt x="559" y="524"/>
                    <a:pt x="562" y="546"/>
                    <a:pt x="576" y="557"/>
                  </a:cubicBezTo>
                  <a:lnTo>
                    <a:pt x="435" y="556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ltGray">
            <a:xfrm>
              <a:off x="1189" y="447"/>
              <a:ext cx="163" cy="221"/>
            </a:xfrm>
            <a:custGeom>
              <a:avLst/>
              <a:gdLst>
                <a:gd name="T0" fmla="*/ 1 w 257"/>
                <a:gd name="T1" fmla="*/ 1 h 347"/>
                <a:gd name="T2" fmla="*/ 1 w 257"/>
                <a:gd name="T3" fmla="*/ 1 h 347"/>
                <a:gd name="T4" fmla="*/ 1 w 257"/>
                <a:gd name="T5" fmla="*/ 1 h 347"/>
                <a:gd name="T6" fmla="*/ 1 w 257"/>
                <a:gd name="T7" fmla="*/ 1 h 347"/>
                <a:gd name="T8" fmla="*/ 1 w 257"/>
                <a:gd name="T9" fmla="*/ 1 h 347"/>
                <a:gd name="T10" fmla="*/ 1 w 257"/>
                <a:gd name="T11" fmla="*/ 1 h 347"/>
                <a:gd name="T12" fmla="*/ 1 w 257"/>
                <a:gd name="T13" fmla="*/ 1 h 347"/>
                <a:gd name="T14" fmla="*/ 1 w 257"/>
                <a:gd name="T15" fmla="*/ 1 h 347"/>
                <a:gd name="T16" fmla="*/ 1 w 257"/>
                <a:gd name="T17" fmla="*/ 1 h 347"/>
                <a:gd name="T18" fmla="*/ 1 w 257"/>
                <a:gd name="T19" fmla="*/ 1 h 347"/>
                <a:gd name="T20" fmla="*/ 1 w 257"/>
                <a:gd name="T21" fmla="*/ 1 h 347"/>
                <a:gd name="T22" fmla="*/ 1 w 257"/>
                <a:gd name="T23" fmla="*/ 1 h 347"/>
                <a:gd name="T24" fmla="*/ 1 w 257"/>
                <a:gd name="T25" fmla="*/ 1 h 347"/>
                <a:gd name="T26" fmla="*/ 0 w 257"/>
                <a:gd name="T27" fmla="*/ 1 h 347"/>
                <a:gd name="T28" fmla="*/ 1 w 257"/>
                <a:gd name="T29" fmla="*/ 1 h 347"/>
                <a:gd name="T30" fmla="*/ 1 w 257"/>
                <a:gd name="T31" fmla="*/ 1 h 3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57" h="347">
                  <a:moveTo>
                    <a:pt x="243" y="347"/>
                  </a:moveTo>
                  <a:lnTo>
                    <a:pt x="233" y="301"/>
                  </a:lnTo>
                  <a:lnTo>
                    <a:pt x="217" y="288"/>
                  </a:lnTo>
                  <a:lnTo>
                    <a:pt x="215" y="269"/>
                  </a:lnTo>
                  <a:lnTo>
                    <a:pt x="209" y="254"/>
                  </a:lnTo>
                  <a:lnTo>
                    <a:pt x="209" y="229"/>
                  </a:lnTo>
                  <a:lnTo>
                    <a:pt x="207" y="214"/>
                  </a:lnTo>
                  <a:lnTo>
                    <a:pt x="228" y="202"/>
                  </a:lnTo>
                  <a:lnTo>
                    <a:pt x="257" y="197"/>
                  </a:lnTo>
                  <a:lnTo>
                    <a:pt x="257" y="136"/>
                  </a:lnTo>
                  <a:cubicBezTo>
                    <a:pt x="209" y="119"/>
                    <a:pt x="13" y="0"/>
                    <a:pt x="54" y="96"/>
                  </a:cubicBezTo>
                  <a:cubicBezTo>
                    <a:pt x="36" y="106"/>
                    <a:pt x="57" y="97"/>
                    <a:pt x="32" y="98"/>
                  </a:cubicBezTo>
                  <a:cubicBezTo>
                    <a:pt x="27" y="99"/>
                    <a:pt x="16" y="102"/>
                    <a:pt x="16" y="102"/>
                  </a:cubicBezTo>
                  <a:lnTo>
                    <a:pt x="0" y="149"/>
                  </a:lnTo>
                  <a:lnTo>
                    <a:pt x="93" y="346"/>
                  </a:lnTo>
                  <a:lnTo>
                    <a:pt x="243" y="347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2" name="Freeform 52"/>
            <p:cNvSpPr>
              <a:spLocks/>
            </p:cNvSpPr>
            <p:nvPr userDrawn="1"/>
          </p:nvSpPr>
          <p:spPr bwMode="ltGray">
            <a:xfrm>
              <a:off x="1476" y="611"/>
              <a:ext cx="7" cy="12"/>
            </a:xfrm>
            <a:custGeom>
              <a:avLst/>
              <a:gdLst>
                <a:gd name="T0" fmla="*/ 0 w 19"/>
                <a:gd name="T1" fmla="*/ 0 h 37"/>
                <a:gd name="T2" fmla="*/ 0 w 19"/>
                <a:gd name="T3" fmla="*/ 0 h 37"/>
                <a:gd name="T4" fmla="*/ 0 w 19"/>
                <a:gd name="T5" fmla="*/ 0 h 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37">
                  <a:moveTo>
                    <a:pt x="7" y="25"/>
                  </a:moveTo>
                  <a:cubicBezTo>
                    <a:pt x="0" y="4"/>
                    <a:pt x="12" y="0"/>
                    <a:pt x="19" y="21"/>
                  </a:cubicBezTo>
                  <a:cubicBezTo>
                    <a:pt x="14" y="37"/>
                    <a:pt x="18" y="36"/>
                    <a:pt x="7" y="25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ltGray">
            <a:xfrm>
              <a:off x="1467" y="497"/>
              <a:ext cx="9" cy="7"/>
            </a:xfrm>
            <a:custGeom>
              <a:avLst/>
              <a:gdLst>
                <a:gd name="T0" fmla="*/ 0 w 22"/>
                <a:gd name="T1" fmla="*/ 0 h 20"/>
                <a:gd name="T2" fmla="*/ 0 w 22"/>
                <a:gd name="T3" fmla="*/ 0 h 20"/>
                <a:gd name="T4" fmla="*/ 0 w 22"/>
                <a:gd name="T5" fmla="*/ 0 h 20"/>
                <a:gd name="T6" fmla="*/ 0 w 22"/>
                <a:gd name="T7" fmla="*/ 0 h 20"/>
                <a:gd name="T8" fmla="*/ 0 w 22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20">
                  <a:moveTo>
                    <a:pt x="12" y="12"/>
                  </a:moveTo>
                  <a:cubicBezTo>
                    <a:pt x="13" y="8"/>
                    <a:pt x="12" y="0"/>
                    <a:pt x="16" y="0"/>
                  </a:cubicBezTo>
                  <a:cubicBezTo>
                    <a:pt x="20" y="0"/>
                    <a:pt x="22" y="8"/>
                    <a:pt x="20" y="12"/>
                  </a:cubicBezTo>
                  <a:cubicBezTo>
                    <a:pt x="18" y="16"/>
                    <a:pt x="12" y="17"/>
                    <a:pt x="8" y="20"/>
                  </a:cubicBezTo>
                  <a:cubicBezTo>
                    <a:pt x="3" y="5"/>
                    <a:pt x="0" y="6"/>
                    <a:pt x="12" y="1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ltGray">
            <a:xfrm>
              <a:off x="1072" y="357"/>
              <a:ext cx="25" cy="10"/>
            </a:xfrm>
            <a:custGeom>
              <a:avLst/>
              <a:gdLst>
                <a:gd name="T0" fmla="*/ 0 w 57"/>
                <a:gd name="T1" fmla="*/ 0 h 30"/>
                <a:gd name="T2" fmla="*/ 0 w 57"/>
                <a:gd name="T3" fmla="*/ 0 h 30"/>
                <a:gd name="T4" fmla="*/ 0 w 57"/>
                <a:gd name="T5" fmla="*/ 0 h 30"/>
                <a:gd name="T6" fmla="*/ 0 w 57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30">
                  <a:moveTo>
                    <a:pt x="24" y="18"/>
                  </a:moveTo>
                  <a:cubicBezTo>
                    <a:pt x="0" y="10"/>
                    <a:pt x="9" y="0"/>
                    <a:pt x="32" y="6"/>
                  </a:cubicBezTo>
                  <a:cubicBezTo>
                    <a:pt x="46" y="15"/>
                    <a:pt x="57" y="23"/>
                    <a:pt x="36" y="30"/>
                  </a:cubicBezTo>
                  <a:cubicBezTo>
                    <a:pt x="21" y="25"/>
                    <a:pt x="24" y="30"/>
                    <a:pt x="24" y="1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ltGray">
            <a:xfrm>
              <a:off x="1374" y="265"/>
              <a:ext cx="295" cy="233"/>
            </a:xfrm>
            <a:custGeom>
              <a:avLst/>
              <a:gdLst>
                <a:gd name="T0" fmla="*/ 0 w 693"/>
                <a:gd name="T1" fmla="*/ 0 h 696"/>
                <a:gd name="T2" fmla="*/ 0 w 693"/>
                <a:gd name="T3" fmla="*/ 0 h 696"/>
                <a:gd name="T4" fmla="*/ 0 w 693"/>
                <a:gd name="T5" fmla="*/ 0 h 696"/>
                <a:gd name="T6" fmla="*/ 0 w 693"/>
                <a:gd name="T7" fmla="*/ 0 h 696"/>
                <a:gd name="T8" fmla="*/ 0 w 693"/>
                <a:gd name="T9" fmla="*/ 0 h 696"/>
                <a:gd name="T10" fmla="*/ 0 w 693"/>
                <a:gd name="T11" fmla="*/ 0 h 696"/>
                <a:gd name="T12" fmla="*/ 0 w 693"/>
                <a:gd name="T13" fmla="*/ 0 h 696"/>
                <a:gd name="T14" fmla="*/ 0 w 693"/>
                <a:gd name="T15" fmla="*/ 0 h 696"/>
                <a:gd name="T16" fmla="*/ 0 w 693"/>
                <a:gd name="T17" fmla="*/ 0 h 696"/>
                <a:gd name="T18" fmla="*/ 0 w 693"/>
                <a:gd name="T19" fmla="*/ 0 h 696"/>
                <a:gd name="T20" fmla="*/ 0 w 693"/>
                <a:gd name="T21" fmla="*/ 0 h 696"/>
                <a:gd name="T22" fmla="*/ 0 w 693"/>
                <a:gd name="T23" fmla="*/ 0 h 696"/>
                <a:gd name="T24" fmla="*/ 0 w 693"/>
                <a:gd name="T25" fmla="*/ 0 h 696"/>
                <a:gd name="T26" fmla="*/ 0 w 693"/>
                <a:gd name="T27" fmla="*/ 0 h 696"/>
                <a:gd name="T28" fmla="*/ 0 w 693"/>
                <a:gd name="T29" fmla="*/ 0 h 696"/>
                <a:gd name="T30" fmla="*/ 0 w 693"/>
                <a:gd name="T31" fmla="*/ 0 h 696"/>
                <a:gd name="T32" fmla="*/ 0 w 693"/>
                <a:gd name="T33" fmla="*/ 0 h 696"/>
                <a:gd name="T34" fmla="*/ 0 w 693"/>
                <a:gd name="T35" fmla="*/ 0 h 696"/>
                <a:gd name="T36" fmla="*/ 0 w 693"/>
                <a:gd name="T37" fmla="*/ 0 h 696"/>
                <a:gd name="T38" fmla="*/ 0 w 693"/>
                <a:gd name="T39" fmla="*/ 0 h 696"/>
                <a:gd name="T40" fmla="*/ 0 w 693"/>
                <a:gd name="T41" fmla="*/ 0 h 696"/>
                <a:gd name="T42" fmla="*/ 0 w 693"/>
                <a:gd name="T43" fmla="*/ 0 h 696"/>
                <a:gd name="T44" fmla="*/ 0 w 693"/>
                <a:gd name="T45" fmla="*/ 0 h 696"/>
                <a:gd name="T46" fmla="*/ 0 w 693"/>
                <a:gd name="T47" fmla="*/ 0 h 696"/>
                <a:gd name="T48" fmla="*/ 0 w 693"/>
                <a:gd name="T49" fmla="*/ 0 h 696"/>
                <a:gd name="T50" fmla="*/ 0 w 693"/>
                <a:gd name="T51" fmla="*/ 0 h 696"/>
                <a:gd name="T52" fmla="*/ 0 w 693"/>
                <a:gd name="T53" fmla="*/ 0 h 696"/>
                <a:gd name="T54" fmla="*/ 0 w 693"/>
                <a:gd name="T55" fmla="*/ 0 h 696"/>
                <a:gd name="T56" fmla="*/ 0 w 693"/>
                <a:gd name="T57" fmla="*/ 0 h 696"/>
                <a:gd name="T58" fmla="*/ 0 w 693"/>
                <a:gd name="T59" fmla="*/ 0 h 696"/>
                <a:gd name="T60" fmla="*/ 0 w 693"/>
                <a:gd name="T61" fmla="*/ 0 h 696"/>
                <a:gd name="T62" fmla="*/ 0 w 693"/>
                <a:gd name="T63" fmla="*/ 0 h 696"/>
                <a:gd name="T64" fmla="*/ 0 w 693"/>
                <a:gd name="T65" fmla="*/ 0 h 696"/>
                <a:gd name="T66" fmla="*/ 0 w 693"/>
                <a:gd name="T67" fmla="*/ 0 h 696"/>
                <a:gd name="T68" fmla="*/ 0 w 693"/>
                <a:gd name="T69" fmla="*/ 0 h 696"/>
                <a:gd name="T70" fmla="*/ 0 w 693"/>
                <a:gd name="T71" fmla="*/ 0 h 69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93" h="696">
                  <a:moveTo>
                    <a:pt x="541" y="460"/>
                  </a:moveTo>
                  <a:lnTo>
                    <a:pt x="473" y="464"/>
                  </a:lnTo>
                  <a:lnTo>
                    <a:pt x="441" y="452"/>
                  </a:lnTo>
                  <a:lnTo>
                    <a:pt x="393" y="452"/>
                  </a:lnTo>
                  <a:cubicBezTo>
                    <a:pt x="365" y="448"/>
                    <a:pt x="360" y="444"/>
                    <a:pt x="337" y="436"/>
                  </a:cubicBezTo>
                  <a:cubicBezTo>
                    <a:pt x="336" y="432"/>
                    <a:pt x="330" y="413"/>
                    <a:pt x="325" y="412"/>
                  </a:cubicBezTo>
                  <a:cubicBezTo>
                    <a:pt x="317" y="411"/>
                    <a:pt x="301" y="420"/>
                    <a:pt x="301" y="420"/>
                  </a:cubicBezTo>
                  <a:cubicBezTo>
                    <a:pt x="289" y="412"/>
                    <a:pt x="277" y="408"/>
                    <a:pt x="265" y="400"/>
                  </a:cubicBezTo>
                  <a:cubicBezTo>
                    <a:pt x="252" y="380"/>
                    <a:pt x="256" y="356"/>
                    <a:pt x="233" y="348"/>
                  </a:cubicBezTo>
                  <a:cubicBezTo>
                    <a:pt x="217" y="372"/>
                    <a:pt x="221" y="392"/>
                    <a:pt x="237" y="416"/>
                  </a:cubicBezTo>
                  <a:cubicBezTo>
                    <a:pt x="234" y="428"/>
                    <a:pt x="228" y="445"/>
                    <a:pt x="237" y="444"/>
                  </a:cubicBezTo>
                  <a:cubicBezTo>
                    <a:pt x="247" y="443"/>
                    <a:pt x="261" y="428"/>
                    <a:pt x="261" y="428"/>
                  </a:cubicBezTo>
                  <a:cubicBezTo>
                    <a:pt x="258" y="450"/>
                    <a:pt x="243" y="475"/>
                    <a:pt x="269" y="484"/>
                  </a:cubicBezTo>
                  <a:cubicBezTo>
                    <a:pt x="277" y="479"/>
                    <a:pt x="288" y="476"/>
                    <a:pt x="293" y="468"/>
                  </a:cubicBezTo>
                  <a:cubicBezTo>
                    <a:pt x="302" y="454"/>
                    <a:pt x="303" y="446"/>
                    <a:pt x="317" y="436"/>
                  </a:cubicBezTo>
                  <a:cubicBezTo>
                    <a:pt x="315" y="448"/>
                    <a:pt x="306" y="467"/>
                    <a:pt x="321" y="476"/>
                  </a:cubicBezTo>
                  <a:cubicBezTo>
                    <a:pt x="328" y="480"/>
                    <a:pt x="345" y="484"/>
                    <a:pt x="345" y="484"/>
                  </a:cubicBezTo>
                  <a:cubicBezTo>
                    <a:pt x="382" y="472"/>
                    <a:pt x="347" y="527"/>
                    <a:pt x="333" y="536"/>
                  </a:cubicBezTo>
                  <a:cubicBezTo>
                    <a:pt x="330" y="540"/>
                    <a:pt x="329" y="545"/>
                    <a:pt x="325" y="548"/>
                  </a:cubicBezTo>
                  <a:cubicBezTo>
                    <a:pt x="322" y="551"/>
                    <a:pt x="316" y="549"/>
                    <a:pt x="313" y="552"/>
                  </a:cubicBezTo>
                  <a:cubicBezTo>
                    <a:pt x="300" y="565"/>
                    <a:pt x="320" y="575"/>
                    <a:pt x="293" y="584"/>
                  </a:cubicBezTo>
                  <a:cubicBezTo>
                    <a:pt x="286" y="595"/>
                    <a:pt x="272" y="610"/>
                    <a:pt x="261" y="616"/>
                  </a:cubicBezTo>
                  <a:cubicBezTo>
                    <a:pt x="254" y="620"/>
                    <a:pt x="245" y="621"/>
                    <a:pt x="237" y="624"/>
                  </a:cubicBezTo>
                  <a:cubicBezTo>
                    <a:pt x="233" y="625"/>
                    <a:pt x="225" y="628"/>
                    <a:pt x="225" y="628"/>
                  </a:cubicBezTo>
                  <a:cubicBezTo>
                    <a:pt x="215" y="659"/>
                    <a:pt x="212" y="652"/>
                    <a:pt x="173" y="656"/>
                  </a:cubicBezTo>
                  <a:cubicBezTo>
                    <a:pt x="140" y="667"/>
                    <a:pt x="132" y="687"/>
                    <a:pt x="97" y="696"/>
                  </a:cubicBezTo>
                  <a:cubicBezTo>
                    <a:pt x="77" y="691"/>
                    <a:pt x="75" y="687"/>
                    <a:pt x="81" y="668"/>
                  </a:cubicBezTo>
                  <a:cubicBezTo>
                    <a:pt x="77" y="646"/>
                    <a:pt x="72" y="639"/>
                    <a:pt x="77" y="616"/>
                  </a:cubicBezTo>
                  <a:cubicBezTo>
                    <a:pt x="73" y="598"/>
                    <a:pt x="71" y="587"/>
                    <a:pt x="61" y="572"/>
                  </a:cubicBezTo>
                  <a:cubicBezTo>
                    <a:pt x="58" y="551"/>
                    <a:pt x="51" y="543"/>
                    <a:pt x="45" y="524"/>
                  </a:cubicBezTo>
                  <a:cubicBezTo>
                    <a:pt x="52" y="502"/>
                    <a:pt x="58" y="496"/>
                    <a:pt x="49" y="472"/>
                  </a:cubicBezTo>
                  <a:cubicBezTo>
                    <a:pt x="46" y="463"/>
                    <a:pt x="33" y="448"/>
                    <a:pt x="33" y="448"/>
                  </a:cubicBezTo>
                  <a:cubicBezTo>
                    <a:pt x="42" y="422"/>
                    <a:pt x="42" y="408"/>
                    <a:pt x="33" y="380"/>
                  </a:cubicBezTo>
                  <a:cubicBezTo>
                    <a:pt x="49" y="369"/>
                    <a:pt x="48" y="362"/>
                    <a:pt x="53" y="344"/>
                  </a:cubicBezTo>
                  <a:cubicBezTo>
                    <a:pt x="47" y="327"/>
                    <a:pt x="49" y="308"/>
                    <a:pt x="33" y="332"/>
                  </a:cubicBezTo>
                  <a:cubicBezTo>
                    <a:pt x="40" y="353"/>
                    <a:pt x="29" y="374"/>
                    <a:pt x="17" y="392"/>
                  </a:cubicBezTo>
                  <a:cubicBezTo>
                    <a:pt x="6" y="360"/>
                    <a:pt x="10" y="340"/>
                    <a:pt x="13" y="304"/>
                  </a:cubicBezTo>
                  <a:cubicBezTo>
                    <a:pt x="44" y="314"/>
                    <a:pt x="54" y="289"/>
                    <a:pt x="81" y="280"/>
                  </a:cubicBezTo>
                  <a:cubicBezTo>
                    <a:pt x="94" y="261"/>
                    <a:pt x="85" y="242"/>
                    <a:pt x="105" y="228"/>
                  </a:cubicBezTo>
                  <a:cubicBezTo>
                    <a:pt x="108" y="220"/>
                    <a:pt x="110" y="212"/>
                    <a:pt x="113" y="204"/>
                  </a:cubicBezTo>
                  <a:cubicBezTo>
                    <a:pt x="116" y="196"/>
                    <a:pt x="89" y="196"/>
                    <a:pt x="89" y="196"/>
                  </a:cubicBezTo>
                  <a:cubicBezTo>
                    <a:pt x="81" y="221"/>
                    <a:pt x="58" y="211"/>
                    <a:pt x="37" y="204"/>
                  </a:cubicBezTo>
                  <a:cubicBezTo>
                    <a:pt x="33" y="207"/>
                    <a:pt x="30" y="213"/>
                    <a:pt x="25" y="212"/>
                  </a:cubicBezTo>
                  <a:cubicBezTo>
                    <a:pt x="16" y="210"/>
                    <a:pt x="1" y="196"/>
                    <a:pt x="1" y="196"/>
                  </a:cubicBezTo>
                  <a:cubicBezTo>
                    <a:pt x="4" y="186"/>
                    <a:pt x="4" y="174"/>
                    <a:pt x="9" y="164"/>
                  </a:cubicBezTo>
                  <a:cubicBezTo>
                    <a:pt x="13" y="155"/>
                    <a:pt x="25" y="140"/>
                    <a:pt x="25" y="140"/>
                  </a:cubicBezTo>
                  <a:cubicBezTo>
                    <a:pt x="0" y="132"/>
                    <a:pt x="25" y="128"/>
                    <a:pt x="37" y="124"/>
                  </a:cubicBezTo>
                  <a:cubicBezTo>
                    <a:pt x="58" y="131"/>
                    <a:pt x="75" y="116"/>
                    <a:pt x="97" y="112"/>
                  </a:cubicBezTo>
                  <a:cubicBezTo>
                    <a:pt x="135" y="87"/>
                    <a:pt x="159" y="122"/>
                    <a:pt x="197" y="132"/>
                  </a:cubicBezTo>
                  <a:cubicBezTo>
                    <a:pt x="205" y="129"/>
                    <a:pt x="213" y="127"/>
                    <a:pt x="221" y="124"/>
                  </a:cubicBezTo>
                  <a:cubicBezTo>
                    <a:pt x="225" y="123"/>
                    <a:pt x="226" y="147"/>
                    <a:pt x="233" y="120"/>
                  </a:cubicBezTo>
                  <a:lnTo>
                    <a:pt x="229" y="64"/>
                  </a:lnTo>
                  <a:lnTo>
                    <a:pt x="209" y="40"/>
                  </a:lnTo>
                  <a:cubicBezTo>
                    <a:pt x="243" y="21"/>
                    <a:pt x="240" y="21"/>
                    <a:pt x="261" y="0"/>
                  </a:cubicBezTo>
                  <a:cubicBezTo>
                    <a:pt x="297" y="16"/>
                    <a:pt x="333" y="32"/>
                    <a:pt x="369" y="48"/>
                  </a:cubicBezTo>
                  <a:cubicBezTo>
                    <a:pt x="373" y="50"/>
                    <a:pt x="361" y="44"/>
                    <a:pt x="357" y="44"/>
                  </a:cubicBezTo>
                  <a:cubicBezTo>
                    <a:pt x="349" y="45"/>
                    <a:pt x="333" y="52"/>
                    <a:pt x="333" y="52"/>
                  </a:cubicBezTo>
                  <a:cubicBezTo>
                    <a:pt x="322" y="68"/>
                    <a:pt x="318" y="71"/>
                    <a:pt x="329" y="88"/>
                  </a:cubicBezTo>
                  <a:cubicBezTo>
                    <a:pt x="308" y="119"/>
                    <a:pt x="323" y="118"/>
                    <a:pt x="333" y="148"/>
                  </a:cubicBezTo>
                  <a:cubicBezTo>
                    <a:pt x="320" y="157"/>
                    <a:pt x="314" y="167"/>
                    <a:pt x="301" y="176"/>
                  </a:cubicBezTo>
                  <a:cubicBezTo>
                    <a:pt x="306" y="213"/>
                    <a:pt x="303" y="213"/>
                    <a:pt x="337" y="220"/>
                  </a:cubicBezTo>
                  <a:cubicBezTo>
                    <a:pt x="358" y="216"/>
                    <a:pt x="368" y="214"/>
                    <a:pt x="361" y="192"/>
                  </a:cubicBezTo>
                  <a:cubicBezTo>
                    <a:pt x="362" y="177"/>
                    <a:pt x="362" y="162"/>
                    <a:pt x="365" y="148"/>
                  </a:cubicBezTo>
                  <a:cubicBezTo>
                    <a:pt x="366" y="143"/>
                    <a:pt x="369" y="133"/>
                    <a:pt x="373" y="136"/>
                  </a:cubicBezTo>
                  <a:cubicBezTo>
                    <a:pt x="379" y="140"/>
                    <a:pt x="376" y="149"/>
                    <a:pt x="377" y="156"/>
                  </a:cubicBezTo>
                  <a:cubicBezTo>
                    <a:pt x="404" y="147"/>
                    <a:pt x="409" y="116"/>
                    <a:pt x="417" y="92"/>
                  </a:cubicBezTo>
                  <a:cubicBezTo>
                    <a:pt x="422" y="76"/>
                    <a:pt x="453" y="74"/>
                    <a:pt x="465" y="72"/>
                  </a:cubicBezTo>
                  <a:cubicBezTo>
                    <a:pt x="472" y="92"/>
                    <a:pt x="477" y="93"/>
                    <a:pt x="497" y="88"/>
                  </a:cubicBezTo>
                  <a:cubicBezTo>
                    <a:pt x="512" y="78"/>
                    <a:pt x="515" y="74"/>
                    <a:pt x="509" y="56"/>
                  </a:cubicBezTo>
                  <a:cubicBezTo>
                    <a:pt x="523" y="46"/>
                    <a:pt x="517" y="46"/>
                    <a:pt x="529" y="52"/>
                  </a:cubicBezTo>
                  <a:lnTo>
                    <a:pt x="693" y="72"/>
                  </a:lnTo>
                  <a:lnTo>
                    <a:pt x="541" y="46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ltGray">
            <a:xfrm>
              <a:off x="1173" y="247"/>
              <a:ext cx="591" cy="95"/>
            </a:xfrm>
            <a:custGeom>
              <a:avLst/>
              <a:gdLst>
                <a:gd name="T0" fmla="*/ 1 w 931"/>
                <a:gd name="T1" fmla="*/ 0 h 149"/>
                <a:gd name="T2" fmla="*/ 1 w 931"/>
                <a:gd name="T3" fmla="*/ 1 h 149"/>
                <a:gd name="T4" fmla="*/ 1 w 931"/>
                <a:gd name="T5" fmla="*/ 1 h 149"/>
                <a:gd name="T6" fmla="*/ 1 w 931"/>
                <a:gd name="T7" fmla="*/ 1 h 149"/>
                <a:gd name="T8" fmla="*/ 1 w 931"/>
                <a:gd name="T9" fmla="*/ 1 h 149"/>
                <a:gd name="T10" fmla="*/ 0 w 931"/>
                <a:gd name="T11" fmla="*/ 1 h 149"/>
                <a:gd name="T12" fmla="*/ 1 w 931"/>
                <a:gd name="T13" fmla="*/ 1 h 149"/>
                <a:gd name="T14" fmla="*/ 1 w 931"/>
                <a:gd name="T15" fmla="*/ 1 h 149"/>
                <a:gd name="T16" fmla="*/ 1 w 931"/>
                <a:gd name="T17" fmla="*/ 1 h 149"/>
                <a:gd name="T18" fmla="*/ 1 w 931"/>
                <a:gd name="T19" fmla="*/ 1 h 149"/>
                <a:gd name="T20" fmla="*/ 1 w 931"/>
                <a:gd name="T21" fmla="*/ 1 h 149"/>
                <a:gd name="T22" fmla="*/ 1 w 931"/>
                <a:gd name="T23" fmla="*/ 1 h 149"/>
                <a:gd name="T24" fmla="*/ 1 w 931"/>
                <a:gd name="T25" fmla="*/ 1 h 149"/>
                <a:gd name="T26" fmla="*/ 1 w 931"/>
                <a:gd name="T27" fmla="*/ 1 h 149"/>
                <a:gd name="T28" fmla="*/ 1 w 931"/>
                <a:gd name="T29" fmla="*/ 1 h 149"/>
                <a:gd name="T30" fmla="*/ 1 w 931"/>
                <a:gd name="T31" fmla="*/ 1 h 149"/>
                <a:gd name="T32" fmla="*/ 1 w 931"/>
                <a:gd name="T33" fmla="*/ 1 h 149"/>
                <a:gd name="T34" fmla="*/ 1 w 931"/>
                <a:gd name="T35" fmla="*/ 1 h 149"/>
                <a:gd name="T36" fmla="*/ 1 w 931"/>
                <a:gd name="T37" fmla="*/ 1 h 149"/>
                <a:gd name="T38" fmla="*/ 1 w 931"/>
                <a:gd name="T39" fmla="*/ 1 h 149"/>
                <a:gd name="T40" fmla="*/ 1 w 931"/>
                <a:gd name="T41" fmla="*/ 1 h 149"/>
                <a:gd name="T42" fmla="*/ 1 w 931"/>
                <a:gd name="T43" fmla="*/ 1 h 149"/>
                <a:gd name="T44" fmla="*/ 1 w 931"/>
                <a:gd name="T45" fmla="*/ 1 h 149"/>
                <a:gd name="T46" fmla="*/ 1 w 931"/>
                <a:gd name="T47" fmla="*/ 1 h 149"/>
                <a:gd name="T48" fmla="*/ 1 w 931"/>
                <a:gd name="T49" fmla="*/ 1 h 149"/>
                <a:gd name="T50" fmla="*/ 1 w 931"/>
                <a:gd name="T51" fmla="*/ 1 h 149"/>
                <a:gd name="T52" fmla="*/ 1 w 931"/>
                <a:gd name="T53" fmla="*/ 1 h 149"/>
                <a:gd name="T54" fmla="*/ 1 w 931"/>
                <a:gd name="T55" fmla="*/ 1 h 149"/>
                <a:gd name="T56" fmla="*/ 1 w 931"/>
                <a:gd name="T57" fmla="*/ 1 h 149"/>
                <a:gd name="T58" fmla="*/ 1 w 931"/>
                <a:gd name="T59" fmla="*/ 1 h 149"/>
                <a:gd name="T60" fmla="*/ 1 w 931"/>
                <a:gd name="T61" fmla="*/ 1 h 149"/>
                <a:gd name="T62" fmla="*/ 1 w 931"/>
                <a:gd name="T63" fmla="*/ 1 h 149"/>
                <a:gd name="T64" fmla="*/ 1 w 931"/>
                <a:gd name="T65" fmla="*/ 1 h 149"/>
                <a:gd name="T66" fmla="*/ 1 w 931"/>
                <a:gd name="T67" fmla="*/ 1 h 149"/>
                <a:gd name="T68" fmla="*/ 1 w 931"/>
                <a:gd name="T69" fmla="*/ 1 h 149"/>
                <a:gd name="T70" fmla="*/ 1 w 931"/>
                <a:gd name="T71" fmla="*/ 1 h 149"/>
                <a:gd name="T72" fmla="*/ 1 w 931"/>
                <a:gd name="T73" fmla="*/ 1 h 1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31" h="149">
                  <a:moveTo>
                    <a:pt x="794" y="84"/>
                  </a:moveTo>
                  <a:cubicBezTo>
                    <a:pt x="813" y="72"/>
                    <a:pt x="931" y="14"/>
                    <a:pt x="825" y="0"/>
                  </a:cubicBezTo>
                  <a:lnTo>
                    <a:pt x="159" y="0"/>
                  </a:lnTo>
                  <a:cubicBezTo>
                    <a:pt x="149" y="12"/>
                    <a:pt x="162" y="18"/>
                    <a:pt x="143" y="29"/>
                  </a:cubicBezTo>
                  <a:cubicBezTo>
                    <a:pt x="130" y="44"/>
                    <a:pt x="133" y="39"/>
                    <a:pt x="116" y="48"/>
                  </a:cubicBezTo>
                  <a:cubicBezTo>
                    <a:pt x="108" y="46"/>
                    <a:pt x="100" y="44"/>
                    <a:pt x="91" y="42"/>
                  </a:cubicBezTo>
                  <a:cubicBezTo>
                    <a:pt x="89" y="41"/>
                    <a:pt x="83" y="40"/>
                    <a:pt x="83" y="40"/>
                  </a:cubicBezTo>
                  <a:cubicBezTo>
                    <a:pt x="76" y="40"/>
                    <a:pt x="68" y="39"/>
                    <a:pt x="62" y="42"/>
                  </a:cubicBezTo>
                  <a:cubicBezTo>
                    <a:pt x="54" y="45"/>
                    <a:pt x="46" y="61"/>
                    <a:pt x="38" y="67"/>
                  </a:cubicBezTo>
                  <a:cubicBezTo>
                    <a:pt x="32" y="71"/>
                    <a:pt x="27" y="74"/>
                    <a:pt x="22" y="77"/>
                  </a:cubicBezTo>
                  <a:cubicBezTo>
                    <a:pt x="16" y="81"/>
                    <a:pt x="5" y="86"/>
                    <a:pt x="5" y="86"/>
                  </a:cubicBezTo>
                  <a:cubicBezTo>
                    <a:pt x="9" y="95"/>
                    <a:pt x="7" y="97"/>
                    <a:pt x="0" y="105"/>
                  </a:cubicBezTo>
                  <a:cubicBezTo>
                    <a:pt x="17" y="107"/>
                    <a:pt x="22" y="107"/>
                    <a:pt x="16" y="120"/>
                  </a:cubicBezTo>
                  <a:cubicBezTo>
                    <a:pt x="27" y="122"/>
                    <a:pt x="48" y="116"/>
                    <a:pt x="59" y="115"/>
                  </a:cubicBezTo>
                  <a:cubicBezTo>
                    <a:pt x="71" y="112"/>
                    <a:pt x="73" y="117"/>
                    <a:pt x="83" y="111"/>
                  </a:cubicBezTo>
                  <a:cubicBezTo>
                    <a:pt x="89" y="96"/>
                    <a:pt x="83" y="100"/>
                    <a:pt x="97" y="96"/>
                  </a:cubicBezTo>
                  <a:cubicBezTo>
                    <a:pt x="100" y="94"/>
                    <a:pt x="103" y="93"/>
                    <a:pt x="105" y="90"/>
                  </a:cubicBezTo>
                  <a:cubicBezTo>
                    <a:pt x="106" y="88"/>
                    <a:pt x="106" y="85"/>
                    <a:pt x="108" y="84"/>
                  </a:cubicBezTo>
                  <a:cubicBezTo>
                    <a:pt x="112" y="80"/>
                    <a:pt x="140" y="69"/>
                    <a:pt x="148" y="67"/>
                  </a:cubicBezTo>
                  <a:cubicBezTo>
                    <a:pt x="160" y="52"/>
                    <a:pt x="153" y="56"/>
                    <a:pt x="167" y="52"/>
                  </a:cubicBezTo>
                  <a:cubicBezTo>
                    <a:pt x="178" y="55"/>
                    <a:pt x="179" y="62"/>
                    <a:pt x="191" y="58"/>
                  </a:cubicBezTo>
                  <a:cubicBezTo>
                    <a:pt x="199" y="52"/>
                    <a:pt x="206" y="51"/>
                    <a:pt x="215" y="46"/>
                  </a:cubicBezTo>
                  <a:cubicBezTo>
                    <a:pt x="226" y="58"/>
                    <a:pt x="217" y="46"/>
                    <a:pt x="223" y="69"/>
                  </a:cubicBezTo>
                  <a:cubicBezTo>
                    <a:pt x="226" y="79"/>
                    <a:pt x="233" y="85"/>
                    <a:pt x="237" y="94"/>
                  </a:cubicBezTo>
                  <a:cubicBezTo>
                    <a:pt x="227" y="100"/>
                    <a:pt x="229" y="104"/>
                    <a:pt x="218" y="107"/>
                  </a:cubicBezTo>
                  <a:cubicBezTo>
                    <a:pt x="207" y="120"/>
                    <a:pt x="203" y="113"/>
                    <a:pt x="188" y="109"/>
                  </a:cubicBezTo>
                  <a:cubicBezTo>
                    <a:pt x="191" y="117"/>
                    <a:pt x="200" y="127"/>
                    <a:pt x="210" y="132"/>
                  </a:cubicBezTo>
                  <a:cubicBezTo>
                    <a:pt x="218" y="114"/>
                    <a:pt x="211" y="122"/>
                    <a:pt x="231" y="113"/>
                  </a:cubicBezTo>
                  <a:cubicBezTo>
                    <a:pt x="237" y="111"/>
                    <a:pt x="248" y="105"/>
                    <a:pt x="248" y="105"/>
                  </a:cubicBezTo>
                  <a:cubicBezTo>
                    <a:pt x="248" y="100"/>
                    <a:pt x="246" y="94"/>
                    <a:pt x="250" y="90"/>
                  </a:cubicBezTo>
                  <a:cubicBezTo>
                    <a:pt x="253" y="88"/>
                    <a:pt x="254" y="96"/>
                    <a:pt x="258" y="96"/>
                  </a:cubicBezTo>
                  <a:cubicBezTo>
                    <a:pt x="262" y="97"/>
                    <a:pt x="264" y="94"/>
                    <a:pt x="266" y="92"/>
                  </a:cubicBezTo>
                  <a:cubicBezTo>
                    <a:pt x="262" y="82"/>
                    <a:pt x="252" y="77"/>
                    <a:pt x="248" y="67"/>
                  </a:cubicBezTo>
                  <a:cubicBezTo>
                    <a:pt x="250" y="63"/>
                    <a:pt x="255" y="58"/>
                    <a:pt x="253" y="54"/>
                  </a:cubicBezTo>
                  <a:cubicBezTo>
                    <a:pt x="251" y="50"/>
                    <a:pt x="248" y="42"/>
                    <a:pt x="248" y="42"/>
                  </a:cubicBezTo>
                  <a:cubicBezTo>
                    <a:pt x="256" y="32"/>
                    <a:pt x="259" y="35"/>
                    <a:pt x="266" y="44"/>
                  </a:cubicBezTo>
                  <a:cubicBezTo>
                    <a:pt x="270" y="56"/>
                    <a:pt x="276" y="61"/>
                    <a:pt x="285" y="71"/>
                  </a:cubicBezTo>
                  <a:cubicBezTo>
                    <a:pt x="281" y="81"/>
                    <a:pt x="289" y="82"/>
                    <a:pt x="277" y="88"/>
                  </a:cubicBezTo>
                  <a:cubicBezTo>
                    <a:pt x="262" y="106"/>
                    <a:pt x="278" y="83"/>
                    <a:pt x="274" y="101"/>
                  </a:cubicBezTo>
                  <a:cubicBezTo>
                    <a:pt x="274" y="105"/>
                    <a:pt x="268" y="109"/>
                    <a:pt x="266" y="113"/>
                  </a:cubicBezTo>
                  <a:cubicBezTo>
                    <a:pt x="270" y="122"/>
                    <a:pt x="268" y="125"/>
                    <a:pt x="261" y="132"/>
                  </a:cubicBezTo>
                  <a:cubicBezTo>
                    <a:pt x="268" y="149"/>
                    <a:pt x="282" y="134"/>
                    <a:pt x="296" y="130"/>
                  </a:cubicBezTo>
                  <a:cubicBezTo>
                    <a:pt x="299" y="122"/>
                    <a:pt x="295" y="119"/>
                    <a:pt x="299" y="111"/>
                  </a:cubicBezTo>
                  <a:cubicBezTo>
                    <a:pt x="296" y="105"/>
                    <a:pt x="288" y="97"/>
                    <a:pt x="299" y="92"/>
                  </a:cubicBezTo>
                  <a:cubicBezTo>
                    <a:pt x="303" y="90"/>
                    <a:pt x="315" y="88"/>
                    <a:pt x="315" y="88"/>
                  </a:cubicBezTo>
                  <a:cubicBezTo>
                    <a:pt x="326" y="91"/>
                    <a:pt x="325" y="95"/>
                    <a:pt x="331" y="103"/>
                  </a:cubicBezTo>
                  <a:cubicBezTo>
                    <a:pt x="339" y="84"/>
                    <a:pt x="331" y="90"/>
                    <a:pt x="361" y="92"/>
                  </a:cubicBezTo>
                  <a:cubicBezTo>
                    <a:pt x="355" y="76"/>
                    <a:pt x="365" y="76"/>
                    <a:pt x="382" y="73"/>
                  </a:cubicBezTo>
                  <a:cubicBezTo>
                    <a:pt x="383" y="71"/>
                    <a:pt x="387" y="57"/>
                    <a:pt x="393" y="54"/>
                  </a:cubicBezTo>
                  <a:cubicBezTo>
                    <a:pt x="398" y="52"/>
                    <a:pt x="409" y="50"/>
                    <a:pt x="409" y="50"/>
                  </a:cubicBezTo>
                  <a:cubicBezTo>
                    <a:pt x="430" y="54"/>
                    <a:pt x="413" y="58"/>
                    <a:pt x="431" y="63"/>
                  </a:cubicBezTo>
                  <a:cubicBezTo>
                    <a:pt x="433" y="61"/>
                    <a:pt x="435" y="57"/>
                    <a:pt x="439" y="56"/>
                  </a:cubicBezTo>
                  <a:cubicBezTo>
                    <a:pt x="445" y="55"/>
                    <a:pt x="452" y="61"/>
                    <a:pt x="457" y="58"/>
                  </a:cubicBezTo>
                  <a:cubicBezTo>
                    <a:pt x="461" y="57"/>
                    <a:pt x="457" y="52"/>
                    <a:pt x="455" y="50"/>
                  </a:cubicBezTo>
                  <a:cubicBezTo>
                    <a:pt x="451" y="47"/>
                    <a:pt x="444" y="47"/>
                    <a:pt x="439" y="46"/>
                  </a:cubicBezTo>
                  <a:cubicBezTo>
                    <a:pt x="436" y="45"/>
                    <a:pt x="431" y="44"/>
                    <a:pt x="431" y="44"/>
                  </a:cubicBezTo>
                  <a:cubicBezTo>
                    <a:pt x="440" y="38"/>
                    <a:pt x="443" y="36"/>
                    <a:pt x="455" y="40"/>
                  </a:cubicBezTo>
                  <a:cubicBezTo>
                    <a:pt x="461" y="38"/>
                    <a:pt x="467" y="35"/>
                    <a:pt x="474" y="35"/>
                  </a:cubicBezTo>
                  <a:cubicBezTo>
                    <a:pt x="483" y="36"/>
                    <a:pt x="511" y="43"/>
                    <a:pt x="519" y="46"/>
                  </a:cubicBezTo>
                  <a:cubicBezTo>
                    <a:pt x="527" y="49"/>
                    <a:pt x="544" y="54"/>
                    <a:pt x="544" y="54"/>
                  </a:cubicBezTo>
                  <a:cubicBezTo>
                    <a:pt x="548" y="54"/>
                    <a:pt x="560" y="52"/>
                    <a:pt x="565" y="50"/>
                  </a:cubicBezTo>
                  <a:cubicBezTo>
                    <a:pt x="570" y="47"/>
                    <a:pt x="581" y="42"/>
                    <a:pt x="581" y="42"/>
                  </a:cubicBezTo>
                  <a:cubicBezTo>
                    <a:pt x="585" y="42"/>
                    <a:pt x="598" y="44"/>
                    <a:pt x="600" y="48"/>
                  </a:cubicBezTo>
                  <a:cubicBezTo>
                    <a:pt x="603" y="55"/>
                    <a:pt x="589" y="61"/>
                    <a:pt x="584" y="63"/>
                  </a:cubicBezTo>
                  <a:cubicBezTo>
                    <a:pt x="576" y="69"/>
                    <a:pt x="568" y="69"/>
                    <a:pt x="565" y="77"/>
                  </a:cubicBezTo>
                  <a:cubicBezTo>
                    <a:pt x="568" y="86"/>
                    <a:pt x="564" y="92"/>
                    <a:pt x="568" y="101"/>
                  </a:cubicBezTo>
                  <a:cubicBezTo>
                    <a:pt x="574" y="93"/>
                    <a:pt x="577" y="91"/>
                    <a:pt x="589" y="94"/>
                  </a:cubicBezTo>
                  <a:cubicBezTo>
                    <a:pt x="595" y="108"/>
                    <a:pt x="602" y="93"/>
                    <a:pt x="611" y="88"/>
                  </a:cubicBezTo>
                  <a:cubicBezTo>
                    <a:pt x="613" y="86"/>
                    <a:pt x="613" y="83"/>
                    <a:pt x="616" y="82"/>
                  </a:cubicBezTo>
                  <a:cubicBezTo>
                    <a:pt x="618" y="80"/>
                    <a:pt x="622" y="81"/>
                    <a:pt x="624" y="80"/>
                  </a:cubicBezTo>
                  <a:cubicBezTo>
                    <a:pt x="626" y="78"/>
                    <a:pt x="626" y="75"/>
                    <a:pt x="627" y="73"/>
                  </a:cubicBezTo>
                  <a:cubicBezTo>
                    <a:pt x="632" y="65"/>
                    <a:pt x="638" y="63"/>
                    <a:pt x="648" y="61"/>
                  </a:cubicBezTo>
                  <a:cubicBezTo>
                    <a:pt x="664" y="62"/>
                    <a:pt x="684" y="69"/>
                    <a:pt x="700" y="69"/>
                  </a:cubicBezTo>
                  <a:lnTo>
                    <a:pt x="794" y="84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ltGray">
            <a:xfrm>
              <a:off x="1293" y="282"/>
              <a:ext cx="13" cy="10"/>
            </a:xfrm>
            <a:custGeom>
              <a:avLst/>
              <a:gdLst>
                <a:gd name="T0" fmla="*/ 0 w 31"/>
                <a:gd name="T1" fmla="*/ 0 h 30"/>
                <a:gd name="T2" fmla="*/ 0 w 31"/>
                <a:gd name="T3" fmla="*/ 0 h 30"/>
                <a:gd name="T4" fmla="*/ 0 w 31"/>
                <a:gd name="T5" fmla="*/ 0 h 30"/>
                <a:gd name="T6" fmla="*/ 0 w 31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" h="30">
                  <a:moveTo>
                    <a:pt x="3" y="28"/>
                  </a:moveTo>
                  <a:cubicBezTo>
                    <a:pt x="8" y="8"/>
                    <a:pt x="12" y="6"/>
                    <a:pt x="31" y="0"/>
                  </a:cubicBezTo>
                  <a:cubicBezTo>
                    <a:pt x="29" y="5"/>
                    <a:pt x="25" y="22"/>
                    <a:pt x="19" y="24"/>
                  </a:cubicBezTo>
                  <a:cubicBezTo>
                    <a:pt x="0" y="30"/>
                    <a:pt x="3" y="9"/>
                    <a:pt x="3" y="2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ltGray">
            <a:xfrm>
              <a:off x="1278" y="296"/>
              <a:ext cx="19" cy="11"/>
            </a:xfrm>
            <a:custGeom>
              <a:avLst/>
              <a:gdLst>
                <a:gd name="T0" fmla="*/ 0 w 44"/>
                <a:gd name="T1" fmla="*/ 0 h 32"/>
                <a:gd name="T2" fmla="*/ 0 w 44"/>
                <a:gd name="T3" fmla="*/ 0 h 32"/>
                <a:gd name="T4" fmla="*/ 0 w 44"/>
                <a:gd name="T5" fmla="*/ 0 h 32"/>
                <a:gd name="T6" fmla="*/ 0 w 44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32">
                  <a:moveTo>
                    <a:pt x="6" y="32"/>
                  </a:moveTo>
                  <a:cubicBezTo>
                    <a:pt x="0" y="14"/>
                    <a:pt x="7" y="10"/>
                    <a:pt x="22" y="0"/>
                  </a:cubicBezTo>
                  <a:cubicBezTo>
                    <a:pt x="27" y="1"/>
                    <a:pt x="35" y="0"/>
                    <a:pt x="38" y="4"/>
                  </a:cubicBezTo>
                  <a:cubicBezTo>
                    <a:pt x="44" y="13"/>
                    <a:pt x="16" y="32"/>
                    <a:pt x="6" y="3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ltGray">
            <a:xfrm>
              <a:off x="1340" y="337"/>
              <a:ext cx="32" cy="6"/>
            </a:xfrm>
            <a:custGeom>
              <a:avLst/>
              <a:gdLst>
                <a:gd name="T0" fmla="*/ 0 w 76"/>
                <a:gd name="T1" fmla="*/ 0 h 18"/>
                <a:gd name="T2" fmla="*/ 0 w 76"/>
                <a:gd name="T3" fmla="*/ 0 h 18"/>
                <a:gd name="T4" fmla="*/ 0 w 76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" h="18">
                  <a:moveTo>
                    <a:pt x="37" y="18"/>
                  </a:moveTo>
                  <a:cubicBezTo>
                    <a:pt x="25" y="14"/>
                    <a:pt x="0" y="10"/>
                    <a:pt x="25" y="2"/>
                  </a:cubicBezTo>
                  <a:cubicBezTo>
                    <a:pt x="76" y="9"/>
                    <a:pt x="46" y="0"/>
                    <a:pt x="37" y="1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ltGray">
            <a:xfrm>
              <a:off x="1395" y="336"/>
              <a:ext cx="18" cy="15"/>
            </a:xfrm>
            <a:custGeom>
              <a:avLst/>
              <a:gdLst>
                <a:gd name="T0" fmla="*/ 0 w 42"/>
                <a:gd name="T1" fmla="*/ 0 h 44"/>
                <a:gd name="T2" fmla="*/ 0 w 42"/>
                <a:gd name="T3" fmla="*/ 0 h 44"/>
                <a:gd name="T4" fmla="*/ 0 w 42"/>
                <a:gd name="T5" fmla="*/ 0 h 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" h="44">
                  <a:moveTo>
                    <a:pt x="0" y="21"/>
                  </a:moveTo>
                  <a:cubicBezTo>
                    <a:pt x="4" y="17"/>
                    <a:pt x="7" y="11"/>
                    <a:pt x="12" y="9"/>
                  </a:cubicBezTo>
                  <a:cubicBezTo>
                    <a:pt x="42" y="0"/>
                    <a:pt x="23" y="44"/>
                    <a:pt x="0" y="21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ltGray">
            <a:xfrm>
              <a:off x="1248" y="295"/>
              <a:ext cx="14" cy="10"/>
            </a:xfrm>
            <a:custGeom>
              <a:avLst/>
              <a:gdLst>
                <a:gd name="T0" fmla="*/ 0 w 31"/>
                <a:gd name="T1" fmla="*/ 0 h 30"/>
                <a:gd name="T2" fmla="*/ 0 w 31"/>
                <a:gd name="T3" fmla="*/ 0 h 30"/>
                <a:gd name="T4" fmla="*/ 0 w 31"/>
                <a:gd name="T5" fmla="*/ 0 h 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30">
                  <a:moveTo>
                    <a:pt x="7" y="22"/>
                  </a:moveTo>
                  <a:cubicBezTo>
                    <a:pt x="0" y="0"/>
                    <a:pt x="15" y="6"/>
                    <a:pt x="31" y="10"/>
                  </a:cubicBezTo>
                  <a:cubicBezTo>
                    <a:pt x="14" y="16"/>
                    <a:pt x="15" y="30"/>
                    <a:pt x="7" y="2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62" name="Group 62"/>
          <p:cNvGrpSpPr>
            <a:grpSpLocks/>
          </p:cNvGrpSpPr>
          <p:nvPr/>
        </p:nvGrpSpPr>
        <p:grpSpPr bwMode="auto">
          <a:xfrm>
            <a:off x="6505575" y="157163"/>
            <a:ext cx="1744663" cy="685800"/>
            <a:chOff x="3709" y="240"/>
            <a:chExt cx="1139" cy="429"/>
          </a:xfrm>
        </p:grpSpPr>
        <p:sp>
          <p:nvSpPr>
            <p:cNvPr id="63" name="Freeform 63"/>
            <p:cNvSpPr>
              <a:spLocks/>
            </p:cNvSpPr>
            <p:nvPr userDrawn="1"/>
          </p:nvSpPr>
          <p:spPr bwMode="ltGray">
            <a:xfrm>
              <a:off x="4808" y="616"/>
              <a:ext cx="13" cy="14"/>
            </a:xfrm>
            <a:custGeom>
              <a:avLst/>
              <a:gdLst>
                <a:gd name="T0" fmla="*/ 0 w 30"/>
                <a:gd name="T1" fmla="*/ 0 h 42"/>
                <a:gd name="T2" fmla="*/ 0 w 30"/>
                <a:gd name="T3" fmla="*/ 0 h 42"/>
                <a:gd name="T4" fmla="*/ 0 w 30"/>
                <a:gd name="T5" fmla="*/ 0 h 42"/>
                <a:gd name="T6" fmla="*/ 0 w 30"/>
                <a:gd name="T7" fmla="*/ 0 h 42"/>
                <a:gd name="T8" fmla="*/ 0 w 30"/>
                <a:gd name="T9" fmla="*/ 0 h 42"/>
                <a:gd name="T10" fmla="*/ 0 w 30"/>
                <a:gd name="T11" fmla="*/ 0 h 42"/>
                <a:gd name="T12" fmla="*/ 0 w 30"/>
                <a:gd name="T13" fmla="*/ 0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42">
                  <a:moveTo>
                    <a:pt x="16" y="33"/>
                  </a:moveTo>
                  <a:cubicBezTo>
                    <a:pt x="3" y="20"/>
                    <a:pt x="15" y="34"/>
                    <a:pt x="8" y="21"/>
                  </a:cubicBezTo>
                  <a:cubicBezTo>
                    <a:pt x="6" y="17"/>
                    <a:pt x="0" y="9"/>
                    <a:pt x="0" y="9"/>
                  </a:cubicBezTo>
                  <a:cubicBezTo>
                    <a:pt x="5" y="1"/>
                    <a:pt x="7" y="0"/>
                    <a:pt x="16" y="3"/>
                  </a:cubicBezTo>
                  <a:cubicBezTo>
                    <a:pt x="25" y="16"/>
                    <a:pt x="10" y="16"/>
                    <a:pt x="30" y="23"/>
                  </a:cubicBezTo>
                  <a:cubicBezTo>
                    <a:pt x="29" y="26"/>
                    <a:pt x="30" y="29"/>
                    <a:pt x="28" y="31"/>
                  </a:cubicBezTo>
                  <a:cubicBezTo>
                    <a:pt x="15" y="42"/>
                    <a:pt x="16" y="38"/>
                    <a:pt x="16" y="33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ltGray">
            <a:xfrm>
              <a:off x="4655" y="629"/>
              <a:ext cx="11" cy="5"/>
            </a:xfrm>
            <a:custGeom>
              <a:avLst/>
              <a:gdLst>
                <a:gd name="T0" fmla="*/ 0 w 25"/>
                <a:gd name="T1" fmla="*/ 0 h 16"/>
                <a:gd name="T2" fmla="*/ 0 w 25"/>
                <a:gd name="T3" fmla="*/ 0 h 16"/>
                <a:gd name="T4" fmla="*/ 0 w 25"/>
                <a:gd name="T5" fmla="*/ 0 h 16"/>
                <a:gd name="T6" fmla="*/ 0 w 25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16">
                  <a:moveTo>
                    <a:pt x="15" y="16"/>
                  </a:moveTo>
                  <a:cubicBezTo>
                    <a:pt x="10" y="15"/>
                    <a:pt x="0" y="12"/>
                    <a:pt x="3" y="8"/>
                  </a:cubicBezTo>
                  <a:cubicBezTo>
                    <a:pt x="6" y="4"/>
                    <a:pt x="15" y="0"/>
                    <a:pt x="15" y="0"/>
                  </a:cubicBezTo>
                  <a:cubicBezTo>
                    <a:pt x="17" y="3"/>
                    <a:pt x="25" y="16"/>
                    <a:pt x="15" y="16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ltGray">
            <a:xfrm>
              <a:off x="4609" y="635"/>
              <a:ext cx="28" cy="16"/>
            </a:xfrm>
            <a:custGeom>
              <a:avLst/>
              <a:gdLst>
                <a:gd name="T0" fmla="*/ 0 w 65"/>
                <a:gd name="T1" fmla="*/ 0 h 46"/>
                <a:gd name="T2" fmla="*/ 0 w 65"/>
                <a:gd name="T3" fmla="*/ 0 h 46"/>
                <a:gd name="T4" fmla="*/ 0 w 65"/>
                <a:gd name="T5" fmla="*/ 0 h 46"/>
                <a:gd name="T6" fmla="*/ 0 w 65"/>
                <a:gd name="T7" fmla="*/ 0 h 46"/>
                <a:gd name="T8" fmla="*/ 0 w 65"/>
                <a:gd name="T9" fmla="*/ 0 h 46"/>
                <a:gd name="T10" fmla="*/ 0 w 65"/>
                <a:gd name="T11" fmla="*/ 0 h 46"/>
                <a:gd name="T12" fmla="*/ 0 w 65"/>
                <a:gd name="T13" fmla="*/ 0 h 46"/>
                <a:gd name="T14" fmla="*/ 0 w 65"/>
                <a:gd name="T15" fmla="*/ 0 h 46"/>
                <a:gd name="T16" fmla="*/ 0 w 6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5" h="46">
                  <a:moveTo>
                    <a:pt x="14" y="24"/>
                  </a:moveTo>
                  <a:cubicBezTo>
                    <a:pt x="18" y="13"/>
                    <a:pt x="16" y="9"/>
                    <a:pt x="30" y="4"/>
                  </a:cubicBezTo>
                  <a:cubicBezTo>
                    <a:pt x="34" y="3"/>
                    <a:pt x="42" y="0"/>
                    <a:pt x="42" y="0"/>
                  </a:cubicBezTo>
                  <a:cubicBezTo>
                    <a:pt x="50" y="1"/>
                    <a:pt x="65" y="0"/>
                    <a:pt x="58" y="12"/>
                  </a:cubicBezTo>
                  <a:cubicBezTo>
                    <a:pt x="53" y="21"/>
                    <a:pt x="40" y="21"/>
                    <a:pt x="32" y="26"/>
                  </a:cubicBezTo>
                  <a:cubicBezTo>
                    <a:pt x="26" y="35"/>
                    <a:pt x="23" y="42"/>
                    <a:pt x="12" y="46"/>
                  </a:cubicBezTo>
                  <a:cubicBezTo>
                    <a:pt x="0" y="42"/>
                    <a:pt x="5" y="30"/>
                    <a:pt x="8" y="20"/>
                  </a:cubicBezTo>
                  <a:cubicBezTo>
                    <a:pt x="9" y="18"/>
                    <a:pt x="10" y="13"/>
                    <a:pt x="12" y="14"/>
                  </a:cubicBezTo>
                  <a:cubicBezTo>
                    <a:pt x="15" y="16"/>
                    <a:pt x="13" y="21"/>
                    <a:pt x="14" y="2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ltGray">
            <a:xfrm>
              <a:off x="4580" y="634"/>
              <a:ext cx="29" cy="16"/>
            </a:xfrm>
            <a:custGeom>
              <a:avLst/>
              <a:gdLst>
                <a:gd name="T0" fmla="*/ 0 w 69"/>
                <a:gd name="T1" fmla="*/ 0 h 47"/>
                <a:gd name="T2" fmla="*/ 0 w 69"/>
                <a:gd name="T3" fmla="*/ 0 h 47"/>
                <a:gd name="T4" fmla="*/ 0 w 69"/>
                <a:gd name="T5" fmla="*/ 0 h 47"/>
                <a:gd name="T6" fmla="*/ 0 w 69"/>
                <a:gd name="T7" fmla="*/ 0 h 47"/>
                <a:gd name="T8" fmla="*/ 0 w 69"/>
                <a:gd name="T9" fmla="*/ 0 h 47"/>
                <a:gd name="T10" fmla="*/ 0 w 69"/>
                <a:gd name="T11" fmla="*/ 0 h 47"/>
                <a:gd name="T12" fmla="*/ 0 w 69"/>
                <a:gd name="T13" fmla="*/ 0 h 47"/>
                <a:gd name="T14" fmla="*/ 0 w 69"/>
                <a:gd name="T15" fmla="*/ 0 h 47"/>
                <a:gd name="T16" fmla="*/ 0 w 69"/>
                <a:gd name="T17" fmla="*/ 0 h 47"/>
                <a:gd name="T18" fmla="*/ 0 w 69"/>
                <a:gd name="T19" fmla="*/ 0 h 47"/>
                <a:gd name="T20" fmla="*/ 0 w 69"/>
                <a:gd name="T21" fmla="*/ 0 h 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9" h="47">
                  <a:moveTo>
                    <a:pt x="0" y="31"/>
                  </a:moveTo>
                  <a:cubicBezTo>
                    <a:pt x="7" y="24"/>
                    <a:pt x="9" y="22"/>
                    <a:pt x="18" y="25"/>
                  </a:cubicBezTo>
                  <a:cubicBezTo>
                    <a:pt x="25" y="4"/>
                    <a:pt x="36" y="12"/>
                    <a:pt x="52" y="1"/>
                  </a:cubicBezTo>
                  <a:cubicBezTo>
                    <a:pt x="56" y="2"/>
                    <a:pt x="61" y="0"/>
                    <a:pt x="64" y="3"/>
                  </a:cubicBezTo>
                  <a:cubicBezTo>
                    <a:pt x="69" y="8"/>
                    <a:pt x="50" y="19"/>
                    <a:pt x="50" y="19"/>
                  </a:cubicBezTo>
                  <a:cubicBezTo>
                    <a:pt x="46" y="31"/>
                    <a:pt x="35" y="22"/>
                    <a:pt x="28" y="33"/>
                  </a:cubicBezTo>
                  <a:cubicBezTo>
                    <a:pt x="31" y="41"/>
                    <a:pt x="31" y="44"/>
                    <a:pt x="22" y="47"/>
                  </a:cubicBezTo>
                  <a:cubicBezTo>
                    <a:pt x="20" y="46"/>
                    <a:pt x="18" y="46"/>
                    <a:pt x="16" y="45"/>
                  </a:cubicBezTo>
                  <a:cubicBezTo>
                    <a:pt x="14" y="43"/>
                    <a:pt x="14" y="40"/>
                    <a:pt x="12" y="39"/>
                  </a:cubicBezTo>
                  <a:cubicBezTo>
                    <a:pt x="8" y="37"/>
                    <a:pt x="0" y="35"/>
                    <a:pt x="0" y="35"/>
                  </a:cubicBezTo>
                  <a:cubicBezTo>
                    <a:pt x="2" y="26"/>
                    <a:pt x="3" y="25"/>
                    <a:pt x="0" y="31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ltGray">
            <a:xfrm>
              <a:off x="4423" y="547"/>
              <a:ext cx="151" cy="93"/>
            </a:xfrm>
            <a:custGeom>
              <a:avLst/>
              <a:gdLst>
                <a:gd name="T0" fmla="*/ 0 w 355"/>
                <a:gd name="T1" fmla="*/ 0 h 277"/>
                <a:gd name="T2" fmla="*/ 0 w 355"/>
                <a:gd name="T3" fmla="*/ 0 h 277"/>
                <a:gd name="T4" fmla="*/ 0 w 355"/>
                <a:gd name="T5" fmla="*/ 0 h 277"/>
                <a:gd name="T6" fmla="*/ 0 w 355"/>
                <a:gd name="T7" fmla="*/ 0 h 277"/>
                <a:gd name="T8" fmla="*/ 0 w 355"/>
                <a:gd name="T9" fmla="*/ 0 h 277"/>
                <a:gd name="T10" fmla="*/ 0 w 355"/>
                <a:gd name="T11" fmla="*/ 0 h 277"/>
                <a:gd name="T12" fmla="*/ 0 w 355"/>
                <a:gd name="T13" fmla="*/ 0 h 277"/>
                <a:gd name="T14" fmla="*/ 0 w 355"/>
                <a:gd name="T15" fmla="*/ 0 h 277"/>
                <a:gd name="T16" fmla="*/ 0 w 355"/>
                <a:gd name="T17" fmla="*/ 0 h 277"/>
                <a:gd name="T18" fmla="*/ 0 w 355"/>
                <a:gd name="T19" fmla="*/ 0 h 277"/>
                <a:gd name="T20" fmla="*/ 0 w 355"/>
                <a:gd name="T21" fmla="*/ 0 h 277"/>
                <a:gd name="T22" fmla="*/ 0 w 355"/>
                <a:gd name="T23" fmla="*/ 0 h 277"/>
                <a:gd name="T24" fmla="*/ 0 w 355"/>
                <a:gd name="T25" fmla="*/ 0 h 277"/>
                <a:gd name="T26" fmla="*/ 0 w 355"/>
                <a:gd name="T27" fmla="*/ 0 h 277"/>
                <a:gd name="T28" fmla="*/ 0 w 355"/>
                <a:gd name="T29" fmla="*/ 0 h 277"/>
                <a:gd name="T30" fmla="*/ 0 w 355"/>
                <a:gd name="T31" fmla="*/ 0 h 277"/>
                <a:gd name="T32" fmla="*/ 0 w 355"/>
                <a:gd name="T33" fmla="*/ 0 h 277"/>
                <a:gd name="T34" fmla="*/ 0 w 355"/>
                <a:gd name="T35" fmla="*/ 0 h 277"/>
                <a:gd name="T36" fmla="*/ 0 w 355"/>
                <a:gd name="T37" fmla="*/ 0 h 277"/>
                <a:gd name="T38" fmla="*/ 0 w 355"/>
                <a:gd name="T39" fmla="*/ 0 h 277"/>
                <a:gd name="T40" fmla="*/ 0 w 355"/>
                <a:gd name="T41" fmla="*/ 0 h 277"/>
                <a:gd name="T42" fmla="*/ 0 w 355"/>
                <a:gd name="T43" fmla="*/ 0 h 277"/>
                <a:gd name="T44" fmla="*/ 0 w 355"/>
                <a:gd name="T45" fmla="*/ 0 h 277"/>
                <a:gd name="T46" fmla="*/ 0 w 355"/>
                <a:gd name="T47" fmla="*/ 0 h 277"/>
                <a:gd name="T48" fmla="*/ 0 w 355"/>
                <a:gd name="T49" fmla="*/ 0 h 277"/>
                <a:gd name="T50" fmla="*/ 0 w 355"/>
                <a:gd name="T51" fmla="*/ 0 h 277"/>
                <a:gd name="T52" fmla="*/ 0 w 355"/>
                <a:gd name="T53" fmla="*/ 0 h 277"/>
                <a:gd name="T54" fmla="*/ 0 w 355"/>
                <a:gd name="T55" fmla="*/ 0 h 277"/>
                <a:gd name="T56" fmla="*/ 0 w 355"/>
                <a:gd name="T57" fmla="*/ 0 h 277"/>
                <a:gd name="T58" fmla="*/ 0 w 355"/>
                <a:gd name="T59" fmla="*/ 0 h 277"/>
                <a:gd name="T60" fmla="*/ 0 w 355"/>
                <a:gd name="T61" fmla="*/ 0 h 277"/>
                <a:gd name="T62" fmla="*/ 0 w 355"/>
                <a:gd name="T63" fmla="*/ 0 h 277"/>
                <a:gd name="T64" fmla="*/ 0 w 355"/>
                <a:gd name="T65" fmla="*/ 0 h 277"/>
                <a:gd name="T66" fmla="*/ 0 w 355"/>
                <a:gd name="T67" fmla="*/ 0 h 277"/>
                <a:gd name="T68" fmla="*/ 0 w 355"/>
                <a:gd name="T69" fmla="*/ 0 h 277"/>
                <a:gd name="T70" fmla="*/ 0 w 355"/>
                <a:gd name="T71" fmla="*/ 0 h 277"/>
                <a:gd name="T72" fmla="*/ 0 w 355"/>
                <a:gd name="T73" fmla="*/ 0 h 277"/>
                <a:gd name="T74" fmla="*/ 0 w 355"/>
                <a:gd name="T75" fmla="*/ 0 h 277"/>
                <a:gd name="T76" fmla="*/ 0 w 355"/>
                <a:gd name="T77" fmla="*/ 0 h 277"/>
                <a:gd name="T78" fmla="*/ 0 w 355"/>
                <a:gd name="T79" fmla="*/ 0 h 27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55" h="277">
                  <a:moveTo>
                    <a:pt x="10" y="4"/>
                  </a:moveTo>
                  <a:cubicBezTo>
                    <a:pt x="22" y="0"/>
                    <a:pt x="24" y="14"/>
                    <a:pt x="36" y="18"/>
                  </a:cubicBezTo>
                  <a:cubicBezTo>
                    <a:pt x="37" y="19"/>
                    <a:pt x="45" y="29"/>
                    <a:pt x="46" y="30"/>
                  </a:cubicBezTo>
                  <a:cubicBezTo>
                    <a:pt x="56" y="40"/>
                    <a:pt x="67" y="38"/>
                    <a:pt x="76" y="52"/>
                  </a:cubicBezTo>
                  <a:cubicBezTo>
                    <a:pt x="80" y="58"/>
                    <a:pt x="92" y="66"/>
                    <a:pt x="92" y="66"/>
                  </a:cubicBezTo>
                  <a:cubicBezTo>
                    <a:pt x="96" y="79"/>
                    <a:pt x="112" y="88"/>
                    <a:pt x="122" y="98"/>
                  </a:cubicBezTo>
                  <a:cubicBezTo>
                    <a:pt x="124" y="105"/>
                    <a:pt x="130" y="124"/>
                    <a:pt x="136" y="128"/>
                  </a:cubicBezTo>
                  <a:cubicBezTo>
                    <a:pt x="140" y="130"/>
                    <a:pt x="148" y="132"/>
                    <a:pt x="148" y="132"/>
                  </a:cubicBezTo>
                  <a:cubicBezTo>
                    <a:pt x="150" y="138"/>
                    <a:pt x="154" y="150"/>
                    <a:pt x="154" y="150"/>
                  </a:cubicBezTo>
                  <a:cubicBezTo>
                    <a:pt x="161" y="139"/>
                    <a:pt x="168" y="144"/>
                    <a:pt x="176" y="152"/>
                  </a:cubicBezTo>
                  <a:cubicBezTo>
                    <a:pt x="174" y="167"/>
                    <a:pt x="173" y="181"/>
                    <a:pt x="170" y="196"/>
                  </a:cubicBezTo>
                  <a:cubicBezTo>
                    <a:pt x="171" y="202"/>
                    <a:pt x="174" y="220"/>
                    <a:pt x="180" y="224"/>
                  </a:cubicBezTo>
                  <a:cubicBezTo>
                    <a:pt x="185" y="228"/>
                    <a:pt x="193" y="228"/>
                    <a:pt x="198" y="232"/>
                  </a:cubicBezTo>
                  <a:cubicBezTo>
                    <a:pt x="204" y="230"/>
                    <a:pt x="216" y="234"/>
                    <a:pt x="216" y="234"/>
                  </a:cubicBezTo>
                  <a:cubicBezTo>
                    <a:pt x="223" y="241"/>
                    <a:pt x="225" y="245"/>
                    <a:pt x="236" y="242"/>
                  </a:cubicBezTo>
                  <a:cubicBezTo>
                    <a:pt x="242" y="240"/>
                    <a:pt x="254" y="236"/>
                    <a:pt x="254" y="236"/>
                  </a:cubicBezTo>
                  <a:cubicBezTo>
                    <a:pt x="260" y="240"/>
                    <a:pt x="265" y="246"/>
                    <a:pt x="272" y="248"/>
                  </a:cubicBezTo>
                  <a:cubicBezTo>
                    <a:pt x="277" y="250"/>
                    <a:pt x="291" y="252"/>
                    <a:pt x="296" y="256"/>
                  </a:cubicBezTo>
                  <a:cubicBezTo>
                    <a:pt x="301" y="260"/>
                    <a:pt x="314" y="264"/>
                    <a:pt x="314" y="264"/>
                  </a:cubicBezTo>
                  <a:cubicBezTo>
                    <a:pt x="330" y="263"/>
                    <a:pt x="338" y="261"/>
                    <a:pt x="352" y="266"/>
                  </a:cubicBezTo>
                  <a:cubicBezTo>
                    <a:pt x="355" y="275"/>
                    <a:pt x="350" y="277"/>
                    <a:pt x="342" y="274"/>
                  </a:cubicBezTo>
                  <a:cubicBezTo>
                    <a:pt x="336" y="276"/>
                    <a:pt x="322" y="272"/>
                    <a:pt x="322" y="272"/>
                  </a:cubicBezTo>
                  <a:cubicBezTo>
                    <a:pt x="314" y="275"/>
                    <a:pt x="308" y="272"/>
                    <a:pt x="300" y="270"/>
                  </a:cubicBezTo>
                  <a:cubicBezTo>
                    <a:pt x="296" y="269"/>
                    <a:pt x="288" y="266"/>
                    <a:pt x="288" y="266"/>
                  </a:cubicBezTo>
                  <a:cubicBezTo>
                    <a:pt x="276" y="270"/>
                    <a:pt x="264" y="266"/>
                    <a:pt x="252" y="264"/>
                  </a:cubicBezTo>
                  <a:cubicBezTo>
                    <a:pt x="245" y="259"/>
                    <a:pt x="242" y="257"/>
                    <a:pt x="234" y="260"/>
                  </a:cubicBezTo>
                  <a:cubicBezTo>
                    <a:pt x="211" y="252"/>
                    <a:pt x="192" y="256"/>
                    <a:pt x="172" y="242"/>
                  </a:cubicBezTo>
                  <a:cubicBezTo>
                    <a:pt x="165" y="231"/>
                    <a:pt x="176" y="221"/>
                    <a:pt x="160" y="216"/>
                  </a:cubicBezTo>
                  <a:cubicBezTo>
                    <a:pt x="154" y="233"/>
                    <a:pt x="136" y="203"/>
                    <a:pt x="126" y="200"/>
                  </a:cubicBezTo>
                  <a:cubicBezTo>
                    <a:pt x="120" y="196"/>
                    <a:pt x="114" y="190"/>
                    <a:pt x="108" y="186"/>
                  </a:cubicBezTo>
                  <a:cubicBezTo>
                    <a:pt x="104" y="175"/>
                    <a:pt x="104" y="165"/>
                    <a:pt x="94" y="158"/>
                  </a:cubicBezTo>
                  <a:cubicBezTo>
                    <a:pt x="83" y="142"/>
                    <a:pt x="85" y="119"/>
                    <a:pt x="68" y="108"/>
                  </a:cubicBezTo>
                  <a:cubicBezTo>
                    <a:pt x="67" y="106"/>
                    <a:pt x="66" y="104"/>
                    <a:pt x="64" y="102"/>
                  </a:cubicBezTo>
                  <a:cubicBezTo>
                    <a:pt x="62" y="101"/>
                    <a:pt x="59" y="102"/>
                    <a:pt x="58" y="100"/>
                  </a:cubicBezTo>
                  <a:cubicBezTo>
                    <a:pt x="56" y="97"/>
                    <a:pt x="54" y="88"/>
                    <a:pt x="54" y="88"/>
                  </a:cubicBezTo>
                  <a:cubicBezTo>
                    <a:pt x="59" y="73"/>
                    <a:pt x="52" y="61"/>
                    <a:pt x="38" y="58"/>
                  </a:cubicBezTo>
                  <a:cubicBezTo>
                    <a:pt x="32" y="49"/>
                    <a:pt x="31" y="44"/>
                    <a:pt x="20" y="40"/>
                  </a:cubicBezTo>
                  <a:cubicBezTo>
                    <a:pt x="16" y="27"/>
                    <a:pt x="16" y="26"/>
                    <a:pt x="4" y="22"/>
                  </a:cubicBezTo>
                  <a:cubicBezTo>
                    <a:pt x="1" y="13"/>
                    <a:pt x="0" y="5"/>
                    <a:pt x="10" y="2"/>
                  </a:cubicBezTo>
                  <a:cubicBezTo>
                    <a:pt x="18" y="5"/>
                    <a:pt x="18" y="4"/>
                    <a:pt x="10" y="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ltGray">
            <a:xfrm>
              <a:off x="4515" y="541"/>
              <a:ext cx="67" cy="68"/>
            </a:xfrm>
            <a:custGeom>
              <a:avLst/>
              <a:gdLst>
                <a:gd name="T0" fmla="*/ 0 w 156"/>
                <a:gd name="T1" fmla="*/ 0 h 206"/>
                <a:gd name="T2" fmla="*/ 0 w 156"/>
                <a:gd name="T3" fmla="*/ 0 h 206"/>
                <a:gd name="T4" fmla="*/ 0 w 156"/>
                <a:gd name="T5" fmla="*/ 0 h 206"/>
                <a:gd name="T6" fmla="*/ 0 w 156"/>
                <a:gd name="T7" fmla="*/ 0 h 206"/>
                <a:gd name="T8" fmla="*/ 0 w 156"/>
                <a:gd name="T9" fmla="*/ 0 h 206"/>
                <a:gd name="T10" fmla="*/ 0 w 156"/>
                <a:gd name="T11" fmla="*/ 0 h 206"/>
                <a:gd name="T12" fmla="*/ 0 w 156"/>
                <a:gd name="T13" fmla="*/ 0 h 206"/>
                <a:gd name="T14" fmla="*/ 0 w 156"/>
                <a:gd name="T15" fmla="*/ 0 h 206"/>
                <a:gd name="T16" fmla="*/ 0 w 156"/>
                <a:gd name="T17" fmla="*/ 0 h 206"/>
                <a:gd name="T18" fmla="*/ 0 w 156"/>
                <a:gd name="T19" fmla="*/ 0 h 206"/>
                <a:gd name="T20" fmla="*/ 0 w 156"/>
                <a:gd name="T21" fmla="*/ 0 h 206"/>
                <a:gd name="T22" fmla="*/ 0 w 156"/>
                <a:gd name="T23" fmla="*/ 0 h 206"/>
                <a:gd name="T24" fmla="*/ 0 w 156"/>
                <a:gd name="T25" fmla="*/ 0 h 206"/>
                <a:gd name="T26" fmla="*/ 0 w 156"/>
                <a:gd name="T27" fmla="*/ 0 h 206"/>
                <a:gd name="T28" fmla="*/ 0 w 156"/>
                <a:gd name="T29" fmla="*/ 0 h 206"/>
                <a:gd name="T30" fmla="*/ 0 w 156"/>
                <a:gd name="T31" fmla="*/ 0 h 206"/>
                <a:gd name="T32" fmla="*/ 0 w 156"/>
                <a:gd name="T33" fmla="*/ 0 h 206"/>
                <a:gd name="T34" fmla="*/ 0 w 156"/>
                <a:gd name="T35" fmla="*/ 0 h 206"/>
                <a:gd name="T36" fmla="*/ 0 w 156"/>
                <a:gd name="T37" fmla="*/ 0 h 206"/>
                <a:gd name="T38" fmla="*/ 0 w 156"/>
                <a:gd name="T39" fmla="*/ 0 h 206"/>
                <a:gd name="T40" fmla="*/ 0 w 156"/>
                <a:gd name="T41" fmla="*/ 0 h 206"/>
                <a:gd name="T42" fmla="*/ 0 w 156"/>
                <a:gd name="T43" fmla="*/ 0 h 206"/>
                <a:gd name="T44" fmla="*/ 0 w 156"/>
                <a:gd name="T45" fmla="*/ 0 h 206"/>
                <a:gd name="T46" fmla="*/ 0 w 156"/>
                <a:gd name="T47" fmla="*/ 0 h 206"/>
                <a:gd name="T48" fmla="*/ 0 w 156"/>
                <a:gd name="T49" fmla="*/ 0 h 206"/>
                <a:gd name="T50" fmla="*/ 0 w 156"/>
                <a:gd name="T51" fmla="*/ 0 h 206"/>
                <a:gd name="T52" fmla="*/ 0 w 156"/>
                <a:gd name="T53" fmla="*/ 0 h 206"/>
                <a:gd name="T54" fmla="*/ 0 w 156"/>
                <a:gd name="T55" fmla="*/ 0 h 206"/>
                <a:gd name="T56" fmla="*/ 0 w 156"/>
                <a:gd name="T57" fmla="*/ 0 h 206"/>
                <a:gd name="T58" fmla="*/ 0 w 156"/>
                <a:gd name="T59" fmla="*/ 0 h 206"/>
                <a:gd name="T60" fmla="*/ 0 w 156"/>
                <a:gd name="T61" fmla="*/ 0 h 206"/>
                <a:gd name="T62" fmla="*/ 0 w 156"/>
                <a:gd name="T63" fmla="*/ 0 h 20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56" h="206">
                  <a:moveTo>
                    <a:pt x="54" y="66"/>
                  </a:moveTo>
                  <a:cubicBezTo>
                    <a:pt x="58" y="63"/>
                    <a:pt x="64" y="63"/>
                    <a:pt x="66" y="58"/>
                  </a:cubicBezTo>
                  <a:cubicBezTo>
                    <a:pt x="67" y="56"/>
                    <a:pt x="67" y="53"/>
                    <a:pt x="68" y="52"/>
                  </a:cubicBezTo>
                  <a:cubicBezTo>
                    <a:pt x="71" y="49"/>
                    <a:pt x="80" y="44"/>
                    <a:pt x="80" y="44"/>
                  </a:cubicBezTo>
                  <a:cubicBezTo>
                    <a:pt x="113" y="55"/>
                    <a:pt x="85" y="29"/>
                    <a:pt x="106" y="22"/>
                  </a:cubicBezTo>
                  <a:cubicBezTo>
                    <a:pt x="110" y="17"/>
                    <a:pt x="108" y="9"/>
                    <a:pt x="112" y="4"/>
                  </a:cubicBezTo>
                  <a:cubicBezTo>
                    <a:pt x="115" y="1"/>
                    <a:pt x="124" y="0"/>
                    <a:pt x="124" y="0"/>
                  </a:cubicBezTo>
                  <a:cubicBezTo>
                    <a:pt x="138" y="14"/>
                    <a:pt x="126" y="23"/>
                    <a:pt x="150" y="28"/>
                  </a:cubicBezTo>
                  <a:cubicBezTo>
                    <a:pt x="156" y="36"/>
                    <a:pt x="154" y="39"/>
                    <a:pt x="146" y="44"/>
                  </a:cubicBezTo>
                  <a:cubicBezTo>
                    <a:pt x="141" y="52"/>
                    <a:pt x="135" y="61"/>
                    <a:pt x="126" y="64"/>
                  </a:cubicBezTo>
                  <a:cubicBezTo>
                    <a:pt x="118" y="75"/>
                    <a:pt x="128" y="83"/>
                    <a:pt x="132" y="94"/>
                  </a:cubicBezTo>
                  <a:cubicBezTo>
                    <a:pt x="129" y="103"/>
                    <a:pt x="135" y="105"/>
                    <a:pt x="142" y="110"/>
                  </a:cubicBezTo>
                  <a:cubicBezTo>
                    <a:pt x="145" y="119"/>
                    <a:pt x="141" y="120"/>
                    <a:pt x="146" y="128"/>
                  </a:cubicBezTo>
                  <a:cubicBezTo>
                    <a:pt x="142" y="139"/>
                    <a:pt x="135" y="133"/>
                    <a:pt x="128" y="128"/>
                  </a:cubicBezTo>
                  <a:cubicBezTo>
                    <a:pt x="116" y="132"/>
                    <a:pt x="122" y="136"/>
                    <a:pt x="116" y="146"/>
                  </a:cubicBezTo>
                  <a:cubicBezTo>
                    <a:pt x="113" y="151"/>
                    <a:pt x="108" y="152"/>
                    <a:pt x="104" y="156"/>
                  </a:cubicBezTo>
                  <a:cubicBezTo>
                    <a:pt x="107" y="167"/>
                    <a:pt x="112" y="191"/>
                    <a:pt x="100" y="198"/>
                  </a:cubicBezTo>
                  <a:cubicBezTo>
                    <a:pt x="96" y="200"/>
                    <a:pt x="92" y="200"/>
                    <a:pt x="88" y="202"/>
                  </a:cubicBezTo>
                  <a:cubicBezTo>
                    <a:pt x="86" y="203"/>
                    <a:pt x="84" y="205"/>
                    <a:pt x="82" y="206"/>
                  </a:cubicBezTo>
                  <a:cubicBezTo>
                    <a:pt x="80" y="205"/>
                    <a:pt x="77" y="204"/>
                    <a:pt x="76" y="202"/>
                  </a:cubicBezTo>
                  <a:cubicBezTo>
                    <a:pt x="74" y="198"/>
                    <a:pt x="76" y="191"/>
                    <a:pt x="72" y="190"/>
                  </a:cubicBezTo>
                  <a:cubicBezTo>
                    <a:pt x="68" y="189"/>
                    <a:pt x="60" y="186"/>
                    <a:pt x="60" y="186"/>
                  </a:cubicBezTo>
                  <a:cubicBezTo>
                    <a:pt x="53" y="188"/>
                    <a:pt x="49" y="192"/>
                    <a:pt x="42" y="194"/>
                  </a:cubicBezTo>
                  <a:cubicBezTo>
                    <a:pt x="34" y="189"/>
                    <a:pt x="37" y="183"/>
                    <a:pt x="28" y="186"/>
                  </a:cubicBezTo>
                  <a:cubicBezTo>
                    <a:pt x="12" y="181"/>
                    <a:pt x="19" y="161"/>
                    <a:pt x="10" y="148"/>
                  </a:cubicBezTo>
                  <a:cubicBezTo>
                    <a:pt x="5" y="121"/>
                    <a:pt x="11" y="147"/>
                    <a:pt x="4" y="130"/>
                  </a:cubicBezTo>
                  <a:cubicBezTo>
                    <a:pt x="2" y="126"/>
                    <a:pt x="0" y="118"/>
                    <a:pt x="0" y="118"/>
                  </a:cubicBezTo>
                  <a:cubicBezTo>
                    <a:pt x="2" y="95"/>
                    <a:pt x="0" y="83"/>
                    <a:pt x="20" y="96"/>
                  </a:cubicBezTo>
                  <a:cubicBezTo>
                    <a:pt x="23" y="105"/>
                    <a:pt x="23" y="110"/>
                    <a:pt x="32" y="104"/>
                  </a:cubicBezTo>
                  <a:cubicBezTo>
                    <a:pt x="35" y="95"/>
                    <a:pt x="29" y="88"/>
                    <a:pt x="34" y="80"/>
                  </a:cubicBezTo>
                  <a:cubicBezTo>
                    <a:pt x="36" y="76"/>
                    <a:pt x="48" y="73"/>
                    <a:pt x="52" y="70"/>
                  </a:cubicBezTo>
                  <a:cubicBezTo>
                    <a:pt x="57" y="63"/>
                    <a:pt x="58" y="62"/>
                    <a:pt x="54" y="66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ltGray">
            <a:xfrm>
              <a:off x="4580" y="572"/>
              <a:ext cx="47" cy="13"/>
            </a:xfrm>
            <a:custGeom>
              <a:avLst/>
              <a:gdLst>
                <a:gd name="T0" fmla="*/ 0 w 109"/>
                <a:gd name="T1" fmla="*/ 0 h 38"/>
                <a:gd name="T2" fmla="*/ 0 w 109"/>
                <a:gd name="T3" fmla="*/ 0 h 38"/>
                <a:gd name="T4" fmla="*/ 0 w 109"/>
                <a:gd name="T5" fmla="*/ 0 h 38"/>
                <a:gd name="T6" fmla="*/ 0 w 109"/>
                <a:gd name="T7" fmla="*/ 0 h 38"/>
                <a:gd name="T8" fmla="*/ 0 w 109"/>
                <a:gd name="T9" fmla="*/ 0 h 38"/>
                <a:gd name="T10" fmla="*/ 0 w 109"/>
                <a:gd name="T11" fmla="*/ 0 h 38"/>
                <a:gd name="T12" fmla="*/ 0 w 109"/>
                <a:gd name="T13" fmla="*/ 0 h 38"/>
                <a:gd name="T14" fmla="*/ 0 w 109"/>
                <a:gd name="T15" fmla="*/ 0 h 38"/>
                <a:gd name="T16" fmla="*/ 0 w 109"/>
                <a:gd name="T17" fmla="*/ 0 h 38"/>
                <a:gd name="T18" fmla="*/ 0 w 109"/>
                <a:gd name="T19" fmla="*/ 0 h 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9" h="38">
                  <a:moveTo>
                    <a:pt x="4" y="32"/>
                  </a:moveTo>
                  <a:cubicBezTo>
                    <a:pt x="7" y="22"/>
                    <a:pt x="7" y="14"/>
                    <a:pt x="18" y="10"/>
                  </a:cubicBezTo>
                  <a:cubicBezTo>
                    <a:pt x="28" y="12"/>
                    <a:pt x="37" y="14"/>
                    <a:pt x="46" y="20"/>
                  </a:cubicBezTo>
                  <a:cubicBezTo>
                    <a:pt x="62" y="15"/>
                    <a:pt x="54" y="17"/>
                    <a:pt x="72" y="14"/>
                  </a:cubicBezTo>
                  <a:cubicBezTo>
                    <a:pt x="77" y="9"/>
                    <a:pt x="90" y="0"/>
                    <a:pt x="90" y="0"/>
                  </a:cubicBezTo>
                  <a:cubicBezTo>
                    <a:pt x="109" y="6"/>
                    <a:pt x="85" y="23"/>
                    <a:pt x="76" y="26"/>
                  </a:cubicBezTo>
                  <a:cubicBezTo>
                    <a:pt x="71" y="33"/>
                    <a:pt x="68" y="35"/>
                    <a:pt x="60" y="38"/>
                  </a:cubicBezTo>
                  <a:cubicBezTo>
                    <a:pt x="54" y="36"/>
                    <a:pt x="42" y="32"/>
                    <a:pt x="42" y="32"/>
                  </a:cubicBezTo>
                  <a:cubicBezTo>
                    <a:pt x="33" y="23"/>
                    <a:pt x="26" y="26"/>
                    <a:pt x="14" y="30"/>
                  </a:cubicBezTo>
                  <a:cubicBezTo>
                    <a:pt x="1" y="28"/>
                    <a:pt x="0" y="24"/>
                    <a:pt x="4" y="3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ltGray">
            <a:xfrm>
              <a:off x="4578" y="588"/>
              <a:ext cx="32" cy="34"/>
            </a:xfrm>
            <a:custGeom>
              <a:avLst/>
              <a:gdLst>
                <a:gd name="T0" fmla="*/ 0 w 76"/>
                <a:gd name="T1" fmla="*/ 0 h 104"/>
                <a:gd name="T2" fmla="*/ 0 w 76"/>
                <a:gd name="T3" fmla="*/ 0 h 104"/>
                <a:gd name="T4" fmla="*/ 0 w 76"/>
                <a:gd name="T5" fmla="*/ 0 h 104"/>
                <a:gd name="T6" fmla="*/ 0 w 76"/>
                <a:gd name="T7" fmla="*/ 0 h 104"/>
                <a:gd name="T8" fmla="*/ 0 w 76"/>
                <a:gd name="T9" fmla="*/ 0 h 104"/>
                <a:gd name="T10" fmla="*/ 0 w 76"/>
                <a:gd name="T11" fmla="*/ 0 h 104"/>
                <a:gd name="T12" fmla="*/ 0 w 76"/>
                <a:gd name="T13" fmla="*/ 0 h 104"/>
                <a:gd name="T14" fmla="*/ 0 w 76"/>
                <a:gd name="T15" fmla="*/ 0 h 104"/>
                <a:gd name="T16" fmla="*/ 0 w 76"/>
                <a:gd name="T17" fmla="*/ 0 h 104"/>
                <a:gd name="T18" fmla="*/ 0 w 76"/>
                <a:gd name="T19" fmla="*/ 0 h 104"/>
                <a:gd name="T20" fmla="*/ 0 w 76"/>
                <a:gd name="T21" fmla="*/ 0 h 104"/>
                <a:gd name="T22" fmla="*/ 0 w 76"/>
                <a:gd name="T23" fmla="*/ 0 h 104"/>
                <a:gd name="T24" fmla="*/ 0 w 76"/>
                <a:gd name="T25" fmla="*/ 0 h 104"/>
                <a:gd name="T26" fmla="*/ 0 w 76"/>
                <a:gd name="T27" fmla="*/ 0 h 104"/>
                <a:gd name="T28" fmla="*/ 0 w 76"/>
                <a:gd name="T29" fmla="*/ 0 h 104"/>
                <a:gd name="T30" fmla="*/ 0 w 76"/>
                <a:gd name="T31" fmla="*/ 0 h 104"/>
                <a:gd name="T32" fmla="*/ 0 w 76"/>
                <a:gd name="T33" fmla="*/ 0 h 104"/>
                <a:gd name="T34" fmla="*/ 0 w 76"/>
                <a:gd name="T35" fmla="*/ 0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6" h="104">
                  <a:moveTo>
                    <a:pt x="8" y="18"/>
                  </a:moveTo>
                  <a:cubicBezTo>
                    <a:pt x="10" y="8"/>
                    <a:pt x="9" y="3"/>
                    <a:pt x="18" y="0"/>
                  </a:cubicBezTo>
                  <a:cubicBezTo>
                    <a:pt x="28" y="3"/>
                    <a:pt x="25" y="12"/>
                    <a:pt x="34" y="18"/>
                  </a:cubicBezTo>
                  <a:cubicBezTo>
                    <a:pt x="46" y="16"/>
                    <a:pt x="51" y="8"/>
                    <a:pt x="62" y="4"/>
                  </a:cubicBezTo>
                  <a:cubicBezTo>
                    <a:pt x="76" y="9"/>
                    <a:pt x="56" y="31"/>
                    <a:pt x="46" y="34"/>
                  </a:cubicBezTo>
                  <a:cubicBezTo>
                    <a:pt x="51" y="56"/>
                    <a:pt x="43" y="29"/>
                    <a:pt x="54" y="48"/>
                  </a:cubicBezTo>
                  <a:cubicBezTo>
                    <a:pt x="56" y="52"/>
                    <a:pt x="58" y="60"/>
                    <a:pt x="58" y="60"/>
                  </a:cubicBezTo>
                  <a:cubicBezTo>
                    <a:pt x="55" y="68"/>
                    <a:pt x="54" y="71"/>
                    <a:pt x="46" y="74"/>
                  </a:cubicBezTo>
                  <a:cubicBezTo>
                    <a:pt x="38" y="71"/>
                    <a:pt x="37" y="68"/>
                    <a:pt x="34" y="60"/>
                  </a:cubicBezTo>
                  <a:cubicBezTo>
                    <a:pt x="33" y="50"/>
                    <a:pt x="32" y="33"/>
                    <a:pt x="22" y="48"/>
                  </a:cubicBezTo>
                  <a:cubicBezTo>
                    <a:pt x="25" y="60"/>
                    <a:pt x="23" y="53"/>
                    <a:pt x="28" y="68"/>
                  </a:cubicBezTo>
                  <a:cubicBezTo>
                    <a:pt x="29" y="70"/>
                    <a:pt x="30" y="74"/>
                    <a:pt x="30" y="74"/>
                  </a:cubicBezTo>
                  <a:cubicBezTo>
                    <a:pt x="24" y="84"/>
                    <a:pt x="22" y="93"/>
                    <a:pt x="20" y="104"/>
                  </a:cubicBezTo>
                  <a:cubicBezTo>
                    <a:pt x="17" y="103"/>
                    <a:pt x="14" y="104"/>
                    <a:pt x="12" y="102"/>
                  </a:cubicBezTo>
                  <a:cubicBezTo>
                    <a:pt x="9" y="99"/>
                    <a:pt x="8" y="90"/>
                    <a:pt x="8" y="90"/>
                  </a:cubicBezTo>
                  <a:cubicBezTo>
                    <a:pt x="13" y="75"/>
                    <a:pt x="14" y="64"/>
                    <a:pt x="0" y="54"/>
                  </a:cubicBezTo>
                  <a:cubicBezTo>
                    <a:pt x="1" y="46"/>
                    <a:pt x="1" y="38"/>
                    <a:pt x="2" y="30"/>
                  </a:cubicBezTo>
                  <a:cubicBezTo>
                    <a:pt x="2" y="27"/>
                    <a:pt x="13" y="2"/>
                    <a:pt x="8" y="1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ltGray">
            <a:xfrm>
              <a:off x="4632" y="569"/>
              <a:ext cx="16" cy="20"/>
            </a:xfrm>
            <a:custGeom>
              <a:avLst/>
              <a:gdLst>
                <a:gd name="T0" fmla="*/ 0 w 37"/>
                <a:gd name="T1" fmla="*/ 0 h 61"/>
                <a:gd name="T2" fmla="*/ 0 w 37"/>
                <a:gd name="T3" fmla="*/ 0 h 61"/>
                <a:gd name="T4" fmla="*/ 0 w 37"/>
                <a:gd name="T5" fmla="*/ 0 h 61"/>
                <a:gd name="T6" fmla="*/ 0 w 37"/>
                <a:gd name="T7" fmla="*/ 0 h 61"/>
                <a:gd name="T8" fmla="*/ 0 w 37"/>
                <a:gd name="T9" fmla="*/ 0 h 61"/>
                <a:gd name="T10" fmla="*/ 0 w 37"/>
                <a:gd name="T11" fmla="*/ 0 h 61"/>
                <a:gd name="T12" fmla="*/ 0 w 37"/>
                <a:gd name="T13" fmla="*/ 0 h 61"/>
                <a:gd name="T14" fmla="*/ 0 w 37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7" h="61">
                  <a:moveTo>
                    <a:pt x="3" y="28"/>
                  </a:moveTo>
                  <a:cubicBezTo>
                    <a:pt x="5" y="14"/>
                    <a:pt x="2" y="7"/>
                    <a:pt x="13" y="0"/>
                  </a:cubicBezTo>
                  <a:cubicBezTo>
                    <a:pt x="26" y="9"/>
                    <a:pt x="23" y="17"/>
                    <a:pt x="15" y="28"/>
                  </a:cubicBezTo>
                  <a:cubicBezTo>
                    <a:pt x="25" y="31"/>
                    <a:pt x="33" y="27"/>
                    <a:pt x="37" y="38"/>
                  </a:cubicBezTo>
                  <a:cubicBezTo>
                    <a:pt x="30" y="45"/>
                    <a:pt x="28" y="47"/>
                    <a:pt x="19" y="44"/>
                  </a:cubicBezTo>
                  <a:cubicBezTo>
                    <a:pt x="13" y="54"/>
                    <a:pt x="18" y="61"/>
                    <a:pt x="5" y="58"/>
                  </a:cubicBezTo>
                  <a:cubicBezTo>
                    <a:pt x="0" y="50"/>
                    <a:pt x="3" y="44"/>
                    <a:pt x="1" y="34"/>
                  </a:cubicBezTo>
                  <a:cubicBezTo>
                    <a:pt x="2" y="32"/>
                    <a:pt x="3" y="28"/>
                    <a:pt x="3" y="2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ltGray">
            <a:xfrm>
              <a:off x="4636" y="600"/>
              <a:ext cx="20" cy="10"/>
            </a:xfrm>
            <a:custGeom>
              <a:avLst/>
              <a:gdLst>
                <a:gd name="T0" fmla="*/ 0 w 49"/>
                <a:gd name="T1" fmla="*/ 0 h 29"/>
                <a:gd name="T2" fmla="*/ 0 w 49"/>
                <a:gd name="T3" fmla="*/ 0 h 29"/>
                <a:gd name="T4" fmla="*/ 0 w 49"/>
                <a:gd name="T5" fmla="*/ 0 h 29"/>
                <a:gd name="T6" fmla="*/ 0 w 49"/>
                <a:gd name="T7" fmla="*/ 0 h 29"/>
                <a:gd name="T8" fmla="*/ 0 w 49"/>
                <a:gd name="T9" fmla="*/ 0 h 29"/>
                <a:gd name="T10" fmla="*/ 0 w 49"/>
                <a:gd name="T11" fmla="*/ 0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29">
                  <a:moveTo>
                    <a:pt x="7" y="0"/>
                  </a:moveTo>
                  <a:cubicBezTo>
                    <a:pt x="15" y="6"/>
                    <a:pt x="19" y="2"/>
                    <a:pt x="29" y="0"/>
                  </a:cubicBezTo>
                  <a:cubicBezTo>
                    <a:pt x="45" y="5"/>
                    <a:pt x="40" y="3"/>
                    <a:pt x="49" y="16"/>
                  </a:cubicBezTo>
                  <a:cubicBezTo>
                    <a:pt x="46" y="29"/>
                    <a:pt x="42" y="21"/>
                    <a:pt x="35" y="14"/>
                  </a:cubicBezTo>
                  <a:cubicBezTo>
                    <a:pt x="26" y="15"/>
                    <a:pt x="12" y="19"/>
                    <a:pt x="3" y="16"/>
                  </a:cubicBezTo>
                  <a:cubicBezTo>
                    <a:pt x="0" y="6"/>
                    <a:pt x="7" y="10"/>
                    <a:pt x="7" y="0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ltGray">
            <a:xfrm>
              <a:off x="4657" y="585"/>
              <a:ext cx="26" cy="17"/>
            </a:xfrm>
            <a:custGeom>
              <a:avLst/>
              <a:gdLst>
                <a:gd name="T0" fmla="*/ 0 w 61"/>
                <a:gd name="T1" fmla="*/ 0 h 48"/>
                <a:gd name="T2" fmla="*/ 0 w 61"/>
                <a:gd name="T3" fmla="*/ 0 h 48"/>
                <a:gd name="T4" fmla="*/ 0 w 61"/>
                <a:gd name="T5" fmla="*/ 0 h 48"/>
                <a:gd name="T6" fmla="*/ 0 w 61"/>
                <a:gd name="T7" fmla="*/ 0 h 48"/>
                <a:gd name="T8" fmla="*/ 0 w 61"/>
                <a:gd name="T9" fmla="*/ 0 h 48"/>
                <a:gd name="T10" fmla="*/ 0 w 61"/>
                <a:gd name="T11" fmla="*/ 0 h 48"/>
                <a:gd name="T12" fmla="*/ 0 w 61"/>
                <a:gd name="T13" fmla="*/ 0 h 48"/>
                <a:gd name="T14" fmla="*/ 0 w 61"/>
                <a:gd name="T15" fmla="*/ 0 h 48"/>
                <a:gd name="T16" fmla="*/ 0 w 61"/>
                <a:gd name="T17" fmla="*/ 0 h 48"/>
                <a:gd name="T18" fmla="*/ 0 w 61"/>
                <a:gd name="T19" fmla="*/ 0 h 48"/>
                <a:gd name="T20" fmla="*/ 0 w 61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1" h="48">
                  <a:moveTo>
                    <a:pt x="21" y="38"/>
                  </a:moveTo>
                  <a:cubicBezTo>
                    <a:pt x="19" y="34"/>
                    <a:pt x="19" y="29"/>
                    <a:pt x="15" y="26"/>
                  </a:cubicBezTo>
                  <a:cubicBezTo>
                    <a:pt x="12" y="24"/>
                    <a:pt x="3" y="22"/>
                    <a:pt x="3" y="22"/>
                  </a:cubicBezTo>
                  <a:cubicBezTo>
                    <a:pt x="0" y="12"/>
                    <a:pt x="5" y="12"/>
                    <a:pt x="13" y="8"/>
                  </a:cubicBezTo>
                  <a:cubicBezTo>
                    <a:pt x="17" y="6"/>
                    <a:pt x="25" y="0"/>
                    <a:pt x="25" y="0"/>
                  </a:cubicBezTo>
                  <a:cubicBezTo>
                    <a:pt x="37" y="2"/>
                    <a:pt x="41" y="2"/>
                    <a:pt x="49" y="10"/>
                  </a:cubicBezTo>
                  <a:cubicBezTo>
                    <a:pt x="45" y="21"/>
                    <a:pt x="46" y="12"/>
                    <a:pt x="53" y="20"/>
                  </a:cubicBezTo>
                  <a:cubicBezTo>
                    <a:pt x="56" y="24"/>
                    <a:pt x="61" y="32"/>
                    <a:pt x="61" y="32"/>
                  </a:cubicBezTo>
                  <a:cubicBezTo>
                    <a:pt x="56" y="47"/>
                    <a:pt x="53" y="42"/>
                    <a:pt x="41" y="38"/>
                  </a:cubicBezTo>
                  <a:cubicBezTo>
                    <a:pt x="27" y="47"/>
                    <a:pt x="34" y="48"/>
                    <a:pt x="23" y="44"/>
                  </a:cubicBezTo>
                  <a:cubicBezTo>
                    <a:pt x="22" y="42"/>
                    <a:pt x="21" y="38"/>
                    <a:pt x="21" y="3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ltGray">
            <a:xfrm>
              <a:off x="4664" y="593"/>
              <a:ext cx="122" cy="61"/>
            </a:xfrm>
            <a:custGeom>
              <a:avLst/>
              <a:gdLst>
                <a:gd name="T0" fmla="*/ 0 w 286"/>
                <a:gd name="T1" fmla="*/ 0 h 182"/>
                <a:gd name="T2" fmla="*/ 0 w 286"/>
                <a:gd name="T3" fmla="*/ 0 h 182"/>
                <a:gd name="T4" fmla="*/ 0 w 286"/>
                <a:gd name="T5" fmla="*/ 0 h 182"/>
                <a:gd name="T6" fmla="*/ 0 w 286"/>
                <a:gd name="T7" fmla="*/ 0 h 182"/>
                <a:gd name="T8" fmla="*/ 0 w 286"/>
                <a:gd name="T9" fmla="*/ 0 h 182"/>
                <a:gd name="T10" fmla="*/ 0 w 286"/>
                <a:gd name="T11" fmla="*/ 0 h 182"/>
                <a:gd name="T12" fmla="*/ 0 w 286"/>
                <a:gd name="T13" fmla="*/ 0 h 182"/>
                <a:gd name="T14" fmla="*/ 0 w 286"/>
                <a:gd name="T15" fmla="*/ 0 h 182"/>
                <a:gd name="T16" fmla="*/ 0 w 286"/>
                <a:gd name="T17" fmla="*/ 0 h 182"/>
                <a:gd name="T18" fmla="*/ 0 w 286"/>
                <a:gd name="T19" fmla="*/ 0 h 182"/>
                <a:gd name="T20" fmla="*/ 0 w 286"/>
                <a:gd name="T21" fmla="*/ 0 h 182"/>
                <a:gd name="T22" fmla="*/ 0 w 286"/>
                <a:gd name="T23" fmla="*/ 0 h 182"/>
                <a:gd name="T24" fmla="*/ 0 w 286"/>
                <a:gd name="T25" fmla="*/ 0 h 182"/>
                <a:gd name="T26" fmla="*/ 0 w 286"/>
                <a:gd name="T27" fmla="*/ 0 h 182"/>
                <a:gd name="T28" fmla="*/ 0 w 286"/>
                <a:gd name="T29" fmla="*/ 0 h 182"/>
                <a:gd name="T30" fmla="*/ 0 w 286"/>
                <a:gd name="T31" fmla="*/ 0 h 182"/>
                <a:gd name="T32" fmla="*/ 0 w 286"/>
                <a:gd name="T33" fmla="*/ 0 h 182"/>
                <a:gd name="T34" fmla="*/ 0 w 286"/>
                <a:gd name="T35" fmla="*/ 0 h 182"/>
                <a:gd name="T36" fmla="*/ 0 w 286"/>
                <a:gd name="T37" fmla="*/ 0 h 182"/>
                <a:gd name="T38" fmla="*/ 0 w 286"/>
                <a:gd name="T39" fmla="*/ 0 h 182"/>
                <a:gd name="T40" fmla="*/ 0 w 286"/>
                <a:gd name="T41" fmla="*/ 0 h 182"/>
                <a:gd name="T42" fmla="*/ 0 w 286"/>
                <a:gd name="T43" fmla="*/ 0 h 182"/>
                <a:gd name="T44" fmla="*/ 0 w 286"/>
                <a:gd name="T45" fmla="*/ 0 h 182"/>
                <a:gd name="T46" fmla="*/ 0 w 286"/>
                <a:gd name="T47" fmla="*/ 0 h 182"/>
                <a:gd name="T48" fmla="*/ 0 w 286"/>
                <a:gd name="T49" fmla="*/ 0 h 182"/>
                <a:gd name="T50" fmla="*/ 0 w 286"/>
                <a:gd name="T51" fmla="*/ 0 h 182"/>
                <a:gd name="T52" fmla="*/ 0 w 286"/>
                <a:gd name="T53" fmla="*/ 0 h 182"/>
                <a:gd name="T54" fmla="*/ 0 w 286"/>
                <a:gd name="T55" fmla="*/ 0 h 182"/>
                <a:gd name="T56" fmla="*/ 0 w 286"/>
                <a:gd name="T57" fmla="*/ 0 h 182"/>
                <a:gd name="T58" fmla="*/ 0 w 286"/>
                <a:gd name="T59" fmla="*/ 0 h 182"/>
                <a:gd name="T60" fmla="*/ 0 w 286"/>
                <a:gd name="T61" fmla="*/ 0 h 182"/>
                <a:gd name="T62" fmla="*/ 0 w 286"/>
                <a:gd name="T63" fmla="*/ 0 h 182"/>
                <a:gd name="T64" fmla="*/ 0 w 286"/>
                <a:gd name="T65" fmla="*/ 0 h 182"/>
                <a:gd name="T66" fmla="*/ 0 w 286"/>
                <a:gd name="T67" fmla="*/ 0 h 182"/>
                <a:gd name="T68" fmla="*/ 0 w 286"/>
                <a:gd name="T69" fmla="*/ 0 h 182"/>
                <a:gd name="T70" fmla="*/ 0 w 286"/>
                <a:gd name="T71" fmla="*/ 0 h 182"/>
                <a:gd name="T72" fmla="*/ 0 w 286"/>
                <a:gd name="T73" fmla="*/ 0 h 182"/>
                <a:gd name="T74" fmla="*/ 0 w 286"/>
                <a:gd name="T75" fmla="*/ 0 h 182"/>
                <a:gd name="T76" fmla="*/ 0 w 286"/>
                <a:gd name="T77" fmla="*/ 0 h 182"/>
                <a:gd name="T78" fmla="*/ 0 w 286"/>
                <a:gd name="T79" fmla="*/ 0 h 182"/>
                <a:gd name="T80" fmla="*/ 0 w 286"/>
                <a:gd name="T81" fmla="*/ 0 h 182"/>
                <a:gd name="T82" fmla="*/ 0 w 286"/>
                <a:gd name="T83" fmla="*/ 0 h 182"/>
                <a:gd name="T84" fmla="*/ 0 w 286"/>
                <a:gd name="T85" fmla="*/ 0 h 18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86" h="182">
                  <a:moveTo>
                    <a:pt x="46" y="28"/>
                  </a:moveTo>
                  <a:cubicBezTo>
                    <a:pt x="41" y="14"/>
                    <a:pt x="46" y="17"/>
                    <a:pt x="36" y="14"/>
                  </a:cubicBezTo>
                  <a:cubicBezTo>
                    <a:pt x="31" y="17"/>
                    <a:pt x="26" y="30"/>
                    <a:pt x="26" y="30"/>
                  </a:cubicBezTo>
                  <a:cubicBezTo>
                    <a:pt x="12" y="25"/>
                    <a:pt x="19" y="21"/>
                    <a:pt x="0" y="24"/>
                  </a:cubicBezTo>
                  <a:cubicBezTo>
                    <a:pt x="2" y="33"/>
                    <a:pt x="2" y="37"/>
                    <a:pt x="10" y="42"/>
                  </a:cubicBezTo>
                  <a:cubicBezTo>
                    <a:pt x="12" y="49"/>
                    <a:pt x="14" y="55"/>
                    <a:pt x="16" y="62"/>
                  </a:cubicBezTo>
                  <a:cubicBezTo>
                    <a:pt x="24" y="59"/>
                    <a:pt x="27" y="57"/>
                    <a:pt x="24" y="48"/>
                  </a:cubicBezTo>
                  <a:cubicBezTo>
                    <a:pt x="26" y="47"/>
                    <a:pt x="28" y="43"/>
                    <a:pt x="30" y="44"/>
                  </a:cubicBezTo>
                  <a:cubicBezTo>
                    <a:pt x="48" y="48"/>
                    <a:pt x="36" y="52"/>
                    <a:pt x="48" y="56"/>
                  </a:cubicBezTo>
                  <a:cubicBezTo>
                    <a:pt x="74" y="65"/>
                    <a:pt x="47" y="56"/>
                    <a:pt x="70" y="62"/>
                  </a:cubicBezTo>
                  <a:cubicBezTo>
                    <a:pt x="77" y="64"/>
                    <a:pt x="88" y="72"/>
                    <a:pt x="88" y="72"/>
                  </a:cubicBezTo>
                  <a:cubicBezTo>
                    <a:pt x="96" y="84"/>
                    <a:pt x="102" y="87"/>
                    <a:pt x="106" y="102"/>
                  </a:cubicBezTo>
                  <a:cubicBezTo>
                    <a:pt x="105" y="109"/>
                    <a:pt x="106" y="115"/>
                    <a:pt x="104" y="122"/>
                  </a:cubicBezTo>
                  <a:cubicBezTo>
                    <a:pt x="103" y="126"/>
                    <a:pt x="94" y="132"/>
                    <a:pt x="98" y="134"/>
                  </a:cubicBezTo>
                  <a:cubicBezTo>
                    <a:pt x="106" y="137"/>
                    <a:pt x="122" y="128"/>
                    <a:pt x="122" y="128"/>
                  </a:cubicBezTo>
                  <a:cubicBezTo>
                    <a:pt x="130" y="131"/>
                    <a:pt x="133" y="135"/>
                    <a:pt x="140" y="140"/>
                  </a:cubicBezTo>
                  <a:cubicBezTo>
                    <a:pt x="148" y="145"/>
                    <a:pt x="159" y="145"/>
                    <a:pt x="168" y="148"/>
                  </a:cubicBezTo>
                  <a:cubicBezTo>
                    <a:pt x="170" y="147"/>
                    <a:pt x="173" y="148"/>
                    <a:pt x="174" y="146"/>
                  </a:cubicBezTo>
                  <a:cubicBezTo>
                    <a:pt x="176" y="142"/>
                    <a:pt x="164" y="136"/>
                    <a:pt x="168" y="134"/>
                  </a:cubicBezTo>
                  <a:cubicBezTo>
                    <a:pt x="171" y="132"/>
                    <a:pt x="175" y="135"/>
                    <a:pt x="178" y="136"/>
                  </a:cubicBezTo>
                  <a:cubicBezTo>
                    <a:pt x="182" y="131"/>
                    <a:pt x="186" y="118"/>
                    <a:pt x="186" y="118"/>
                  </a:cubicBezTo>
                  <a:cubicBezTo>
                    <a:pt x="189" y="119"/>
                    <a:pt x="199" y="120"/>
                    <a:pt x="202" y="122"/>
                  </a:cubicBezTo>
                  <a:cubicBezTo>
                    <a:pt x="206" y="124"/>
                    <a:pt x="214" y="130"/>
                    <a:pt x="214" y="130"/>
                  </a:cubicBezTo>
                  <a:cubicBezTo>
                    <a:pt x="224" y="145"/>
                    <a:pt x="228" y="158"/>
                    <a:pt x="244" y="168"/>
                  </a:cubicBezTo>
                  <a:cubicBezTo>
                    <a:pt x="250" y="172"/>
                    <a:pt x="262" y="178"/>
                    <a:pt x="262" y="178"/>
                  </a:cubicBezTo>
                  <a:cubicBezTo>
                    <a:pt x="265" y="178"/>
                    <a:pt x="286" y="182"/>
                    <a:pt x="284" y="170"/>
                  </a:cubicBezTo>
                  <a:cubicBezTo>
                    <a:pt x="283" y="164"/>
                    <a:pt x="268" y="160"/>
                    <a:pt x="268" y="160"/>
                  </a:cubicBezTo>
                  <a:cubicBezTo>
                    <a:pt x="261" y="150"/>
                    <a:pt x="270" y="143"/>
                    <a:pt x="256" y="138"/>
                  </a:cubicBezTo>
                  <a:cubicBezTo>
                    <a:pt x="254" y="136"/>
                    <a:pt x="251" y="135"/>
                    <a:pt x="250" y="132"/>
                  </a:cubicBezTo>
                  <a:cubicBezTo>
                    <a:pt x="248" y="129"/>
                    <a:pt x="250" y="125"/>
                    <a:pt x="248" y="122"/>
                  </a:cubicBezTo>
                  <a:cubicBezTo>
                    <a:pt x="246" y="118"/>
                    <a:pt x="240" y="118"/>
                    <a:pt x="236" y="116"/>
                  </a:cubicBezTo>
                  <a:cubicBezTo>
                    <a:pt x="230" y="107"/>
                    <a:pt x="227" y="100"/>
                    <a:pt x="240" y="96"/>
                  </a:cubicBezTo>
                  <a:cubicBezTo>
                    <a:pt x="236" y="83"/>
                    <a:pt x="236" y="84"/>
                    <a:pt x="220" y="86"/>
                  </a:cubicBezTo>
                  <a:cubicBezTo>
                    <a:pt x="209" y="82"/>
                    <a:pt x="208" y="82"/>
                    <a:pt x="210" y="70"/>
                  </a:cubicBezTo>
                  <a:cubicBezTo>
                    <a:pt x="207" y="60"/>
                    <a:pt x="199" y="57"/>
                    <a:pt x="190" y="54"/>
                  </a:cubicBezTo>
                  <a:cubicBezTo>
                    <a:pt x="181" y="45"/>
                    <a:pt x="181" y="42"/>
                    <a:pt x="168" y="38"/>
                  </a:cubicBezTo>
                  <a:cubicBezTo>
                    <a:pt x="164" y="37"/>
                    <a:pt x="156" y="34"/>
                    <a:pt x="156" y="34"/>
                  </a:cubicBezTo>
                  <a:cubicBezTo>
                    <a:pt x="146" y="24"/>
                    <a:pt x="134" y="21"/>
                    <a:pt x="120" y="16"/>
                  </a:cubicBezTo>
                  <a:cubicBezTo>
                    <a:pt x="113" y="14"/>
                    <a:pt x="108" y="8"/>
                    <a:pt x="102" y="4"/>
                  </a:cubicBezTo>
                  <a:cubicBezTo>
                    <a:pt x="100" y="3"/>
                    <a:pt x="96" y="0"/>
                    <a:pt x="96" y="0"/>
                  </a:cubicBezTo>
                  <a:cubicBezTo>
                    <a:pt x="83" y="2"/>
                    <a:pt x="79" y="1"/>
                    <a:pt x="70" y="10"/>
                  </a:cubicBezTo>
                  <a:cubicBezTo>
                    <a:pt x="67" y="19"/>
                    <a:pt x="63" y="27"/>
                    <a:pt x="56" y="32"/>
                  </a:cubicBezTo>
                  <a:cubicBezTo>
                    <a:pt x="49" y="30"/>
                    <a:pt x="52" y="31"/>
                    <a:pt x="46" y="2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ltGray">
            <a:xfrm>
              <a:off x="4770" y="599"/>
              <a:ext cx="33" cy="26"/>
            </a:xfrm>
            <a:custGeom>
              <a:avLst/>
              <a:gdLst>
                <a:gd name="T0" fmla="*/ 0 w 78"/>
                <a:gd name="T1" fmla="*/ 0 h 78"/>
                <a:gd name="T2" fmla="*/ 0 w 78"/>
                <a:gd name="T3" fmla="*/ 0 h 78"/>
                <a:gd name="T4" fmla="*/ 0 w 78"/>
                <a:gd name="T5" fmla="*/ 0 h 78"/>
                <a:gd name="T6" fmla="*/ 0 w 78"/>
                <a:gd name="T7" fmla="*/ 0 h 78"/>
                <a:gd name="T8" fmla="*/ 0 w 78"/>
                <a:gd name="T9" fmla="*/ 0 h 78"/>
                <a:gd name="T10" fmla="*/ 0 w 78"/>
                <a:gd name="T11" fmla="*/ 0 h 78"/>
                <a:gd name="T12" fmla="*/ 0 w 78"/>
                <a:gd name="T13" fmla="*/ 0 h 78"/>
                <a:gd name="T14" fmla="*/ 0 w 78"/>
                <a:gd name="T15" fmla="*/ 0 h 78"/>
                <a:gd name="T16" fmla="*/ 0 w 78"/>
                <a:gd name="T17" fmla="*/ 0 h 78"/>
                <a:gd name="T18" fmla="*/ 0 w 78"/>
                <a:gd name="T19" fmla="*/ 0 h 78"/>
                <a:gd name="T20" fmla="*/ 0 w 78"/>
                <a:gd name="T21" fmla="*/ 0 h 78"/>
                <a:gd name="T22" fmla="*/ 0 w 78"/>
                <a:gd name="T23" fmla="*/ 0 h 7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8" h="78">
                  <a:moveTo>
                    <a:pt x="1" y="58"/>
                  </a:moveTo>
                  <a:cubicBezTo>
                    <a:pt x="6" y="44"/>
                    <a:pt x="18" y="57"/>
                    <a:pt x="27" y="60"/>
                  </a:cubicBezTo>
                  <a:cubicBezTo>
                    <a:pt x="35" y="57"/>
                    <a:pt x="38" y="52"/>
                    <a:pt x="45" y="48"/>
                  </a:cubicBezTo>
                  <a:cubicBezTo>
                    <a:pt x="48" y="40"/>
                    <a:pt x="51" y="36"/>
                    <a:pt x="57" y="30"/>
                  </a:cubicBezTo>
                  <a:cubicBezTo>
                    <a:pt x="55" y="23"/>
                    <a:pt x="43" y="14"/>
                    <a:pt x="43" y="14"/>
                  </a:cubicBezTo>
                  <a:cubicBezTo>
                    <a:pt x="33" y="0"/>
                    <a:pt x="30" y="1"/>
                    <a:pt x="43" y="4"/>
                  </a:cubicBezTo>
                  <a:cubicBezTo>
                    <a:pt x="54" y="11"/>
                    <a:pt x="58" y="22"/>
                    <a:pt x="71" y="26"/>
                  </a:cubicBezTo>
                  <a:cubicBezTo>
                    <a:pt x="78" y="37"/>
                    <a:pt x="78" y="46"/>
                    <a:pt x="67" y="54"/>
                  </a:cubicBezTo>
                  <a:cubicBezTo>
                    <a:pt x="51" y="49"/>
                    <a:pt x="53" y="71"/>
                    <a:pt x="33" y="78"/>
                  </a:cubicBezTo>
                  <a:cubicBezTo>
                    <a:pt x="16" y="72"/>
                    <a:pt x="25" y="76"/>
                    <a:pt x="9" y="66"/>
                  </a:cubicBezTo>
                  <a:cubicBezTo>
                    <a:pt x="7" y="65"/>
                    <a:pt x="3" y="62"/>
                    <a:pt x="3" y="62"/>
                  </a:cubicBezTo>
                  <a:cubicBezTo>
                    <a:pt x="0" y="54"/>
                    <a:pt x="13" y="42"/>
                    <a:pt x="1" y="5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ltGray">
            <a:xfrm>
              <a:off x="4840" y="544"/>
              <a:ext cx="8" cy="6"/>
            </a:xfrm>
            <a:custGeom>
              <a:avLst/>
              <a:gdLst>
                <a:gd name="T0" fmla="*/ 0 w 17"/>
                <a:gd name="T1" fmla="*/ 0 h 18"/>
                <a:gd name="T2" fmla="*/ 0 w 17"/>
                <a:gd name="T3" fmla="*/ 0 h 18"/>
                <a:gd name="T4" fmla="*/ 0 w 17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18">
                  <a:moveTo>
                    <a:pt x="3" y="4"/>
                  </a:moveTo>
                  <a:cubicBezTo>
                    <a:pt x="17" y="7"/>
                    <a:pt x="16" y="18"/>
                    <a:pt x="3" y="14"/>
                  </a:cubicBezTo>
                  <a:cubicBezTo>
                    <a:pt x="0" y="6"/>
                    <a:pt x="7" y="0"/>
                    <a:pt x="3" y="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ltGray">
            <a:xfrm>
              <a:off x="4747" y="494"/>
              <a:ext cx="8" cy="5"/>
            </a:xfrm>
            <a:custGeom>
              <a:avLst/>
              <a:gdLst>
                <a:gd name="T0" fmla="*/ 0 w 20"/>
                <a:gd name="T1" fmla="*/ 0 h 15"/>
                <a:gd name="T2" fmla="*/ 0 w 20"/>
                <a:gd name="T3" fmla="*/ 0 h 15"/>
                <a:gd name="T4" fmla="*/ 0 w 20"/>
                <a:gd name="T5" fmla="*/ 0 h 15"/>
                <a:gd name="T6" fmla="*/ 0 w 20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15">
                  <a:moveTo>
                    <a:pt x="7" y="12"/>
                  </a:moveTo>
                  <a:cubicBezTo>
                    <a:pt x="0" y="1"/>
                    <a:pt x="6" y="0"/>
                    <a:pt x="17" y="2"/>
                  </a:cubicBezTo>
                  <a:cubicBezTo>
                    <a:pt x="20" y="10"/>
                    <a:pt x="18" y="15"/>
                    <a:pt x="9" y="12"/>
                  </a:cubicBezTo>
                  <a:cubicBezTo>
                    <a:pt x="4" y="4"/>
                    <a:pt x="4" y="4"/>
                    <a:pt x="7" y="1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ltGray">
            <a:xfrm>
              <a:off x="4676" y="536"/>
              <a:ext cx="8" cy="5"/>
            </a:xfrm>
            <a:custGeom>
              <a:avLst/>
              <a:gdLst>
                <a:gd name="T0" fmla="*/ 0 w 20"/>
                <a:gd name="T1" fmla="*/ 0 h 15"/>
                <a:gd name="T2" fmla="*/ 0 w 20"/>
                <a:gd name="T3" fmla="*/ 0 h 15"/>
                <a:gd name="T4" fmla="*/ 0 w 20"/>
                <a:gd name="T5" fmla="*/ 0 h 15"/>
                <a:gd name="T6" fmla="*/ 0 w 20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15">
                  <a:moveTo>
                    <a:pt x="7" y="12"/>
                  </a:moveTo>
                  <a:cubicBezTo>
                    <a:pt x="0" y="2"/>
                    <a:pt x="3" y="0"/>
                    <a:pt x="15" y="2"/>
                  </a:cubicBezTo>
                  <a:cubicBezTo>
                    <a:pt x="16" y="4"/>
                    <a:pt x="20" y="12"/>
                    <a:pt x="15" y="14"/>
                  </a:cubicBezTo>
                  <a:cubicBezTo>
                    <a:pt x="12" y="15"/>
                    <a:pt x="7" y="12"/>
                    <a:pt x="7" y="1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ltGray">
            <a:xfrm>
              <a:off x="4598" y="523"/>
              <a:ext cx="34" cy="27"/>
            </a:xfrm>
            <a:custGeom>
              <a:avLst/>
              <a:gdLst>
                <a:gd name="T0" fmla="*/ 0 w 80"/>
                <a:gd name="T1" fmla="*/ 0 h 80"/>
                <a:gd name="T2" fmla="*/ 0 w 80"/>
                <a:gd name="T3" fmla="*/ 0 h 80"/>
                <a:gd name="T4" fmla="*/ 0 w 80"/>
                <a:gd name="T5" fmla="*/ 0 h 80"/>
                <a:gd name="T6" fmla="*/ 0 w 80"/>
                <a:gd name="T7" fmla="*/ 0 h 80"/>
                <a:gd name="T8" fmla="*/ 0 w 80"/>
                <a:gd name="T9" fmla="*/ 0 h 80"/>
                <a:gd name="T10" fmla="*/ 0 w 80"/>
                <a:gd name="T11" fmla="*/ 0 h 80"/>
                <a:gd name="T12" fmla="*/ 0 w 80"/>
                <a:gd name="T13" fmla="*/ 0 h 80"/>
                <a:gd name="T14" fmla="*/ 0 w 80"/>
                <a:gd name="T15" fmla="*/ 0 h 80"/>
                <a:gd name="T16" fmla="*/ 0 w 80"/>
                <a:gd name="T17" fmla="*/ 0 h 80"/>
                <a:gd name="T18" fmla="*/ 0 w 80"/>
                <a:gd name="T19" fmla="*/ 0 h 80"/>
                <a:gd name="T20" fmla="*/ 0 w 80"/>
                <a:gd name="T21" fmla="*/ 0 h 80"/>
                <a:gd name="T22" fmla="*/ 0 w 80"/>
                <a:gd name="T23" fmla="*/ 0 h 80"/>
                <a:gd name="T24" fmla="*/ 0 w 80"/>
                <a:gd name="T25" fmla="*/ 0 h 80"/>
                <a:gd name="T26" fmla="*/ 0 w 80"/>
                <a:gd name="T27" fmla="*/ 0 h 80"/>
                <a:gd name="T28" fmla="*/ 0 w 80"/>
                <a:gd name="T29" fmla="*/ 0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0" h="80">
                  <a:moveTo>
                    <a:pt x="0" y="50"/>
                  </a:moveTo>
                  <a:cubicBezTo>
                    <a:pt x="1" y="47"/>
                    <a:pt x="12" y="25"/>
                    <a:pt x="14" y="24"/>
                  </a:cubicBezTo>
                  <a:cubicBezTo>
                    <a:pt x="17" y="22"/>
                    <a:pt x="26" y="20"/>
                    <a:pt x="26" y="20"/>
                  </a:cubicBezTo>
                  <a:cubicBezTo>
                    <a:pt x="34" y="23"/>
                    <a:pt x="40" y="21"/>
                    <a:pt x="48" y="18"/>
                  </a:cubicBezTo>
                  <a:cubicBezTo>
                    <a:pt x="52" y="12"/>
                    <a:pt x="54" y="6"/>
                    <a:pt x="58" y="0"/>
                  </a:cubicBezTo>
                  <a:cubicBezTo>
                    <a:pt x="70" y="4"/>
                    <a:pt x="76" y="28"/>
                    <a:pt x="80" y="40"/>
                  </a:cubicBezTo>
                  <a:cubicBezTo>
                    <a:pt x="75" y="54"/>
                    <a:pt x="80" y="50"/>
                    <a:pt x="70" y="56"/>
                  </a:cubicBezTo>
                  <a:cubicBezTo>
                    <a:pt x="61" y="53"/>
                    <a:pt x="59" y="54"/>
                    <a:pt x="54" y="62"/>
                  </a:cubicBezTo>
                  <a:cubicBezTo>
                    <a:pt x="57" y="71"/>
                    <a:pt x="56" y="75"/>
                    <a:pt x="48" y="80"/>
                  </a:cubicBezTo>
                  <a:cubicBezTo>
                    <a:pt x="40" y="77"/>
                    <a:pt x="39" y="72"/>
                    <a:pt x="32" y="68"/>
                  </a:cubicBezTo>
                  <a:cubicBezTo>
                    <a:pt x="26" y="59"/>
                    <a:pt x="30" y="57"/>
                    <a:pt x="38" y="52"/>
                  </a:cubicBezTo>
                  <a:cubicBezTo>
                    <a:pt x="41" y="42"/>
                    <a:pt x="39" y="34"/>
                    <a:pt x="30" y="28"/>
                  </a:cubicBezTo>
                  <a:cubicBezTo>
                    <a:pt x="20" y="31"/>
                    <a:pt x="30" y="40"/>
                    <a:pt x="20" y="48"/>
                  </a:cubicBezTo>
                  <a:cubicBezTo>
                    <a:pt x="16" y="51"/>
                    <a:pt x="8" y="56"/>
                    <a:pt x="8" y="56"/>
                  </a:cubicBezTo>
                  <a:cubicBezTo>
                    <a:pt x="2" y="50"/>
                    <a:pt x="5" y="50"/>
                    <a:pt x="0" y="50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ltGray">
            <a:xfrm>
              <a:off x="4587" y="466"/>
              <a:ext cx="40" cy="58"/>
            </a:xfrm>
            <a:custGeom>
              <a:avLst/>
              <a:gdLst>
                <a:gd name="T0" fmla="*/ 0 w 94"/>
                <a:gd name="T1" fmla="*/ 0 h 174"/>
                <a:gd name="T2" fmla="*/ 0 w 94"/>
                <a:gd name="T3" fmla="*/ 0 h 174"/>
                <a:gd name="T4" fmla="*/ 0 w 94"/>
                <a:gd name="T5" fmla="*/ 0 h 174"/>
                <a:gd name="T6" fmla="*/ 0 w 94"/>
                <a:gd name="T7" fmla="*/ 0 h 174"/>
                <a:gd name="T8" fmla="*/ 0 w 94"/>
                <a:gd name="T9" fmla="*/ 0 h 174"/>
                <a:gd name="T10" fmla="*/ 0 w 94"/>
                <a:gd name="T11" fmla="*/ 0 h 174"/>
                <a:gd name="T12" fmla="*/ 0 w 94"/>
                <a:gd name="T13" fmla="*/ 0 h 174"/>
                <a:gd name="T14" fmla="*/ 0 w 94"/>
                <a:gd name="T15" fmla="*/ 0 h 174"/>
                <a:gd name="T16" fmla="*/ 0 w 94"/>
                <a:gd name="T17" fmla="*/ 0 h 174"/>
                <a:gd name="T18" fmla="*/ 0 w 94"/>
                <a:gd name="T19" fmla="*/ 0 h 174"/>
                <a:gd name="T20" fmla="*/ 0 w 94"/>
                <a:gd name="T21" fmla="*/ 0 h 174"/>
                <a:gd name="T22" fmla="*/ 0 w 94"/>
                <a:gd name="T23" fmla="*/ 0 h 174"/>
                <a:gd name="T24" fmla="*/ 0 w 94"/>
                <a:gd name="T25" fmla="*/ 0 h 174"/>
                <a:gd name="T26" fmla="*/ 0 w 94"/>
                <a:gd name="T27" fmla="*/ 0 h 174"/>
                <a:gd name="T28" fmla="*/ 0 w 94"/>
                <a:gd name="T29" fmla="*/ 0 h 174"/>
                <a:gd name="T30" fmla="*/ 0 w 94"/>
                <a:gd name="T31" fmla="*/ 0 h 174"/>
                <a:gd name="T32" fmla="*/ 0 w 94"/>
                <a:gd name="T33" fmla="*/ 0 h 174"/>
                <a:gd name="T34" fmla="*/ 0 w 94"/>
                <a:gd name="T35" fmla="*/ 0 h 174"/>
                <a:gd name="T36" fmla="*/ 0 w 94"/>
                <a:gd name="T37" fmla="*/ 0 h 174"/>
                <a:gd name="T38" fmla="*/ 0 w 94"/>
                <a:gd name="T39" fmla="*/ 0 h 174"/>
                <a:gd name="T40" fmla="*/ 0 w 94"/>
                <a:gd name="T41" fmla="*/ 0 h 1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4" h="174">
                  <a:moveTo>
                    <a:pt x="14" y="96"/>
                  </a:moveTo>
                  <a:cubicBezTo>
                    <a:pt x="11" y="109"/>
                    <a:pt x="15" y="120"/>
                    <a:pt x="26" y="128"/>
                  </a:cubicBezTo>
                  <a:cubicBezTo>
                    <a:pt x="34" y="120"/>
                    <a:pt x="35" y="119"/>
                    <a:pt x="32" y="108"/>
                  </a:cubicBezTo>
                  <a:cubicBezTo>
                    <a:pt x="35" y="92"/>
                    <a:pt x="39" y="92"/>
                    <a:pt x="52" y="100"/>
                  </a:cubicBezTo>
                  <a:cubicBezTo>
                    <a:pt x="59" y="110"/>
                    <a:pt x="49" y="114"/>
                    <a:pt x="46" y="124"/>
                  </a:cubicBezTo>
                  <a:cubicBezTo>
                    <a:pt x="50" y="137"/>
                    <a:pt x="57" y="129"/>
                    <a:pt x="66" y="126"/>
                  </a:cubicBezTo>
                  <a:cubicBezTo>
                    <a:pt x="77" y="129"/>
                    <a:pt x="79" y="131"/>
                    <a:pt x="76" y="142"/>
                  </a:cubicBezTo>
                  <a:cubicBezTo>
                    <a:pt x="67" y="139"/>
                    <a:pt x="65" y="141"/>
                    <a:pt x="58" y="148"/>
                  </a:cubicBezTo>
                  <a:cubicBezTo>
                    <a:pt x="60" y="160"/>
                    <a:pt x="62" y="170"/>
                    <a:pt x="74" y="174"/>
                  </a:cubicBezTo>
                  <a:cubicBezTo>
                    <a:pt x="77" y="165"/>
                    <a:pt x="74" y="157"/>
                    <a:pt x="84" y="154"/>
                  </a:cubicBezTo>
                  <a:cubicBezTo>
                    <a:pt x="91" y="143"/>
                    <a:pt x="94" y="122"/>
                    <a:pt x="82" y="112"/>
                  </a:cubicBezTo>
                  <a:cubicBezTo>
                    <a:pt x="77" y="108"/>
                    <a:pt x="66" y="108"/>
                    <a:pt x="60" y="106"/>
                  </a:cubicBezTo>
                  <a:cubicBezTo>
                    <a:pt x="65" y="92"/>
                    <a:pt x="66" y="87"/>
                    <a:pt x="50" y="82"/>
                  </a:cubicBezTo>
                  <a:cubicBezTo>
                    <a:pt x="48" y="82"/>
                    <a:pt x="37" y="86"/>
                    <a:pt x="34" y="82"/>
                  </a:cubicBezTo>
                  <a:cubicBezTo>
                    <a:pt x="32" y="79"/>
                    <a:pt x="30" y="70"/>
                    <a:pt x="30" y="70"/>
                  </a:cubicBezTo>
                  <a:cubicBezTo>
                    <a:pt x="32" y="54"/>
                    <a:pt x="32" y="52"/>
                    <a:pt x="42" y="42"/>
                  </a:cubicBezTo>
                  <a:cubicBezTo>
                    <a:pt x="41" y="30"/>
                    <a:pt x="45" y="5"/>
                    <a:pt x="30" y="0"/>
                  </a:cubicBezTo>
                  <a:cubicBezTo>
                    <a:pt x="14" y="4"/>
                    <a:pt x="16" y="4"/>
                    <a:pt x="18" y="22"/>
                  </a:cubicBezTo>
                  <a:cubicBezTo>
                    <a:pt x="16" y="39"/>
                    <a:pt x="15" y="35"/>
                    <a:pt x="4" y="46"/>
                  </a:cubicBezTo>
                  <a:cubicBezTo>
                    <a:pt x="0" y="59"/>
                    <a:pt x="5" y="67"/>
                    <a:pt x="14" y="76"/>
                  </a:cubicBezTo>
                  <a:cubicBezTo>
                    <a:pt x="15" y="80"/>
                    <a:pt x="17" y="93"/>
                    <a:pt x="14" y="96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ltGray">
            <a:xfrm>
              <a:off x="4597" y="508"/>
              <a:ext cx="14" cy="17"/>
            </a:xfrm>
            <a:custGeom>
              <a:avLst/>
              <a:gdLst>
                <a:gd name="T0" fmla="*/ 0 w 32"/>
                <a:gd name="T1" fmla="*/ 0 h 50"/>
                <a:gd name="T2" fmla="*/ 0 w 32"/>
                <a:gd name="T3" fmla="*/ 0 h 50"/>
                <a:gd name="T4" fmla="*/ 0 w 32"/>
                <a:gd name="T5" fmla="*/ 0 h 50"/>
                <a:gd name="T6" fmla="*/ 0 w 32"/>
                <a:gd name="T7" fmla="*/ 0 h 50"/>
                <a:gd name="T8" fmla="*/ 0 w 32"/>
                <a:gd name="T9" fmla="*/ 0 h 50"/>
                <a:gd name="T10" fmla="*/ 0 w 32"/>
                <a:gd name="T11" fmla="*/ 0 h 50"/>
                <a:gd name="T12" fmla="*/ 0 w 32"/>
                <a:gd name="T13" fmla="*/ 0 h 50"/>
                <a:gd name="T14" fmla="*/ 0 w 32"/>
                <a:gd name="T15" fmla="*/ 0 h 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50">
                  <a:moveTo>
                    <a:pt x="6" y="24"/>
                  </a:moveTo>
                  <a:cubicBezTo>
                    <a:pt x="0" y="15"/>
                    <a:pt x="3" y="6"/>
                    <a:pt x="12" y="0"/>
                  </a:cubicBezTo>
                  <a:cubicBezTo>
                    <a:pt x="23" y="3"/>
                    <a:pt x="23" y="5"/>
                    <a:pt x="20" y="16"/>
                  </a:cubicBezTo>
                  <a:cubicBezTo>
                    <a:pt x="21" y="19"/>
                    <a:pt x="20" y="22"/>
                    <a:pt x="22" y="24"/>
                  </a:cubicBezTo>
                  <a:cubicBezTo>
                    <a:pt x="23" y="26"/>
                    <a:pt x="27" y="24"/>
                    <a:pt x="28" y="26"/>
                  </a:cubicBezTo>
                  <a:cubicBezTo>
                    <a:pt x="30" y="29"/>
                    <a:pt x="32" y="38"/>
                    <a:pt x="32" y="38"/>
                  </a:cubicBezTo>
                  <a:cubicBezTo>
                    <a:pt x="29" y="46"/>
                    <a:pt x="26" y="47"/>
                    <a:pt x="18" y="50"/>
                  </a:cubicBezTo>
                  <a:cubicBezTo>
                    <a:pt x="12" y="41"/>
                    <a:pt x="18" y="24"/>
                    <a:pt x="6" y="2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ltGray">
            <a:xfrm>
              <a:off x="4569" y="512"/>
              <a:ext cx="19" cy="17"/>
            </a:xfrm>
            <a:custGeom>
              <a:avLst/>
              <a:gdLst>
                <a:gd name="T0" fmla="*/ 0 w 43"/>
                <a:gd name="T1" fmla="*/ 0 h 50"/>
                <a:gd name="T2" fmla="*/ 0 w 43"/>
                <a:gd name="T3" fmla="*/ 0 h 50"/>
                <a:gd name="T4" fmla="*/ 0 w 43"/>
                <a:gd name="T5" fmla="*/ 0 h 50"/>
                <a:gd name="T6" fmla="*/ 0 w 43"/>
                <a:gd name="T7" fmla="*/ 0 h 50"/>
                <a:gd name="T8" fmla="*/ 0 w 43"/>
                <a:gd name="T9" fmla="*/ 0 h 50"/>
                <a:gd name="T10" fmla="*/ 0 w 43"/>
                <a:gd name="T11" fmla="*/ 0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" h="50">
                  <a:moveTo>
                    <a:pt x="0" y="44"/>
                  </a:moveTo>
                  <a:cubicBezTo>
                    <a:pt x="6" y="38"/>
                    <a:pt x="18" y="29"/>
                    <a:pt x="22" y="20"/>
                  </a:cubicBezTo>
                  <a:cubicBezTo>
                    <a:pt x="27" y="10"/>
                    <a:pt x="25" y="4"/>
                    <a:pt x="36" y="0"/>
                  </a:cubicBezTo>
                  <a:cubicBezTo>
                    <a:pt x="43" y="11"/>
                    <a:pt x="36" y="24"/>
                    <a:pt x="24" y="28"/>
                  </a:cubicBezTo>
                  <a:cubicBezTo>
                    <a:pt x="21" y="38"/>
                    <a:pt x="12" y="47"/>
                    <a:pt x="2" y="50"/>
                  </a:cubicBezTo>
                  <a:cubicBezTo>
                    <a:pt x="1" y="48"/>
                    <a:pt x="0" y="44"/>
                    <a:pt x="0" y="4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ltGray">
            <a:xfrm>
              <a:off x="4784" y="275"/>
              <a:ext cx="18" cy="10"/>
            </a:xfrm>
            <a:custGeom>
              <a:avLst/>
              <a:gdLst>
                <a:gd name="T0" fmla="*/ 0 w 41"/>
                <a:gd name="T1" fmla="*/ 0 h 29"/>
                <a:gd name="T2" fmla="*/ 0 w 41"/>
                <a:gd name="T3" fmla="*/ 0 h 29"/>
                <a:gd name="T4" fmla="*/ 0 w 41"/>
                <a:gd name="T5" fmla="*/ 0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29">
                  <a:moveTo>
                    <a:pt x="0" y="25"/>
                  </a:moveTo>
                  <a:cubicBezTo>
                    <a:pt x="10" y="11"/>
                    <a:pt x="41" y="0"/>
                    <a:pt x="12" y="29"/>
                  </a:cubicBezTo>
                  <a:cubicBezTo>
                    <a:pt x="8" y="28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ltGray">
            <a:xfrm>
              <a:off x="4293" y="246"/>
              <a:ext cx="438" cy="152"/>
            </a:xfrm>
            <a:custGeom>
              <a:avLst/>
              <a:gdLst>
                <a:gd name="T0" fmla="*/ 73 w 438"/>
                <a:gd name="T1" fmla="*/ 1 h 152"/>
                <a:gd name="T2" fmla="*/ 438 w 438"/>
                <a:gd name="T3" fmla="*/ 0 h 152"/>
                <a:gd name="T4" fmla="*/ 416 w 438"/>
                <a:gd name="T5" fmla="*/ 54 h 152"/>
                <a:gd name="T6" fmla="*/ 397 w 438"/>
                <a:gd name="T7" fmla="*/ 68 h 152"/>
                <a:gd name="T8" fmla="*/ 392 w 438"/>
                <a:gd name="T9" fmla="*/ 70 h 152"/>
                <a:gd name="T10" fmla="*/ 375 w 438"/>
                <a:gd name="T11" fmla="*/ 73 h 152"/>
                <a:gd name="T12" fmla="*/ 361 w 438"/>
                <a:gd name="T13" fmla="*/ 88 h 152"/>
                <a:gd name="T14" fmla="*/ 362 w 438"/>
                <a:gd name="T15" fmla="*/ 99 h 152"/>
                <a:gd name="T16" fmla="*/ 364 w 438"/>
                <a:gd name="T17" fmla="*/ 107 h 152"/>
                <a:gd name="T18" fmla="*/ 366 w 438"/>
                <a:gd name="T19" fmla="*/ 113 h 152"/>
                <a:gd name="T20" fmla="*/ 362 w 438"/>
                <a:gd name="T21" fmla="*/ 122 h 152"/>
                <a:gd name="T22" fmla="*/ 351 w 438"/>
                <a:gd name="T23" fmla="*/ 120 h 152"/>
                <a:gd name="T24" fmla="*/ 342 w 438"/>
                <a:gd name="T25" fmla="*/ 129 h 152"/>
                <a:gd name="T26" fmla="*/ 347 w 438"/>
                <a:gd name="T27" fmla="*/ 105 h 152"/>
                <a:gd name="T28" fmla="*/ 338 w 438"/>
                <a:gd name="T29" fmla="*/ 100 h 152"/>
                <a:gd name="T30" fmla="*/ 344 w 438"/>
                <a:gd name="T31" fmla="*/ 93 h 152"/>
                <a:gd name="T32" fmla="*/ 342 w 438"/>
                <a:gd name="T33" fmla="*/ 89 h 152"/>
                <a:gd name="T34" fmla="*/ 320 w 438"/>
                <a:gd name="T35" fmla="*/ 94 h 152"/>
                <a:gd name="T36" fmla="*/ 317 w 438"/>
                <a:gd name="T37" fmla="*/ 85 h 152"/>
                <a:gd name="T38" fmla="*/ 297 w 438"/>
                <a:gd name="T39" fmla="*/ 94 h 152"/>
                <a:gd name="T40" fmla="*/ 320 w 438"/>
                <a:gd name="T41" fmla="*/ 103 h 152"/>
                <a:gd name="T42" fmla="*/ 305 w 438"/>
                <a:gd name="T43" fmla="*/ 117 h 152"/>
                <a:gd name="T44" fmla="*/ 311 w 438"/>
                <a:gd name="T45" fmla="*/ 126 h 152"/>
                <a:gd name="T46" fmla="*/ 315 w 438"/>
                <a:gd name="T47" fmla="*/ 138 h 152"/>
                <a:gd name="T48" fmla="*/ 309 w 438"/>
                <a:gd name="T49" fmla="*/ 139 h 152"/>
                <a:gd name="T50" fmla="*/ 314 w 438"/>
                <a:gd name="T51" fmla="*/ 144 h 152"/>
                <a:gd name="T52" fmla="*/ 307 w 438"/>
                <a:gd name="T53" fmla="*/ 152 h 152"/>
                <a:gd name="T54" fmla="*/ 0 w 438"/>
                <a:gd name="T55" fmla="*/ 149 h 152"/>
                <a:gd name="T56" fmla="*/ 73 w 438"/>
                <a:gd name="T57" fmla="*/ 1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38" h="152">
                  <a:moveTo>
                    <a:pt x="73" y="1"/>
                  </a:moveTo>
                  <a:lnTo>
                    <a:pt x="438" y="0"/>
                  </a:lnTo>
                  <a:cubicBezTo>
                    <a:pt x="432" y="15"/>
                    <a:pt x="429" y="42"/>
                    <a:pt x="416" y="54"/>
                  </a:cubicBezTo>
                  <a:cubicBezTo>
                    <a:pt x="410" y="60"/>
                    <a:pt x="405" y="63"/>
                    <a:pt x="397" y="68"/>
                  </a:cubicBezTo>
                  <a:cubicBezTo>
                    <a:pt x="396" y="69"/>
                    <a:pt x="392" y="70"/>
                    <a:pt x="392" y="70"/>
                  </a:cubicBezTo>
                  <a:cubicBezTo>
                    <a:pt x="377" y="63"/>
                    <a:pt x="385" y="68"/>
                    <a:pt x="375" y="73"/>
                  </a:cubicBezTo>
                  <a:cubicBezTo>
                    <a:pt x="371" y="82"/>
                    <a:pt x="371" y="83"/>
                    <a:pt x="361" y="88"/>
                  </a:cubicBezTo>
                  <a:cubicBezTo>
                    <a:pt x="359" y="92"/>
                    <a:pt x="364" y="93"/>
                    <a:pt x="362" y="99"/>
                  </a:cubicBezTo>
                  <a:cubicBezTo>
                    <a:pt x="363" y="102"/>
                    <a:pt x="364" y="105"/>
                    <a:pt x="364" y="107"/>
                  </a:cubicBezTo>
                  <a:cubicBezTo>
                    <a:pt x="365" y="109"/>
                    <a:pt x="366" y="111"/>
                    <a:pt x="366" y="113"/>
                  </a:cubicBezTo>
                  <a:cubicBezTo>
                    <a:pt x="365" y="115"/>
                    <a:pt x="364" y="120"/>
                    <a:pt x="362" y="122"/>
                  </a:cubicBezTo>
                  <a:cubicBezTo>
                    <a:pt x="359" y="123"/>
                    <a:pt x="354" y="119"/>
                    <a:pt x="351" y="120"/>
                  </a:cubicBezTo>
                  <a:cubicBezTo>
                    <a:pt x="347" y="129"/>
                    <a:pt x="352" y="127"/>
                    <a:pt x="342" y="129"/>
                  </a:cubicBezTo>
                  <a:cubicBezTo>
                    <a:pt x="340" y="123"/>
                    <a:pt x="345" y="111"/>
                    <a:pt x="347" y="105"/>
                  </a:cubicBezTo>
                  <a:cubicBezTo>
                    <a:pt x="347" y="100"/>
                    <a:pt x="338" y="102"/>
                    <a:pt x="338" y="100"/>
                  </a:cubicBezTo>
                  <a:cubicBezTo>
                    <a:pt x="338" y="98"/>
                    <a:pt x="344" y="95"/>
                    <a:pt x="344" y="93"/>
                  </a:cubicBezTo>
                  <a:cubicBezTo>
                    <a:pt x="344" y="92"/>
                    <a:pt x="344" y="89"/>
                    <a:pt x="342" y="89"/>
                  </a:cubicBezTo>
                  <a:cubicBezTo>
                    <a:pt x="339" y="89"/>
                    <a:pt x="324" y="94"/>
                    <a:pt x="320" y="94"/>
                  </a:cubicBezTo>
                  <a:cubicBezTo>
                    <a:pt x="317" y="86"/>
                    <a:pt x="328" y="88"/>
                    <a:pt x="317" y="85"/>
                  </a:cubicBezTo>
                  <a:cubicBezTo>
                    <a:pt x="311" y="91"/>
                    <a:pt x="306" y="93"/>
                    <a:pt x="297" y="94"/>
                  </a:cubicBezTo>
                  <a:cubicBezTo>
                    <a:pt x="300" y="104"/>
                    <a:pt x="307" y="101"/>
                    <a:pt x="320" y="103"/>
                  </a:cubicBezTo>
                  <a:cubicBezTo>
                    <a:pt x="318" y="109"/>
                    <a:pt x="311" y="111"/>
                    <a:pt x="305" y="117"/>
                  </a:cubicBezTo>
                  <a:lnTo>
                    <a:pt x="311" y="126"/>
                  </a:lnTo>
                  <a:lnTo>
                    <a:pt x="315" y="138"/>
                  </a:lnTo>
                  <a:lnTo>
                    <a:pt x="309" y="139"/>
                  </a:lnTo>
                  <a:lnTo>
                    <a:pt x="314" y="144"/>
                  </a:lnTo>
                  <a:lnTo>
                    <a:pt x="307" y="152"/>
                  </a:lnTo>
                  <a:lnTo>
                    <a:pt x="0" y="149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ltGray">
            <a:xfrm>
              <a:off x="4731" y="240"/>
              <a:ext cx="20" cy="55"/>
            </a:xfrm>
            <a:custGeom>
              <a:avLst/>
              <a:gdLst>
                <a:gd name="T0" fmla="*/ 0 w 47"/>
                <a:gd name="T1" fmla="*/ 0 h 165"/>
                <a:gd name="T2" fmla="*/ 0 w 47"/>
                <a:gd name="T3" fmla="*/ 0 h 165"/>
                <a:gd name="T4" fmla="*/ 0 w 47"/>
                <a:gd name="T5" fmla="*/ 0 h 165"/>
                <a:gd name="T6" fmla="*/ 0 w 47"/>
                <a:gd name="T7" fmla="*/ 0 h 165"/>
                <a:gd name="T8" fmla="*/ 0 w 47"/>
                <a:gd name="T9" fmla="*/ 0 h 165"/>
                <a:gd name="T10" fmla="*/ 0 w 47"/>
                <a:gd name="T11" fmla="*/ 0 h 165"/>
                <a:gd name="T12" fmla="*/ 0 w 47"/>
                <a:gd name="T13" fmla="*/ 0 h 165"/>
                <a:gd name="T14" fmla="*/ 0 w 47"/>
                <a:gd name="T15" fmla="*/ 0 h 165"/>
                <a:gd name="T16" fmla="*/ 0 w 47"/>
                <a:gd name="T17" fmla="*/ 0 h 165"/>
                <a:gd name="T18" fmla="*/ 0 w 47"/>
                <a:gd name="T19" fmla="*/ 0 h 165"/>
                <a:gd name="T20" fmla="*/ 0 w 47"/>
                <a:gd name="T21" fmla="*/ 0 h 165"/>
                <a:gd name="T22" fmla="*/ 0 w 47"/>
                <a:gd name="T23" fmla="*/ 0 h 165"/>
                <a:gd name="T24" fmla="*/ 0 w 47"/>
                <a:gd name="T25" fmla="*/ 0 h 165"/>
                <a:gd name="T26" fmla="*/ 0 w 47"/>
                <a:gd name="T27" fmla="*/ 0 h 165"/>
                <a:gd name="T28" fmla="*/ 0 w 47"/>
                <a:gd name="T29" fmla="*/ 0 h 165"/>
                <a:gd name="T30" fmla="*/ 0 w 47"/>
                <a:gd name="T31" fmla="*/ 0 h 165"/>
                <a:gd name="T32" fmla="*/ 0 w 47"/>
                <a:gd name="T33" fmla="*/ 0 h 1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7" h="165">
                  <a:moveTo>
                    <a:pt x="5" y="156"/>
                  </a:moveTo>
                  <a:cubicBezTo>
                    <a:pt x="0" y="141"/>
                    <a:pt x="1" y="118"/>
                    <a:pt x="15" y="108"/>
                  </a:cubicBezTo>
                  <a:cubicBezTo>
                    <a:pt x="16" y="95"/>
                    <a:pt x="17" y="81"/>
                    <a:pt x="17" y="68"/>
                  </a:cubicBezTo>
                  <a:cubicBezTo>
                    <a:pt x="17" y="58"/>
                    <a:pt x="11" y="40"/>
                    <a:pt x="11" y="40"/>
                  </a:cubicBezTo>
                  <a:cubicBezTo>
                    <a:pt x="14" y="20"/>
                    <a:pt x="11" y="29"/>
                    <a:pt x="17" y="12"/>
                  </a:cubicBezTo>
                  <a:cubicBezTo>
                    <a:pt x="18" y="8"/>
                    <a:pt x="21" y="0"/>
                    <a:pt x="21" y="0"/>
                  </a:cubicBezTo>
                  <a:cubicBezTo>
                    <a:pt x="38" y="6"/>
                    <a:pt x="33" y="7"/>
                    <a:pt x="31" y="30"/>
                  </a:cubicBezTo>
                  <a:cubicBezTo>
                    <a:pt x="38" y="52"/>
                    <a:pt x="40" y="76"/>
                    <a:pt x="47" y="98"/>
                  </a:cubicBezTo>
                  <a:cubicBezTo>
                    <a:pt x="44" y="116"/>
                    <a:pt x="45" y="113"/>
                    <a:pt x="31" y="108"/>
                  </a:cubicBezTo>
                  <a:cubicBezTo>
                    <a:pt x="25" y="118"/>
                    <a:pt x="28" y="112"/>
                    <a:pt x="23" y="126"/>
                  </a:cubicBezTo>
                  <a:cubicBezTo>
                    <a:pt x="22" y="128"/>
                    <a:pt x="21" y="132"/>
                    <a:pt x="21" y="132"/>
                  </a:cubicBezTo>
                  <a:cubicBezTo>
                    <a:pt x="23" y="133"/>
                    <a:pt x="26" y="132"/>
                    <a:pt x="27" y="134"/>
                  </a:cubicBezTo>
                  <a:cubicBezTo>
                    <a:pt x="29" y="137"/>
                    <a:pt x="31" y="146"/>
                    <a:pt x="31" y="146"/>
                  </a:cubicBezTo>
                  <a:cubicBezTo>
                    <a:pt x="27" y="165"/>
                    <a:pt x="23" y="155"/>
                    <a:pt x="13" y="148"/>
                  </a:cubicBezTo>
                  <a:cubicBezTo>
                    <a:pt x="11" y="152"/>
                    <a:pt x="11" y="160"/>
                    <a:pt x="7" y="160"/>
                  </a:cubicBezTo>
                  <a:cubicBezTo>
                    <a:pt x="5" y="160"/>
                    <a:pt x="4" y="156"/>
                    <a:pt x="3" y="154"/>
                  </a:cubicBezTo>
                  <a:cubicBezTo>
                    <a:pt x="3" y="153"/>
                    <a:pt x="4" y="155"/>
                    <a:pt x="5" y="156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ltGray">
            <a:xfrm>
              <a:off x="4719" y="287"/>
              <a:ext cx="59" cy="34"/>
            </a:xfrm>
            <a:custGeom>
              <a:avLst/>
              <a:gdLst>
                <a:gd name="T0" fmla="*/ 0 w 138"/>
                <a:gd name="T1" fmla="*/ 0 h 103"/>
                <a:gd name="T2" fmla="*/ 0 w 138"/>
                <a:gd name="T3" fmla="*/ 0 h 103"/>
                <a:gd name="T4" fmla="*/ 0 w 138"/>
                <a:gd name="T5" fmla="*/ 0 h 103"/>
                <a:gd name="T6" fmla="*/ 0 w 138"/>
                <a:gd name="T7" fmla="*/ 0 h 103"/>
                <a:gd name="T8" fmla="*/ 0 w 138"/>
                <a:gd name="T9" fmla="*/ 0 h 103"/>
                <a:gd name="T10" fmla="*/ 0 w 138"/>
                <a:gd name="T11" fmla="*/ 0 h 103"/>
                <a:gd name="T12" fmla="*/ 0 w 138"/>
                <a:gd name="T13" fmla="*/ 0 h 103"/>
                <a:gd name="T14" fmla="*/ 0 w 138"/>
                <a:gd name="T15" fmla="*/ 0 h 103"/>
                <a:gd name="T16" fmla="*/ 0 w 138"/>
                <a:gd name="T17" fmla="*/ 0 h 103"/>
                <a:gd name="T18" fmla="*/ 0 w 138"/>
                <a:gd name="T19" fmla="*/ 0 h 103"/>
                <a:gd name="T20" fmla="*/ 0 w 138"/>
                <a:gd name="T21" fmla="*/ 0 h 103"/>
                <a:gd name="T22" fmla="*/ 0 w 138"/>
                <a:gd name="T23" fmla="*/ 0 h 103"/>
                <a:gd name="T24" fmla="*/ 0 w 138"/>
                <a:gd name="T25" fmla="*/ 0 h 103"/>
                <a:gd name="T26" fmla="*/ 0 w 138"/>
                <a:gd name="T27" fmla="*/ 0 h 103"/>
                <a:gd name="T28" fmla="*/ 0 w 138"/>
                <a:gd name="T29" fmla="*/ 0 h 103"/>
                <a:gd name="T30" fmla="*/ 0 w 138"/>
                <a:gd name="T31" fmla="*/ 0 h 103"/>
                <a:gd name="T32" fmla="*/ 0 w 138"/>
                <a:gd name="T33" fmla="*/ 0 h 103"/>
                <a:gd name="T34" fmla="*/ 0 w 138"/>
                <a:gd name="T35" fmla="*/ 0 h 103"/>
                <a:gd name="T36" fmla="*/ 0 w 138"/>
                <a:gd name="T37" fmla="*/ 0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8" h="103">
                  <a:moveTo>
                    <a:pt x="26" y="61"/>
                  </a:moveTo>
                  <a:cubicBezTo>
                    <a:pt x="29" y="53"/>
                    <a:pt x="33" y="51"/>
                    <a:pt x="30" y="43"/>
                  </a:cubicBezTo>
                  <a:cubicBezTo>
                    <a:pt x="33" y="27"/>
                    <a:pt x="37" y="24"/>
                    <a:pt x="50" y="33"/>
                  </a:cubicBezTo>
                  <a:cubicBezTo>
                    <a:pt x="51" y="37"/>
                    <a:pt x="53" y="41"/>
                    <a:pt x="54" y="45"/>
                  </a:cubicBezTo>
                  <a:cubicBezTo>
                    <a:pt x="55" y="49"/>
                    <a:pt x="66" y="49"/>
                    <a:pt x="66" y="49"/>
                  </a:cubicBezTo>
                  <a:cubicBezTo>
                    <a:pt x="75" y="43"/>
                    <a:pt x="77" y="45"/>
                    <a:pt x="80" y="55"/>
                  </a:cubicBezTo>
                  <a:cubicBezTo>
                    <a:pt x="92" y="47"/>
                    <a:pt x="101" y="37"/>
                    <a:pt x="116" y="33"/>
                  </a:cubicBezTo>
                  <a:cubicBezTo>
                    <a:pt x="125" y="19"/>
                    <a:pt x="120" y="24"/>
                    <a:pt x="130" y="17"/>
                  </a:cubicBezTo>
                  <a:cubicBezTo>
                    <a:pt x="134" y="11"/>
                    <a:pt x="134" y="0"/>
                    <a:pt x="138" y="11"/>
                  </a:cubicBezTo>
                  <a:cubicBezTo>
                    <a:pt x="135" y="31"/>
                    <a:pt x="126" y="45"/>
                    <a:pt x="106" y="49"/>
                  </a:cubicBezTo>
                  <a:cubicBezTo>
                    <a:pt x="97" y="55"/>
                    <a:pt x="93" y="61"/>
                    <a:pt x="84" y="67"/>
                  </a:cubicBezTo>
                  <a:cubicBezTo>
                    <a:pt x="80" y="79"/>
                    <a:pt x="79" y="79"/>
                    <a:pt x="66" y="81"/>
                  </a:cubicBezTo>
                  <a:cubicBezTo>
                    <a:pt x="60" y="90"/>
                    <a:pt x="57" y="97"/>
                    <a:pt x="48" y="103"/>
                  </a:cubicBezTo>
                  <a:cubicBezTo>
                    <a:pt x="42" y="94"/>
                    <a:pt x="37" y="93"/>
                    <a:pt x="26" y="89"/>
                  </a:cubicBezTo>
                  <a:cubicBezTo>
                    <a:pt x="24" y="88"/>
                    <a:pt x="20" y="87"/>
                    <a:pt x="20" y="87"/>
                  </a:cubicBezTo>
                  <a:cubicBezTo>
                    <a:pt x="10" y="90"/>
                    <a:pt x="14" y="94"/>
                    <a:pt x="22" y="97"/>
                  </a:cubicBezTo>
                  <a:cubicBezTo>
                    <a:pt x="14" y="103"/>
                    <a:pt x="9" y="100"/>
                    <a:pt x="0" y="97"/>
                  </a:cubicBezTo>
                  <a:cubicBezTo>
                    <a:pt x="2" y="87"/>
                    <a:pt x="1" y="82"/>
                    <a:pt x="10" y="79"/>
                  </a:cubicBezTo>
                  <a:cubicBezTo>
                    <a:pt x="15" y="63"/>
                    <a:pt x="14" y="69"/>
                    <a:pt x="26" y="61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ltGray">
            <a:xfrm>
              <a:off x="4656" y="319"/>
              <a:ext cx="80" cy="72"/>
            </a:xfrm>
            <a:custGeom>
              <a:avLst/>
              <a:gdLst>
                <a:gd name="T0" fmla="*/ 0 w 188"/>
                <a:gd name="T1" fmla="*/ 0 h 214"/>
                <a:gd name="T2" fmla="*/ 0 w 188"/>
                <a:gd name="T3" fmla="*/ 0 h 214"/>
                <a:gd name="T4" fmla="*/ 0 w 188"/>
                <a:gd name="T5" fmla="*/ 0 h 214"/>
                <a:gd name="T6" fmla="*/ 0 w 188"/>
                <a:gd name="T7" fmla="*/ 0 h 214"/>
                <a:gd name="T8" fmla="*/ 0 w 188"/>
                <a:gd name="T9" fmla="*/ 0 h 214"/>
                <a:gd name="T10" fmla="*/ 0 w 188"/>
                <a:gd name="T11" fmla="*/ 0 h 214"/>
                <a:gd name="T12" fmla="*/ 0 w 188"/>
                <a:gd name="T13" fmla="*/ 0 h 214"/>
                <a:gd name="T14" fmla="*/ 0 w 188"/>
                <a:gd name="T15" fmla="*/ 0 h 214"/>
                <a:gd name="T16" fmla="*/ 0 w 188"/>
                <a:gd name="T17" fmla="*/ 0 h 214"/>
                <a:gd name="T18" fmla="*/ 0 w 188"/>
                <a:gd name="T19" fmla="*/ 0 h 214"/>
                <a:gd name="T20" fmla="*/ 0 w 188"/>
                <a:gd name="T21" fmla="*/ 0 h 214"/>
                <a:gd name="T22" fmla="*/ 0 w 188"/>
                <a:gd name="T23" fmla="*/ 0 h 214"/>
                <a:gd name="T24" fmla="*/ 0 w 188"/>
                <a:gd name="T25" fmla="*/ 0 h 214"/>
                <a:gd name="T26" fmla="*/ 0 w 188"/>
                <a:gd name="T27" fmla="*/ 0 h 214"/>
                <a:gd name="T28" fmla="*/ 0 w 188"/>
                <a:gd name="T29" fmla="*/ 0 h 214"/>
                <a:gd name="T30" fmla="*/ 0 w 188"/>
                <a:gd name="T31" fmla="*/ 0 h 214"/>
                <a:gd name="T32" fmla="*/ 0 w 188"/>
                <a:gd name="T33" fmla="*/ 0 h 214"/>
                <a:gd name="T34" fmla="*/ 0 w 188"/>
                <a:gd name="T35" fmla="*/ 0 h 214"/>
                <a:gd name="T36" fmla="*/ 0 w 188"/>
                <a:gd name="T37" fmla="*/ 0 h 214"/>
                <a:gd name="T38" fmla="*/ 0 w 188"/>
                <a:gd name="T39" fmla="*/ 0 h 214"/>
                <a:gd name="T40" fmla="*/ 0 w 188"/>
                <a:gd name="T41" fmla="*/ 0 h 214"/>
                <a:gd name="T42" fmla="*/ 0 w 188"/>
                <a:gd name="T43" fmla="*/ 0 h 214"/>
                <a:gd name="T44" fmla="*/ 0 w 188"/>
                <a:gd name="T45" fmla="*/ 0 h 214"/>
                <a:gd name="T46" fmla="*/ 0 w 188"/>
                <a:gd name="T47" fmla="*/ 0 h 214"/>
                <a:gd name="T48" fmla="*/ 0 w 188"/>
                <a:gd name="T49" fmla="*/ 0 h 214"/>
                <a:gd name="T50" fmla="*/ 0 w 188"/>
                <a:gd name="T51" fmla="*/ 0 h 214"/>
                <a:gd name="T52" fmla="*/ 0 w 188"/>
                <a:gd name="T53" fmla="*/ 0 h 214"/>
                <a:gd name="T54" fmla="*/ 0 w 188"/>
                <a:gd name="T55" fmla="*/ 0 h 214"/>
                <a:gd name="T56" fmla="*/ 0 w 188"/>
                <a:gd name="T57" fmla="*/ 0 h 214"/>
                <a:gd name="T58" fmla="*/ 0 w 188"/>
                <a:gd name="T59" fmla="*/ 0 h 214"/>
                <a:gd name="T60" fmla="*/ 0 w 188"/>
                <a:gd name="T61" fmla="*/ 0 h 214"/>
                <a:gd name="T62" fmla="*/ 0 w 188"/>
                <a:gd name="T63" fmla="*/ 0 h 214"/>
                <a:gd name="T64" fmla="*/ 0 w 188"/>
                <a:gd name="T65" fmla="*/ 0 h 214"/>
                <a:gd name="T66" fmla="*/ 0 w 188"/>
                <a:gd name="T67" fmla="*/ 0 h 214"/>
                <a:gd name="T68" fmla="*/ 0 w 188"/>
                <a:gd name="T69" fmla="*/ 0 h 214"/>
                <a:gd name="T70" fmla="*/ 0 w 188"/>
                <a:gd name="T71" fmla="*/ 0 h 214"/>
                <a:gd name="T72" fmla="*/ 0 w 188"/>
                <a:gd name="T73" fmla="*/ 0 h 214"/>
                <a:gd name="T74" fmla="*/ 0 w 188"/>
                <a:gd name="T75" fmla="*/ 0 h 214"/>
                <a:gd name="T76" fmla="*/ 0 w 188"/>
                <a:gd name="T77" fmla="*/ 0 h 214"/>
                <a:gd name="T78" fmla="*/ 0 w 188"/>
                <a:gd name="T79" fmla="*/ 0 h 214"/>
                <a:gd name="T80" fmla="*/ 0 w 188"/>
                <a:gd name="T81" fmla="*/ 0 h 21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88" h="214">
                  <a:moveTo>
                    <a:pt x="158" y="24"/>
                  </a:moveTo>
                  <a:cubicBezTo>
                    <a:pt x="156" y="18"/>
                    <a:pt x="160" y="6"/>
                    <a:pt x="160" y="6"/>
                  </a:cubicBezTo>
                  <a:cubicBezTo>
                    <a:pt x="167" y="16"/>
                    <a:pt x="167" y="8"/>
                    <a:pt x="170" y="0"/>
                  </a:cubicBezTo>
                  <a:cubicBezTo>
                    <a:pt x="181" y="4"/>
                    <a:pt x="179" y="14"/>
                    <a:pt x="182" y="24"/>
                  </a:cubicBezTo>
                  <a:cubicBezTo>
                    <a:pt x="184" y="30"/>
                    <a:pt x="188" y="42"/>
                    <a:pt x="188" y="42"/>
                  </a:cubicBezTo>
                  <a:cubicBezTo>
                    <a:pt x="183" y="56"/>
                    <a:pt x="188" y="52"/>
                    <a:pt x="178" y="58"/>
                  </a:cubicBezTo>
                  <a:cubicBezTo>
                    <a:pt x="174" y="63"/>
                    <a:pt x="170" y="76"/>
                    <a:pt x="170" y="76"/>
                  </a:cubicBezTo>
                  <a:cubicBezTo>
                    <a:pt x="169" y="100"/>
                    <a:pt x="173" y="110"/>
                    <a:pt x="162" y="126"/>
                  </a:cubicBezTo>
                  <a:cubicBezTo>
                    <a:pt x="150" y="118"/>
                    <a:pt x="155" y="132"/>
                    <a:pt x="144" y="136"/>
                  </a:cubicBezTo>
                  <a:cubicBezTo>
                    <a:pt x="135" y="134"/>
                    <a:pt x="129" y="135"/>
                    <a:pt x="120" y="138"/>
                  </a:cubicBezTo>
                  <a:cubicBezTo>
                    <a:pt x="114" y="129"/>
                    <a:pt x="122" y="127"/>
                    <a:pt x="112" y="124"/>
                  </a:cubicBezTo>
                  <a:cubicBezTo>
                    <a:pt x="108" y="130"/>
                    <a:pt x="108" y="142"/>
                    <a:pt x="102" y="146"/>
                  </a:cubicBezTo>
                  <a:cubicBezTo>
                    <a:pt x="98" y="148"/>
                    <a:pt x="90" y="150"/>
                    <a:pt x="90" y="150"/>
                  </a:cubicBezTo>
                  <a:cubicBezTo>
                    <a:pt x="87" y="141"/>
                    <a:pt x="89" y="135"/>
                    <a:pt x="80" y="132"/>
                  </a:cubicBezTo>
                  <a:cubicBezTo>
                    <a:pt x="68" y="134"/>
                    <a:pt x="65" y="134"/>
                    <a:pt x="58" y="144"/>
                  </a:cubicBezTo>
                  <a:cubicBezTo>
                    <a:pt x="66" y="150"/>
                    <a:pt x="68" y="147"/>
                    <a:pt x="76" y="142"/>
                  </a:cubicBezTo>
                  <a:cubicBezTo>
                    <a:pt x="81" y="146"/>
                    <a:pt x="85" y="155"/>
                    <a:pt x="78" y="160"/>
                  </a:cubicBezTo>
                  <a:cubicBezTo>
                    <a:pt x="75" y="162"/>
                    <a:pt x="62" y="165"/>
                    <a:pt x="58" y="166"/>
                  </a:cubicBezTo>
                  <a:cubicBezTo>
                    <a:pt x="48" y="173"/>
                    <a:pt x="44" y="173"/>
                    <a:pt x="34" y="166"/>
                  </a:cubicBezTo>
                  <a:cubicBezTo>
                    <a:pt x="35" y="162"/>
                    <a:pt x="34" y="158"/>
                    <a:pt x="36" y="154"/>
                  </a:cubicBezTo>
                  <a:cubicBezTo>
                    <a:pt x="38" y="150"/>
                    <a:pt x="55" y="146"/>
                    <a:pt x="46" y="144"/>
                  </a:cubicBezTo>
                  <a:cubicBezTo>
                    <a:pt x="42" y="143"/>
                    <a:pt x="34" y="148"/>
                    <a:pt x="34" y="148"/>
                  </a:cubicBezTo>
                  <a:cubicBezTo>
                    <a:pt x="32" y="155"/>
                    <a:pt x="28" y="159"/>
                    <a:pt x="26" y="166"/>
                  </a:cubicBezTo>
                  <a:cubicBezTo>
                    <a:pt x="36" y="182"/>
                    <a:pt x="36" y="173"/>
                    <a:pt x="30" y="190"/>
                  </a:cubicBezTo>
                  <a:cubicBezTo>
                    <a:pt x="28" y="196"/>
                    <a:pt x="14" y="200"/>
                    <a:pt x="14" y="200"/>
                  </a:cubicBezTo>
                  <a:cubicBezTo>
                    <a:pt x="5" y="214"/>
                    <a:pt x="11" y="210"/>
                    <a:pt x="0" y="214"/>
                  </a:cubicBezTo>
                  <a:cubicBezTo>
                    <a:pt x="2" y="202"/>
                    <a:pt x="5" y="198"/>
                    <a:pt x="8" y="188"/>
                  </a:cubicBezTo>
                  <a:cubicBezTo>
                    <a:pt x="6" y="178"/>
                    <a:pt x="3" y="173"/>
                    <a:pt x="0" y="164"/>
                  </a:cubicBezTo>
                  <a:cubicBezTo>
                    <a:pt x="3" y="156"/>
                    <a:pt x="7" y="157"/>
                    <a:pt x="14" y="152"/>
                  </a:cubicBezTo>
                  <a:cubicBezTo>
                    <a:pt x="18" y="141"/>
                    <a:pt x="23" y="140"/>
                    <a:pt x="32" y="134"/>
                  </a:cubicBezTo>
                  <a:cubicBezTo>
                    <a:pt x="37" y="127"/>
                    <a:pt x="37" y="123"/>
                    <a:pt x="44" y="118"/>
                  </a:cubicBezTo>
                  <a:cubicBezTo>
                    <a:pt x="64" y="121"/>
                    <a:pt x="55" y="122"/>
                    <a:pt x="72" y="116"/>
                  </a:cubicBezTo>
                  <a:cubicBezTo>
                    <a:pt x="76" y="115"/>
                    <a:pt x="84" y="112"/>
                    <a:pt x="84" y="112"/>
                  </a:cubicBezTo>
                  <a:cubicBezTo>
                    <a:pt x="105" y="119"/>
                    <a:pt x="97" y="84"/>
                    <a:pt x="114" y="78"/>
                  </a:cubicBezTo>
                  <a:cubicBezTo>
                    <a:pt x="117" y="87"/>
                    <a:pt x="110" y="89"/>
                    <a:pt x="120" y="92"/>
                  </a:cubicBezTo>
                  <a:cubicBezTo>
                    <a:pt x="125" y="85"/>
                    <a:pt x="125" y="81"/>
                    <a:pt x="132" y="76"/>
                  </a:cubicBezTo>
                  <a:cubicBezTo>
                    <a:pt x="138" y="68"/>
                    <a:pt x="146" y="65"/>
                    <a:pt x="150" y="54"/>
                  </a:cubicBezTo>
                  <a:cubicBezTo>
                    <a:pt x="151" y="50"/>
                    <a:pt x="154" y="42"/>
                    <a:pt x="154" y="42"/>
                  </a:cubicBezTo>
                  <a:cubicBezTo>
                    <a:pt x="152" y="41"/>
                    <a:pt x="148" y="40"/>
                    <a:pt x="148" y="38"/>
                  </a:cubicBezTo>
                  <a:cubicBezTo>
                    <a:pt x="148" y="36"/>
                    <a:pt x="161" y="33"/>
                    <a:pt x="152" y="32"/>
                  </a:cubicBezTo>
                  <a:lnTo>
                    <a:pt x="158" y="24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ltGray">
            <a:xfrm>
              <a:off x="4709" y="340"/>
              <a:ext cx="6" cy="4"/>
            </a:xfrm>
            <a:custGeom>
              <a:avLst/>
              <a:gdLst>
                <a:gd name="T0" fmla="*/ 0 w 13"/>
                <a:gd name="T1" fmla="*/ 0 h 13"/>
                <a:gd name="T2" fmla="*/ 0 w 13"/>
                <a:gd name="T3" fmla="*/ 0 h 13"/>
                <a:gd name="T4" fmla="*/ 0 w 13"/>
                <a:gd name="T5" fmla="*/ 0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" h="13">
                  <a:moveTo>
                    <a:pt x="0" y="9"/>
                  </a:moveTo>
                  <a:cubicBezTo>
                    <a:pt x="6" y="0"/>
                    <a:pt x="13" y="7"/>
                    <a:pt x="4" y="13"/>
                  </a:cubicBezTo>
                  <a:cubicBezTo>
                    <a:pt x="0" y="6"/>
                    <a:pt x="0" y="5"/>
                    <a:pt x="0" y="9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ltGray">
            <a:xfrm>
              <a:off x="4261" y="389"/>
              <a:ext cx="347" cy="189"/>
            </a:xfrm>
            <a:custGeom>
              <a:avLst/>
              <a:gdLst>
                <a:gd name="T0" fmla="*/ 0 w 812"/>
                <a:gd name="T1" fmla="*/ 0 h 564"/>
                <a:gd name="T2" fmla="*/ 0 w 812"/>
                <a:gd name="T3" fmla="*/ 0 h 564"/>
                <a:gd name="T4" fmla="*/ 0 w 812"/>
                <a:gd name="T5" fmla="*/ 0 h 564"/>
                <a:gd name="T6" fmla="*/ 0 w 812"/>
                <a:gd name="T7" fmla="*/ 0 h 564"/>
                <a:gd name="T8" fmla="*/ 0 w 812"/>
                <a:gd name="T9" fmla="*/ 0 h 564"/>
                <a:gd name="T10" fmla="*/ 0 w 812"/>
                <a:gd name="T11" fmla="*/ 0 h 564"/>
                <a:gd name="T12" fmla="*/ 0 w 812"/>
                <a:gd name="T13" fmla="*/ 0 h 564"/>
                <a:gd name="T14" fmla="*/ 0 w 812"/>
                <a:gd name="T15" fmla="*/ 0 h 564"/>
                <a:gd name="T16" fmla="*/ 0 w 812"/>
                <a:gd name="T17" fmla="*/ 0 h 564"/>
                <a:gd name="T18" fmla="*/ 0 w 812"/>
                <a:gd name="T19" fmla="*/ 0 h 564"/>
                <a:gd name="T20" fmla="*/ 0 w 812"/>
                <a:gd name="T21" fmla="*/ 0 h 564"/>
                <a:gd name="T22" fmla="*/ 0 w 812"/>
                <a:gd name="T23" fmla="*/ 0 h 564"/>
                <a:gd name="T24" fmla="*/ 0 w 812"/>
                <a:gd name="T25" fmla="*/ 0 h 564"/>
                <a:gd name="T26" fmla="*/ 0 w 812"/>
                <a:gd name="T27" fmla="*/ 0 h 564"/>
                <a:gd name="T28" fmla="*/ 0 w 812"/>
                <a:gd name="T29" fmla="*/ 0 h 564"/>
                <a:gd name="T30" fmla="*/ 0 w 812"/>
                <a:gd name="T31" fmla="*/ 0 h 564"/>
                <a:gd name="T32" fmla="*/ 0 w 812"/>
                <a:gd name="T33" fmla="*/ 0 h 564"/>
                <a:gd name="T34" fmla="*/ 0 w 812"/>
                <a:gd name="T35" fmla="*/ 0 h 564"/>
                <a:gd name="T36" fmla="*/ 0 w 812"/>
                <a:gd name="T37" fmla="*/ 0 h 564"/>
                <a:gd name="T38" fmla="*/ 0 w 812"/>
                <a:gd name="T39" fmla="*/ 0 h 564"/>
                <a:gd name="T40" fmla="*/ 0 w 812"/>
                <a:gd name="T41" fmla="*/ 0 h 564"/>
                <a:gd name="T42" fmla="*/ 0 w 812"/>
                <a:gd name="T43" fmla="*/ 0 h 564"/>
                <a:gd name="T44" fmla="*/ 0 w 812"/>
                <a:gd name="T45" fmla="*/ 0 h 564"/>
                <a:gd name="T46" fmla="*/ 0 w 812"/>
                <a:gd name="T47" fmla="*/ 0 h 564"/>
                <a:gd name="T48" fmla="*/ 0 w 812"/>
                <a:gd name="T49" fmla="*/ 0 h 564"/>
                <a:gd name="T50" fmla="*/ 0 w 812"/>
                <a:gd name="T51" fmla="*/ 0 h 564"/>
                <a:gd name="T52" fmla="*/ 0 w 812"/>
                <a:gd name="T53" fmla="*/ 0 h 564"/>
                <a:gd name="T54" fmla="*/ 0 w 812"/>
                <a:gd name="T55" fmla="*/ 0 h 564"/>
                <a:gd name="T56" fmla="*/ 0 w 812"/>
                <a:gd name="T57" fmla="*/ 0 h 564"/>
                <a:gd name="T58" fmla="*/ 0 w 812"/>
                <a:gd name="T59" fmla="*/ 0 h 564"/>
                <a:gd name="T60" fmla="*/ 0 w 812"/>
                <a:gd name="T61" fmla="*/ 0 h 564"/>
                <a:gd name="T62" fmla="*/ 0 w 812"/>
                <a:gd name="T63" fmla="*/ 0 h 564"/>
                <a:gd name="T64" fmla="*/ 0 w 812"/>
                <a:gd name="T65" fmla="*/ 0 h 564"/>
                <a:gd name="T66" fmla="*/ 0 w 812"/>
                <a:gd name="T67" fmla="*/ 0 h 564"/>
                <a:gd name="T68" fmla="*/ 0 w 812"/>
                <a:gd name="T69" fmla="*/ 0 h 564"/>
                <a:gd name="T70" fmla="*/ 0 w 812"/>
                <a:gd name="T71" fmla="*/ 0 h 564"/>
                <a:gd name="T72" fmla="*/ 0 w 812"/>
                <a:gd name="T73" fmla="*/ 0 h 564"/>
                <a:gd name="T74" fmla="*/ 0 w 812"/>
                <a:gd name="T75" fmla="*/ 0 h 564"/>
                <a:gd name="T76" fmla="*/ 0 w 812"/>
                <a:gd name="T77" fmla="*/ 0 h 564"/>
                <a:gd name="T78" fmla="*/ 0 w 812"/>
                <a:gd name="T79" fmla="*/ 0 h 564"/>
                <a:gd name="T80" fmla="*/ 0 w 812"/>
                <a:gd name="T81" fmla="*/ 0 h 564"/>
                <a:gd name="T82" fmla="*/ 0 w 812"/>
                <a:gd name="T83" fmla="*/ 0 h 564"/>
                <a:gd name="T84" fmla="*/ 0 w 812"/>
                <a:gd name="T85" fmla="*/ 0 h 564"/>
                <a:gd name="T86" fmla="*/ 0 w 812"/>
                <a:gd name="T87" fmla="*/ 0 h 5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12" h="564">
                  <a:moveTo>
                    <a:pt x="798" y="6"/>
                  </a:moveTo>
                  <a:cubicBezTo>
                    <a:pt x="801" y="15"/>
                    <a:pt x="809" y="16"/>
                    <a:pt x="812" y="26"/>
                  </a:cubicBezTo>
                  <a:cubicBezTo>
                    <a:pt x="809" y="36"/>
                    <a:pt x="801" y="41"/>
                    <a:pt x="796" y="50"/>
                  </a:cubicBezTo>
                  <a:cubicBezTo>
                    <a:pt x="791" y="61"/>
                    <a:pt x="788" y="71"/>
                    <a:pt x="778" y="78"/>
                  </a:cubicBezTo>
                  <a:cubicBezTo>
                    <a:pt x="773" y="85"/>
                    <a:pt x="771" y="88"/>
                    <a:pt x="774" y="96"/>
                  </a:cubicBezTo>
                  <a:cubicBezTo>
                    <a:pt x="767" y="107"/>
                    <a:pt x="758" y="114"/>
                    <a:pt x="748" y="122"/>
                  </a:cubicBezTo>
                  <a:cubicBezTo>
                    <a:pt x="744" y="125"/>
                    <a:pt x="736" y="130"/>
                    <a:pt x="736" y="130"/>
                  </a:cubicBezTo>
                  <a:cubicBezTo>
                    <a:pt x="740" y="141"/>
                    <a:pt x="731" y="140"/>
                    <a:pt x="722" y="142"/>
                  </a:cubicBezTo>
                  <a:cubicBezTo>
                    <a:pt x="716" y="148"/>
                    <a:pt x="712" y="151"/>
                    <a:pt x="704" y="154"/>
                  </a:cubicBezTo>
                  <a:cubicBezTo>
                    <a:pt x="686" y="150"/>
                    <a:pt x="650" y="169"/>
                    <a:pt x="634" y="180"/>
                  </a:cubicBezTo>
                  <a:cubicBezTo>
                    <a:pt x="636" y="189"/>
                    <a:pt x="631" y="193"/>
                    <a:pt x="640" y="196"/>
                  </a:cubicBezTo>
                  <a:cubicBezTo>
                    <a:pt x="643" y="205"/>
                    <a:pt x="640" y="207"/>
                    <a:pt x="632" y="210"/>
                  </a:cubicBezTo>
                  <a:cubicBezTo>
                    <a:pt x="626" y="219"/>
                    <a:pt x="623" y="226"/>
                    <a:pt x="614" y="232"/>
                  </a:cubicBezTo>
                  <a:cubicBezTo>
                    <a:pt x="611" y="231"/>
                    <a:pt x="606" y="233"/>
                    <a:pt x="604" y="230"/>
                  </a:cubicBezTo>
                  <a:cubicBezTo>
                    <a:pt x="599" y="220"/>
                    <a:pt x="610" y="199"/>
                    <a:pt x="620" y="196"/>
                  </a:cubicBezTo>
                  <a:cubicBezTo>
                    <a:pt x="623" y="187"/>
                    <a:pt x="617" y="187"/>
                    <a:pt x="620" y="178"/>
                  </a:cubicBezTo>
                  <a:cubicBezTo>
                    <a:pt x="617" y="164"/>
                    <a:pt x="609" y="168"/>
                    <a:pt x="598" y="172"/>
                  </a:cubicBezTo>
                  <a:cubicBezTo>
                    <a:pt x="592" y="180"/>
                    <a:pt x="585" y="185"/>
                    <a:pt x="576" y="188"/>
                  </a:cubicBezTo>
                  <a:cubicBezTo>
                    <a:pt x="572" y="194"/>
                    <a:pt x="568" y="200"/>
                    <a:pt x="564" y="206"/>
                  </a:cubicBezTo>
                  <a:cubicBezTo>
                    <a:pt x="561" y="210"/>
                    <a:pt x="556" y="218"/>
                    <a:pt x="556" y="218"/>
                  </a:cubicBezTo>
                  <a:cubicBezTo>
                    <a:pt x="558" y="234"/>
                    <a:pt x="559" y="243"/>
                    <a:pt x="572" y="252"/>
                  </a:cubicBezTo>
                  <a:cubicBezTo>
                    <a:pt x="579" y="262"/>
                    <a:pt x="586" y="273"/>
                    <a:pt x="596" y="280"/>
                  </a:cubicBezTo>
                  <a:cubicBezTo>
                    <a:pt x="598" y="286"/>
                    <a:pt x="602" y="298"/>
                    <a:pt x="602" y="298"/>
                  </a:cubicBezTo>
                  <a:cubicBezTo>
                    <a:pt x="601" y="308"/>
                    <a:pt x="599" y="361"/>
                    <a:pt x="594" y="368"/>
                  </a:cubicBezTo>
                  <a:cubicBezTo>
                    <a:pt x="590" y="374"/>
                    <a:pt x="576" y="378"/>
                    <a:pt x="570" y="382"/>
                  </a:cubicBezTo>
                  <a:cubicBezTo>
                    <a:pt x="563" y="393"/>
                    <a:pt x="550" y="396"/>
                    <a:pt x="542" y="406"/>
                  </a:cubicBezTo>
                  <a:cubicBezTo>
                    <a:pt x="536" y="413"/>
                    <a:pt x="539" y="417"/>
                    <a:pt x="530" y="420"/>
                  </a:cubicBezTo>
                  <a:cubicBezTo>
                    <a:pt x="526" y="408"/>
                    <a:pt x="538" y="391"/>
                    <a:pt x="522" y="386"/>
                  </a:cubicBezTo>
                  <a:cubicBezTo>
                    <a:pt x="516" y="377"/>
                    <a:pt x="510" y="364"/>
                    <a:pt x="502" y="356"/>
                  </a:cubicBezTo>
                  <a:cubicBezTo>
                    <a:pt x="497" y="341"/>
                    <a:pt x="505" y="360"/>
                    <a:pt x="482" y="348"/>
                  </a:cubicBezTo>
                  <a:cubicBezTo>
                    <a:pt x="478" y="346"/>
                    <a:pt x="478" y="339"/>
                    <a:pt x="474" y="336"/>
                  </a:cubicBezTo>
                  <a:cubicBezTo>
                    <a:pt x="470" y="323"/>
                    <a:pt x="466" y="342"/>
                    <a:pt x="462" y="348"/>
                  </a:cubicBezTo>
                  <a:cubicBezTo>
                    <a:pt x="460" y="358"/>
                    <a:pt x="456" y="363"/>
                    <a:pt x="454" y="374"/>
                  </a:cubicBezTo>
                  <a:cubicBezTo>
                    <a:pt x="457" y="383"/>
                    <a:pt x="455" y="387"/>
                    <a:pt x="450" y="394"/>
                  </a:cubicBezTo>
                  <a:cubicBezTo>
                    <a:pt x="454" y="399"/>
                    <a:pt x="464" y="411"/>
                    <a:pt x="466" y="418"/>
                  </a:cubicBezTo>
                  <a:cubicBezTo>
                    <a:pt x="474" y="443"/>
                    <a:pt x="472" y="458"/>
                    <a:pt x="500" y="464"/>
                  </a:cubicBezTo>
                  <a:cubicBezTo>
                    <a:pt x="507" y="469"/>
                    <a:pt x="510" y="474"/>
                    <a:pt x="516" y="480"/>
                  </a:cubicBezTo>
                  <a:cubicBezTo>
                    <a:pt x="511" y="494"/>
                    <a:pt x="513" y="509"/>
                    <a:pt x="510" y="524"/>
                  </a:cubicBezTo>
                  <a:cubicBezTo>
                    <a:pt x="512" y="537"/>
                    <a:pt x="511" y="541"/>
                    <a:pt x="522" y="548"/>
                  </a:cubicBezTo>
                  <a:cubicBezTo>
                    <a:pt x="523" y="552"/>
                    <a:pt x="525" y="556"/>
                    <a:pt x="526" y="560"/>
                  </a:cubicBezTo>
                  <a:cubicBezTo>
                    <a:pt x="527" y="564"/>
                    <a:pt x="514" y="556"/>
                    <a:pt x="514" y="556"/>
                  </a:cubicBezTo>
                  <a:cubicBezTo>
                    <a:pt x="502" y="564"/>
                    <a:pt x="501" y="551"/>
                    <a:pt x="492" y="544"/>
                  </a:cubicBezTo>
                  <a:cubicBezTo>
                    <a:pt x="488" y="541"/>
                    <a:pt x="480" y="536"/>
                    <a:pt x="480" y="536"/>
                  </a:cubicBezTo>
                  <a:cubicBezTo>
                    <a:pt x="471" y="522"/>
                    <a:pt x="474" y="529"/>
                    <a:pt x="470" y="518"/>
                  </a:cubicBezTo>
                  <a:cubicBezTo>
                    <a:pt x="467" y="491"/>
                    <a:pt x="461" y="446"/>
                    <a:pt x="436" y="430"/>
                  </a:cubicBezTo>
                  <a:cubicBezTo>
                    <a:pt x="428" y="433"/>
                    <a:pt x="425" y="433"/>
                    <a:pt x="422" y="424"/>
                  </a:cubicBezTo>
                  <a:cubicBezTo>
                    <a:pt x="427" y="404"/>
                    <a:pt x="432" y="383"/>
                    <a:pt x="438" y="364"/>
                  </a:cubicBezTo>
                  <a:cubicBezTo>
                    <a:pt x="436" y="343"/>
                    <a:pt x="431" y="330"/>
                    <a:pt x="426" y="310"/>
                  </a:cubicBezTo>
                  <a:cubicBezTo>
                    <a:pt x="429" y="302"/>
                    <a:pt x="425" y="300"/>
                    <a:pt x="422" y="292"/>
                  </a:cubicBezTo>
                  <a:cubicBezTo>
                    <a:pt x="424" y="282"/>
                    <a:pt x="428" y="277"/>
                    <a:pt x="422" y="268"/>
                  </a:cubicBezTo>
                  <a:cubicBezTo>
                    <a:pt x="420" y="269"/>
                    <a:pt x="418" y="269"/>
                    <a:pt x="416" y="270"/>
                  </a:cubicBezTo>
                  <a:cubicBezTo>
                    <a:pt x="414" y="272"/>
                    <a:pt x="414" y="275"/>
                    <a:pt x="412" y="276"/>
                  </a:cubicBezTo>
                  <a:cubicBezTo>
                    <a:pt x="408" y="278"/>
                    <a:pt x="400" y="280"/>
                    <a:pt x="400" y="280"/>
                  </a:cubicBezTo>
                  <a:cubicBezTo>
                    <a:pt x="394" y="274"/>
                    <a:pt x="389" y="274"/>
                    <a:pt x="386" y="266"/>
                  </a:cubicBezTo>
                  <a:cubicBezTo>
                    <a:pt x="391" y="251"/>
                    <a:pt x="379" y="206"/>
                    <a:pt x="364" y="196"/>
                  </a:cubicBezTo>
                  <a:cubicBezTo>
                    <a:pt x="357" y="186"/>
                    <a:pt x="358" y="182"/>
                    <a:pt x="360" y="170"/>
                  </a:cubicBezTo>
                  <a:cubicBezTo>
                    <a:pt x="358" y="160"/>
                    <a:pt x="356" y="147"/>
                    <a:pt x="346" y="144"/>
                  </a:cubicBezTo>
                  <a:cubicBezTo>
                    <a:pt x="343" y="154"/>
                    <a:pt x="338" y="160"/>
                    <a:pt x="330" y="166"/>
                  </a:cubicBezTo>
                  <a:cubicBezTo>
                    <a:pt x="323" y="164"/>
                    <a:pt x="308" y="160"/>
                    <a:pt x="308" y="160"/>
                  </a:cubicBezTo>
                  <a:cubicBezTo>
                    <a:pt x="296" y="162"/>
                    <a:pt x="297" y="166"/>
                    <a:pt x="288" y="172"/>
                  </a:cubicBezTo>
                  <a:cubicBezTo>
                    <a:pt x="284" y="185"/>
                    <a:pt x="282" y="191"/>
                    <a:pt x="268" y="196"/>
                  </a:cubicBezTo>
                  <a:cubicBezTo>
                    <a:pt x="264" y="200"/>
                    <a:pt x="243" y="231"/>
                    <a:pt x="242" y="232"/>
                  </a:cubicBezTo>
                  <a:cubicBezTo>
                    <a:pt x="231" y="239"/>
                    <a:pt x="215" y="247"/>
                    <a:pt x="206" y="256"/>
                  </a:cubicBezTo>
                  <a:cubicBezTo>
                    <a:pt x="202" y="260"/>
                    <a:pt x="200" y="265"/>
                    <a:pt x="196" y="268"/>
                  </a:cubicBezTo>
                  <a:cubicBezTo>
                    <a:pt x="194" y="269"/>
                    <a:pt x="192" y="269"/>
                    <a:pt x="190" y="270"/>
                  </a:cubicBezTo>
                  <a:cubicBezTo>
                    <a:pt x="188" y="271"/>
                    <a:pt x="186" y="272"/>
                    <a:pt x="184" y="274"/>
                  </a:cubicBezTo>
                  <a:cubicBezTo>
                    <a:pt x="180" y="278"/>
                    <a:pt x="172" y="286"/>
                    <a:pt x="172" y="286"/>
                  </a:cubicBezTo>
                  <a:cubicBezTo>
                    <a:pt x="167" y="300"/>
                    <a:pt x="165" y="314"/>
                    <a:pt x="160" y="328"/>
                  </a:cubicBezTo>
                  <a:cubicBezTo>
                    <a:pt x="158" y="335"/>
                    <a:pt x="156" y="341"/>
                    <a:pt x="154" y="348"/>
                  </a:cubicBezTo>
                  <a:cubicBezTo>
                    <a:pt x="153" y="350"/>
                    <a:pt x="152" y="354"/>
                    <a:pt x="152" y="354"/>
                  </a:cubicBezTo>
                  <a:cubicBezTo>
                    <a:pt x="152" y="359"/>
                    <a:pt x="156" y="384"/>
                    <a:pt x="146" y="392"/>
                  </a:cubicBezTo>
                  <a:cubicBezTo>
                    <a:pt x="141" y="397"/>
                    <a:pt x="128" y="404"/>
                    <a:pt x="128" y="404"/>
                  </a:cubicBezTo>
                  <a:cubicBezTo>
                    <a:pt x="125" y="412"/>
                    <a:pt x="122" y="421"/>
                    <a:pt x="114" y="424"/>
                  </a:cubicBezTo>
                  <a:cubicBezTo>
                    <a:pt x="100" y="419"/>
                    <a:pt x="97" y="405"/>
                    <a:pt x="94" y="392"/>
                  </a:cubicBezTo>
                  <a:cubicBezTo>
                    <a:pt x="86" y="362"/>
                    <a:pt x="82" y="332"/>
                    <a:pt x="72" y="302"/>
                  </a:cubicBezTo>
                  <a:cubicBezTo>
                    <a:pt x="71" y="281"/>
                    <a:pt x="70" y="275"/>
                    <a:pt x="66" y="258"/>
                  </a:cubicBezTo>
                  <a:cubicBezTo>
                    <a:pt x="66" y="251"/>
                    <a:pt x="68" y="219"/>
                    <a:pt x="64" y="208"/>
                  </a:cubicBezTo>
                  <a:cubicBezTo>
                    <a:pt x="70" y="191"/>
                    <a:pt x="66" y="173"/>
                    <a:pt x="72" y="156"/>
                  </a:cubicBezTo>
                  <a:cubicBezTo>
                    <a:pt x="66" y="139"/>
                    <a:pt x="60" y="168"/>
                    <a:pt x="56" y="172"/>
                  </a:cubicBezTo>
                  <a:cubicBezTo>
                    <a:pt x="53" y="175"/>
                    <a:pt x="44" y="180"/>
                    <a:pt x="44" y="180"/>
                  </a:cubicBezTo>
                  <a:cubicBezTo>
                    <a:pt x="35" y="177"/>
                    <a:pt x="28" y="173"/>
                    <a:pt x="24" y="162"/>
                  </a:cubicBezTo>
                  <a:cubicBezTo>
                    <a:pt x="23" y="158"/>
                    <a:pt x="20" y="150"/>
                    <a:pt x="20" y="150"/>
                  </a:cubicBezTo>
                  <a:cubicBezTo>
                    <a:pt x="30" y="148"/>
                    <a:pt x="30" y="143"/>
                    <a:pt x="38" y="138"/>
                  </a:cubicBezTo>
                  <a:cubicBezTo>
                    <a:pt x="35" y="128"/>
                    <a:pt x="31" y="133"/>
                    <a:pt x="24" y="138"/>
                  </a:cubicBezTo>
                  <a:cubicBezTo>
                    <a:pt x="15" y="135"/>
                    <a:pt x="15" y="132"/>
                    <a:pt x="18" y="124"/>
                  </a:cubicBezTo>
                  <a:cubicBezTo>
                    <a:pt x="11" y="114"/>
                    <a:pt x="9" y="101"/>
                    <a:pt x="0" y="92"/>
                  </a:cubicBezTo>
                  <a:lnTo>
                    <a:pt x="76" y="0"/>
                  </a:lnTo>
                  <a:lnTo>
                    <a:pt x="798" y="6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ltGray">
            <a:xfrm>
              <a:off x="4322" y="519"/>
              <a:ext cx="19" cy="29"/>
            </a:xfrm>
            <a:custGeom>
              <a:avLst/>
              <a:gdLst>
                <a:gd name="T0" fmla="*/ 0 w 43"/>
                <a:gd name="T1" fmla="*/ 0 h 85"/>
                <a:gd name="T2" fmla="*/ 0 w 43"/>
                <a:gd name="T3" fmla="*/ 0 h 85"/>
                <a:gd name="T4" fmla="*/ 0 w 43"/>
                <a:gd name="T5" fmla="*/ 0 h 85"/>
                <a:gd name="T6" fmla="*/ 0 w 43"/>
                <a:gd name="T7" fmla="*/ 0 h 85"/>
                <a:gd name="T8" fmla="*/ 0 w 43"/>
                <a:gd name="T9" fmla="*/ 0 h 85"/>
                <a:gd name="T10" fmla="*/ 0 w 43"/>
                <a:gd name="T11" fmla="*/ 0 h 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" h="85">
                  <a:moveTo>
                    <a:pt x="7" y="11"/>
                  </a:moveTo>
                  <a:cubicBezTo>
                    <a:pt x="4" y="2"/>
                    <a:pt x="9" y="0"/>
                    <a:pt x="17" y="3"/>
                  </a:cubicBezTo>
                  <a:cubicBezTo>
                    <a:pt x="24" y="13"/>
                    <a:pt x="28" y="24"/>
                    <a:pt x="37" y="33"/>
                  </a:cubicBezTo>
                  <a:cubicBezTo>
                    <a:pt x="43" y="52"/>
                    <a:pt x="40" y="78"/>
                    <a:pt x="19" y="85"/>
                  </a:cubicBezTo>
                  <a:cubicBezTo>
                    <a:pt x="6" y="81"/>
                    <a:pt x="5" y="81"/>
                    <a:pt x="1" y="69"/>
                  </a:cubicBezTo>
                  <a:cubicBezTo>
                    <a:pt x="2" y="66"/>
                    <a:pt x="0" y="4"/>
                    <a:pt x="7" y="11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ltGray">
            <a:xfrm>
              <a:off x="4588" y="421"/>
              <a:ext cx="18" cy="24"/>
            </a:xfrm>
            <a:custGeom>
              <a:avLst/>
              <a:gdLst>
                <a:gd name="T0" fmla="*/ 0 w 44"/>
                <a:gd name="T1" fmla="*/ 0 h 74"/>
                <a:gd name="T2" fmla="*/ 0 w 44"/>
                <a:gd name="T3" fmla="*/ 0 h 74"/>
                <a:gd name="T4" fmla="*/ 0 w 44"/>
                <a:gd name="T5" fmla="*/ 0 h 74"/>
                <a:gd name="T6" fmla="*/ 0 w 44"/>
                <a:gd name="T7" fmla="*/ 0 h 74"/>
                <a:gd name="T8" fmla="*/ 0 w 44"/>
                <a:gd name="T9" fmla="*/ 0 h 74"/>
                <a:gd name="T10" fmla="*/ 0 w 44"/>
                <a:gd name="T11" fmla="*/ 0 h 74"/>
                <a:gd name="T12" fmla="*/ 0 w 44"/>
                <a:gd name="T13" fmla="*/ 0 h 74"/>
                <a:gd name="T14" fmla="*/ 0 w 44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74">
                  <a:moveTo>
                    <a:pt x="13" y="28"/>
                  </a:moveTo>
                  <a:cubicBezTo>
                    <a:pt x="15" y="13"/>
                    <a:pt x="14" y="7"/>
                    <a:pt x="29" y="2"/>
                  </a:cubicBezTo>
                  <a:cubicBezTo>
                    <a:pt x="34" y="3"/>
                    <a:pt x="40" y="0"/>
                    <a:pt x="43" y="4"/>
                  </a:cubicBezTo>
                  <a:cubicBezTo>
                    <a:pt x="44" y="6"/>
                    <a:pt x="41" y="21"/>
                    <a:pt x="39" y="26"/>
                  </a:cubicBezTo>
                  <a:cubicBezTo>
                    <a:pt x="31" y="43"/>
                    <a:pt x="30" y="63"/>
                    <a:pt x="13" y="74"/>
                  </a:cubicBezTo>
                  <a:cubicBezTo>
                    <a:pt x="4" y="71"/>
                    <a:pt x="4" y="68"/>
                    <a:pt x="7" y="60"/>
                  </a:cubicBezTo>
                  <a:cubicBezTo>
                    <a:pt x="5" y="50"/>
                    <a:pt x="0" y="46"/>
                    <a:pt x="3" y="36"/>
                  </a:cubicBezTo>
                  <a:cubicBezTo>
                    <a:pt x="4" y="32"/>
                    <a:pt x="8" y="23"/>
                    <a:pt x="13" y="2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ltGray">
            <a:xfrm>
              <a:off x="4639" y="409"/>
              <a:ext cx="9" cy="10"/>
            </a:xfrm>
            <a:custGeom>
              <a:avLst/>
              <a:gdLst>
                <a:gd name="T0" fmla="*/ 0 w 20"/>
                <a:gd name="T1" fmla="*/ 0 h 30"/>
                <a:gd name="T2" fmla="*/ 0 w 20"/>
                <a:gd name="T3" fmla="*/ 0 h 30"/>
                <a:gd name="T4" fmla="*/ 0 w 20"/>
                <a:gd name="T5" fmla="*/ 0 h 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30">
                  <a:moveTo>
                    <a:pt x="7" y="16"/>
                  </a:moveTo>
                  <a:cubicBezTo>
                    <a:pt x="18" y="0"/>
                    <a:pt x="20" y="20"/>
                    <a:pt x="5" y="30"/>
                  </a:cubicBezTo>
                  <a:cubicBezTo>
                    <a:pt x="0" y="23"/>
                    <a:pt x="1" y="22"/>
                    <a:pt x="7" y="16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ltGray">
            <a:xfrm>
              <a:off x="3709" y="315"/>
              <a:ext cx="433" cy="354"/>
            </a:xfrm>
            <a:custGeom>
              <a:avLst/>
              <a:gdLst>
                <a:gd name="T0" fmla="*/ 1 w 682"/>
                <a:gd name="T1" fmla="*/ 1 h 557"/>
                <a:gd name="T2" fmla="*/ 1 w 682"/>
                <a:gd name="T3" fmla="*/ 1 h 557"/>
                <a:gd name="T4" fmla="*/ 1 w 682"/>
                <a:gd name="T5" fmla="*/ 1 h 557"/>
                <a:gd name="T6" fmla="*/ 1 w 682"/>
                <a:gd name="T7" fmla="*/ 1 h 557"/>
                <a:gd name="T8" fmla="*/ 1 w 682"/>
                <a:gd name="T9" fmla="*/ 1 h 557"/>
                <a:gd name="T10" fmla="*/ 1 w 682"/>
                <a:gd name="T11" fmla="*/ 1 h 557"/>
                <a:gd name="T12" fmla="*/ 1 w 682"/>
                <a:gd name="T13" fmla="*/ 1 h 557"/>
                <a:gd name="T14" fmla="*/ 1 w 682"/>
                <a:gd name="T15" fmla="*/ 1 h 557"/>
                <a:gd name="T16" fmla="*/ 1 w 682"/>
                <a:gd name="T17" fmla="*/ 1 h 557"/>
                <a:gd name="T18" fmla="*/ 1 w 682"/>
                <a:gd name="T19" fmla="*/ 1 h 557"/>
                <a:gd name="T20" fmla="*/ 1 w 682"/>
                <a:gd name="T21" fmla="*/ 1 h 557"/>
                <a:gd name="T22" fmla="*/ 1 w 682"/>
                <a:gd name="T23" fmla="*/ 1 h 557"/>
                <a:gd name="T24" fmla="*/ 1 w 682"/>
                <a:gd name="T25" fmla="*/ 1 h 557"/>
                <a:gd name="T26" fmla="*/ 1 w 682"/>
                <a:gd name="T27" fmla="*/ 1 h 557"/>
                <a:gd name="T28" fmla="*/ 1 w 682"/>
                <a:gd name="T29" fmla="*/ 1 h 557"/>
                <a:gd name="T30" fmla="*/ 1 w 682"/>
                <a:gd name="T31" fmla="*/ 1 h 557"/>
                <a:gd name="T32" fmla="*/ 1 w 682"/>
                <a:gd name="T33" fmla="*/ 1 h 557"/>
                <a:gd name="T34" fmla="*/ 0 w 682"/>
                <a:gd name="T35" fmla="*/ 1 h 557"/>
                <a:gd name="T36" fmla="*/ 1 w 682"/>
                <a:gd name="T37" fmla="*/ 1 h 557"/>
                <a:gd name="T38" fmla="*/ 1 w 682"/>
                <a:gd name="T39" fmla="*/ 1 h 557"/>
                <a:gd name="T40" fmla="*/ 1 w 682"/>
                <a:gd name="T41" fmla="*/ 1 h 557"/>
                <a:gd name="T42" fmla="*/ 1 w 682"/>
                <a:gd name="T43" fmla="*/ 1 h 557"/>
                <a:gd name="T44" fmla="*/ 1 w 682"/>
                <a:gd name="T45" fmla="*/ 1 h 557"/>
                <a:gd name="T46" fmla="*/ 1 w 682"/>
                <a:gd name="T47" fmla="*/ 1 h 557"/>
                <a:gd name="T48" fmla="*/ 1 w 682"/>
                <a:gd name="T49" fmla="*/ 1 h 557"/>
                <a:gd name="T50" fmla="*/ 1 w 682"/>
                <a:gd name="T51" fmla="*/ 1 h 557"/>
                <a:gd name="T52" fmla="*/ 1 w 682"/>
                <a:gd name="T53" fmla="*/ 0 h 557"/>
                <a:gd name="T54" fmla="*/ 1 w 682"/>
                <a:gd name="T55" fmla="*/ 1 h 557"/>
                <a:gd name="T56" fmla="*/ 1 w 682"/>
                <a:gd name="T57" fmla="*/ 1 h 557"/>
                <a:gd name="T58" fmla="*/ 1 w 682"/>
                <a:gd name="T59" fmla="*/ 1 h 557"/>
                <a:gd name="T60" fmla="*/ 1 w 682"/>
                <a:gd name="T61" fmla="*/ 1 h 557"/>
                <a:gd name="T62" fmla="*/ 1 w 682"/>
                <a:gd name="T63" fmla="*/ 1 h 557"/>
                <a:gd name="T64" fmla="*/ 1 w 682"/>
                <a:gd name="T65" fmla="*/ 1 h 557"/>
                <a:gd name="T66" fmla="*/ 1 w 682"/>
                <a:gd name="T67" fmla="*/ 1 h 557"/>
                <a:gd name="T68" fmla="*/ 1 w 682"/>
                <a:gd name="T69" fmla="*/ 1 h 557"/>
                <a:gd name="T70" fmla="*/ 1 w 682"/>
                <a:gd name="T71" fmla="*/ 1 h 557"/>
                <a:gd name="T72" fmla="*/ 1 w 682"/>
                <a:gd name="T73" fmla="*/ 1 h 557"/>
                <a:gd name="T74" fmla="*/ 1 w 682"/>
                <a:gd name="T75" fmla="*/ 1 h 557"/>
                <a:gd name="T76" fmla="*/ 1 w 682"/>
                <a:gd name="T77" fmla="*/ 1 h 557"/>
                <a:gd name="T78" fmla="*/ 1 w 682"/>
                <a:gd name="T79" fmla="*/ 1 h 557"/>
                <a:gd name="T80" fmla="*/ 1 w 682"/>
                <a:gd name="T81" fmla="*/ 1 h 557"/>
                <a:gd name="T82" fmla="*/ 1 w 682"/>
                <a:gd name="T83" fmla="*/ 1 h 5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682" h="557">
                  <a:moveTo>
                    <a:pt x="435" y="556"/>
                  </a:moveTo>
                  <a:lnTo>
                    <a:pt x="481" y="464"/>
                  </a:lnTo>
                  <a:lnTo>
                    <a:pt x="473" y="449"/>
                  </a:lnTo>
                  <a:lnTo>
                    <a:pt x="486" y="451"/>
                  </a:lnTo>
                  <a:lnTo>
                    <a:pt x="495" y="441"/>
                  </a:lnTo>
                  <a:lnTo>
                    <a:pt x="500" y="413"/>
                  </a:lnTo>
                  <a:lnTo>
                    <a:pt x="500" y="371"/>
                  </a:lnTo>
                  <a:lnTo>
                    <a:pt x="309" y="287"/>
                  </a:lnTo>
                  <a:lnTo>
                    <a:pt x="296" y="308"/>
                  </a:lnTo>
                  <a:lnTo>
                    <a:pt x="282" y="346"/>
                  </a:lnTo>
                  <a:lnTo>
                    <a:pt x="396" y="557"/>
                  </a:lnTo>
                  <a:lnTo>
                    <a:pt x="303" y="556"/>
                  </a:lnTo>
                  <a:lnTo>
                    <a:pt x="304" y="536"/>
                  </a:lnTo>
                  <a:cubicBezTo>
                    <a:pt x="284" y="520"/>
                    <a:pt x="296" y="510"/>
                    <a:pt x="282" y="494"/>
                  </a:cubicBezTo>
                  <a:cubicBezTo>
                    <a:pt x="276" y="475"/>
                    <a:pt x="267" y="468"/>
                    <a:pt x="253" y="451"/>
                  </a:cubicBezTo>
                  <a:cubicBezTo>
                    <a:pt x="249" y="447"/>
                    <a:pt x="245" y="443"/>
                    <a:pt x="242" y="439"/>
                  </a:cubicBezTo>
                  <a:lnTo>
                    <a:pt x="237" y="432"/>
                  </a:lnTo>
                  <a:cubicBezTo>
                    <a:pt x="237" y="432"/>
                    <a:pt x="245" y="413"/>
                    <a:pt x="245" y="413"/>
                  </a:cubicBezTo>
                  <a:cubicBezTo>
                    <a:pt x="247" y="409"/>
                    <a:pt x="250" y="401"/>
                    <a:pt x="250" y="401"/>
                  </a:cubicBezTo>
                  <a:cubicBezTo>
                    <a:pt x="249" y="399"/>
                    <a:pt x="247" y="397"/>
                    <a:pt x="247" y="394"/>
                  </a:cubicBezTo>
                  <a:cubicBezTo>
                    <a:pt x="248" y="390"/>
                    <a:pt x="253" y="382"/>
                    <a:pt x="253" y="382"/>
                  </a:cubicBezTo>
                  <a:cubicBezTo>
                    <a:pt x="243" y="370"/>
                    <a:pt x="237" y="371"/>
                    <a:pt x="220" y="375"/>
                  </a:cubicBezTo>
                  <a:cubicBezTo>
                    <a:pt x="217" y="371"/>
                    <a:pt x="210" y="369"/>
                    <a:pt x="207" y="365"/>
                  </a:cubicBezTo>
                  <a:cubicBezTo>
                    <a:pt x="185" y="337"/>
                    <a:pt x="216" y="363"/>
                    <a:pt x="194" y="346"/>
                  </a:cubicBezTo>
                  <a:cubicBezTo>
                    <a:pt x="167" y="349"/>
                    <a:pt x="179" y="346"/>
                    <a:pt x="156" y="352"/>
                  </a:cubicBezTo>
                  <a:cubicBezTo>
                    <a:pt x="153" y="353"/>
                    <a:pt x="148" y="354"/>
                    <a:pt x="148" y="354"/>
                  </a:cubicBezTo>
                  <a:cubicBezTo>
                    <a:pt x="146" y="356"/>
                    <a:pt x="145" y="359"/>
                    <a:pt x="142" y="361"/>
                  </a:cubicBezTo>
                  <a:cubicBezTo>
                    <a:pt x="138" y="363"/>
                    <a:pt x="126" y="365"/>
                    <a:pt x="126" y="365"/>
                  </a:cubicBezTo>
                  <a:cubicBezTo>
                    <a:pt x="105" y="354"/>
                    <a:pt x="116" y="355"/>
                    <a:pt x="94" y="361"/>
                  </a:cubicBezTo>
                  <a:cubicBezTo>
                    <a:pt x="89" y="362"/>
                    <a:pt x="78" y="365"/>
                    <a:pt x="78" y="365"/>
                  </a:cubicBezTo>
                  <a:cubicBezTo>
                    <a:pt x="62" y="383"/>
                    <a:pt x="46" y="346"/>
                    <a:pt x="35" y="337"/>
                  </a:cubicBezTo>
                  <a:cubicBezTo>
                    <a:pt x="32" y="330"/>
                    <a:pt x="24" y="320"/>
                    <a:pt x="22" y="312"/>
                  </a:cubicBezTo>
                  <a:cubicBezTo>
                    <a:pt x="20" y="308"/>
                    <a:pt x="22" y="303"/>
                    <a:pt x="19" y="300"/>
                  </a:cubicBezTo>
                  <a:cubicBezTo>
                    <a:pt x="17" y="297"/>
                    <a:pt x="13" y="297"/>
                    <a:pt x="11" y="295"/>
                  </a:cubicBezTo>
                  <a:cubicBezTo>
                    <a:pt x="3" y="277"/>
                    <a:pt x="15" y="306"/>
                    <a:pt x="5" y="276"/>
                  </a:cubicBezTo>
                  <a:cubicBezTo>
                    <a:pt x="4" y="272"/>
                    <a:pt x="0" y="264"/>
                    <a:pt x="0" y="264"/>
                  </a:cubicBezTo>
                  <a:cubicBezTo>
                    <a:pt x="3" y="253"/>
                    <a:pt x="2" y="248"/>
                    <a:pt x="13" y="243"/>
                  </a:cubicBezTo>
                  <a:cubicBezTo>
                    <a:pt x="20" y="221"/>
                    <a:pt x="17" y="231"/>
                    <a:pt x="24" y="213"/>
                  </a:cubicBezTo>
                  <a:cubicBezTo>
                    <a:pt x="26" y="209"/>
                    <a:pt x="30" y="200"/>
                    <a:pt x="30" y="200"/>
                  </a:cubicBezTo>
                  <a:cubicBezTo>
                    <a:pt x="26" y="192"/>
                    <a:pt x="24" y="191"/>
                    <a:pt x="32" y="181"/>
                  </a:cubicBezTo>
                  <a:cubicBezTo>
                    <a:pt x="36" y="177"/>
                    <a:pt x="43" y="169"/>
                    <a:pt x="43" y="169"/>
                  </a:cubicBezTo>
                  <a:cubicBezTo>
                    <a:pt x="37" y="155"/>
                    <a:pt x="36" y="153"/>
                    <a:pt x="51" y="143"/>
                  </a:cubicBezTo>
                  <a:cubicBezTo>
                    <a:pt x="56" y="140"/>
                    <a:pt x="67" y="135"/>
                    <a:pt x="67" y="135"/>
                  </a:cubicBezTo>
                  <a:cubicBezTo>
                    <a:pt x="73" y="129"/>
                    <a:pt x="75" y="122"/>
                    <a:pt x="81" y="116"/>
                  </a:cubicBezTo>
                  <a:cubicBezTo>
                    <a:pt x="89" y="107"/>
                    <a:pt x="102" y="105"/>
                    <a:pt x="113" y="99"/>
                  </a:cubicBezTo>
                  <a:cubicBezTo>
                    <a:pt x="125" y="85"/>
                    <a:pt x="149" y="76"/>
                    <a:pt x="167" y="67"/>
                  </a:cubicBezTo>
                  <a:cubicBezTo>
                    <a:pt x="174" y="59"/>
                    <a:pt x="175" y="50"/>
                    <a:pt x="188" y="46"/>
                  </a:cubicBezTo>
                  <a:cubicBezTo>
                    <a:pt x="198" y="39"/>
                    <a:pt x="208" y="36"/>
                    <a:pt x="220" y="30"/>
                  </a:cubicBezTo>
                  <a:cubicBezTo>
                    <a:pt x="223" y="28"/>
                    <a:pt x="228" y="25"/>
                    <a:pt x="228" y="25"/>
                  </a:cubicBezTo>
                  <a:cubicBezTo>
                    <a:pt x="237" y="16"/>
                    <a:pt x="245" y="10"/>
                    <a:pt x="258" y="6"/>
                  </a:cubicBezTo>
                  <a:cubicBezTo>
                    <a:pt x="269" y="31"/>
                    <a:pt x="301" y="6"/>
                    <a:pt x="320" y="4"/>
                  </a:cubicBezTo>
                  <a:cubicBezTo>
                    <a:pt x="334" y="3"/>
                    <a:pt x="349" y="3"/>
                    <a:pt x="363" y="2"/>
                  </a:cubicBezTo>
                  <a:cubicBezTo>
                    <a:pt x="369" y="3"/>
                    <a:pt x="376" y="5"/>
                    <a:pt x="382" y="4"/>
                  </a:cubicBezTo>
                  <a:cubicBezTo>
                    <a:pt x="387" y="4"/>
                    <a:pt x="398" y="0"/>
                    <a:pt x="398" y="0"/>
                  </a:cubicBezTo>
                  <a:cubicBezTo>
                    <a:pt x="415" y="8"/>
                    <a:pt x="406" y="16"/>
                    <a:pt x="400" y="30"/>
                  </a:cubicBezTo>
                  <a:cubicBezTo>
                    <a:pt x="398" y="34"/>
                    <a:pt x="384" y="34"/>
                    <a:pt x="384" y="34"/>
                  </a:cubicBezTo>
                  <a:cubicBezTo>
                    <a:pt x="379" y="47"/>
                    <a:pt x="398" y="51"/>
                    <a:pt x="411" y="55"/>
                  </a:cubicBezTo>
                  <a:cubicBezTo>
                    <a:pt x="419" y="72"/>
                    <a:pt x="421" y="79"/>
                    <a:pt x="443" y="84"/>
                  </a:cubicBezTo>
                  <a:cubicBezTo>
                    <a:pt x="461" y="71"/>
                    <a:pt x="435" y="65"/>
                    <a:pt x="468" y="57"/>
                  </a:cubicBezTo>
                  <a:cubicBezTo>
                    <a:pt x="482" y="61"/>
                    <a:pt x="485" y="70"/>
                    <a:pt x="497" y="74"/>
                  </a:cubicBezTo>
                  <a:cubicBezTo>
                    <a:pt x="505" y="76"/>
                    <a:pt x="513" y="78"/>
                    <a:pt x="521" y="80"/>
                  </a:cubicBezTo>
                  <a:cubicBezTo>
                    <a:pt x="524" y="81"/>
                    <a:pt x="529" y="82"/>
                    <a:pt x="529" y="82"/>
                  </a:cubicBezTo>
                  <a:cubicBezTo>
                    <a:pt x="547" y="78"/>
                    <a:pt x="547" y="76"/>
                    <a:pt x="562" y="84"/>
                  </a:cubicBezTo>
                  <a:cubicBezTo>
                    <a:pt x="566" y="95"/>
                    <a:pt x="565" y="86"/>
                    <a:pt x="559" y="97"/>
                  </a:cubicBezTo>
                  <a:cubicBezTo>
                    <a:pt x="557" y="101"/>
                    <a:pt x="554" y="110"/>
                    <a:pt x="554" y="110"/>
                  </a:cubicBezTo>
                  <a:cubicBezTo>
                    <a:pt x="556" y="132"/>
                    <a:pt x="556" y="168"/>
                    <a:pt x="572" y="188"/>
                  </a:cubicBezTo>
                  <a:cubicBezTo>
                    <a:pt x="568" y="198"/>
                    <a:pt x="564" y="208"/>
                    <a:pt x="562" y="219"/>
                  </a:cubicBezTo>
                  <a:cubicBezTo>
                    <a:pt x="564" y="227"/>
                    <a:pt x="569" y="233"/>
                    <a:pt x="572" y="240"/>
                  </a:cubicBezTo>
                  <a:cubicBezTo>
                    <a:pt x="573" y="247"/>
                    <a:pt x="572" y="254"/>
                    <a:pt x="575" y="259"/>
                  </a:cubicBezTo>
                  <a:cubicBezTo>
                    <a:pt x="577" y="263"/>
                    <a:pt x="595" y="272"/>
                    <a:pt x="599" y="283"/>
                  </a:cubicBezTo>
                  <a:cubicBezTo>
                    <a:pt x="594" y="295"/>
                    <a:pt x="603" y="306"/>
                    <a:pt x="618" y="310"/>
                  </a:cubicBezTo>
                  <a:cubicBezTo>
                    <a:pt x="630" y="307"/>
                    <a:pt x="638" y="308"/>
                    <a:pt x="645" y="300"/>
                  </a:cubicBezTo>
                  <a:cubicBezTo>
                    <a:pt x="660" y="302"/>
                    <a:pt x="663" y="303"/>
                    <a:pt x="672" y="293"/>
                  </a:cubicBezTo>
                  <a:cubicBezTo>
                    <a:pt x="675" y="294"/>
                    <a:pt x="679" y="293"/>
                    <a:pt x="680" y="295"/>
                  </a:cubicBezTo>
                  <a:cubicBezTo>
                    <a:pt x="682" y="301"/>
                    <a:pt x="674" y="321"/>
                    <a:pt x="672" y="327"/>
                  </a:cubicBezTo>
                  <a:cubicBezTo>
                    <a:pt x="668" y="340"/>
                    <a:pt x="671" y="326"/>
                    <a:pt x="664" y="340"/>
                  </a:cubicBezTo>
                  <a:cubicBezTo>
                    <a:pt x="652" y="360"/>
                    <a:pt x="646" y="381"/>
                    <a:pt x="621" y="394"/>
                  </a:cubicBezTo>
                  <a:cubicBezTo>
                    <a:pt x="614" y="402"/>
                    <a:pt x="609" y="402"/>
                    <a:pt x="599" y="407"/>
                  </a:cubicBezTo>
                  <a:cubicBezTo>
                    <a:pt x="590" y="418"/>
                    <a:pt x="579" y="429"/>
                    <a:pt x="567" y="439"/>
                  </a:cubicBezTo>
                  <a:cubicBezTo>
                    <a:pt x="560" y="454"/>
                    <a:pt x="555" y="470"/>
                    <a:pt x="548" y="485"/>
                  </a:cubicBezTo>
                  <a:cubicBezTo>
                    <a:pt x="549" y="489"/>
                    <a:pt x="550" y="492"/>
                    <a:pt x="551" y="496"/>
                  </a:cubicBezTo>
                  <a:cubicBezTo>
                    <a:pt x="552" y="500"/>
                    <a:pt x="556" y="508"/>
                    <a:pt x="556" y="508"/>
                  </a:cubicBezTo>
                  <a:cubicBezTo>
                    <a:pt x="559" y="524"/>
                    <a:pt x="562" y="546"/>
                    <a:pt x="576" y="557"/>
                  </a:cubicBezTo>
                  <a:lnTo>
                    <a:pt x="435" y="556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ltGray">
            <a:xfrm>
              <a:off x="3877" y="448"/>
              <a:ext cx="163" cy="221"/>
            </a:xfrm>
            <a:custGeom>
              <a:avLst/>
              <a:gdLst>
                <a:gd name="T0" fmla="*/ 1 w 257"/>
                <a:gd name="T1" fmla="*/ 1 h 347"/>
                <a:gd name="T2" fmla="*/ 1 w 257"/>
                <a:gd name="T3" fmla="*/ 1 h 347"/>
                <a:gd name="T4" fmla="*/ 1 w 257"/>
                <a:gd name="T5" fmla="*/ 1 h 347"/>
                <a:gd name="T6" fmla="*/ 1 w 257"/>
                <a:gd name="T7" fmla="*/ 1 h 347"/>
                <a:gd name="T8" fmla="*/ 1 w 257"/>
                <a:gd name="T9" fmla="*/ 1 h 347"/>
                <a:gd name="T10" fmla="*/ 1 w 257"/>
                <a:gd name="T11" fmla="*/ 1 h 347"/>
                <a:gd name="T12" fmla="*/ 1 w 257"/>
                <a:gd name="T13" fmla="*/ 1 h 347"/>
                <a:gd name="T14" fmla="*/ 1 w 257"/>
                <a:gd name="T15" fmla="*/ 1 h 347"/>
                <a:gd name="T16" fmla="*/ 1 w 257"/>
                <a:gd name="T17" fmla="*/ 1 h 347"/>
                <a:gd name="T18" fmla="*/ 1 w 257"/>
                <a:gd name="T19" fmla="*/ 1 h 347"/>
                <a:gd name="T20" fmla="*/ 1 w 257"/>
                <a:gd name="T21" fmla="*/ 1 h 347"/>
                <a:gd name="T22" fmla="*/ 1 w 257"/>
                <a:gd name="T23" fmla="*/ 1 h 347"/>
                <a:gd name="T24" fmla="*/ 1 w 257"/>
                <a:gd name="T25" fmla="*/ 1 h 347"/>
                <a:gd name="T26" fmla="*/ 0 w 257"/>
                <a:gd name="T27" fmla="*/ 1 h 347"/>
                <a:gd name="T28" fmla="*/ 1 w 257"/>
                <a:gd name="T29" fmla="*/ 1 h 347"/>
                <a:gd name="T30" fmla="*/ 1 w 257"/>
                <a:gd name="T31" fmla="*/ 1 h 3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57" h="347">
                  <a:moveTo>
                    <a:pt x="243" y="347"/>
                  </a:moveTo>
                  <a:lnTo>
                    <a:pt x="233" y="301"/>
                  </a:lnTo>
                  <a:lnTo>
                    <a:pt x="217" y="288"/>
                  </a:lnTo>
                  <a:lnTo>
                    <a:pt x="215" y="269"/>
                  </a:lnTo>
                  <a:lnTo>
                    <a:pt x="209" y="254"/>
                  </a:lnTo>
                  <a:lnTo>
                    <a:pt x="209" y="229"/>
                  </a:lnTo>
                  <a:lnTo>
                    <a:pt x="207" y="214"/>
                  </a:lnTo>
                  <a:lnTo>
                    <a:pt x="228" y="202"/>
                  </a:lnTo>
                  <a:lnTo>
                    <a:pt x="257" y="197"/>
                  </a:lnTo>
                  <a:lnTo>
                    <a:pt x="257" y="136"/>
                  </a:lnTo>
                  <a:cubicBezTo>
                    <a:pt x="209" y="119"/>
                    <a:pt x="13" y="0"/>
                    <a:pt x="54" y="96"/>
                  </a:cubicBezTo>
                  <a:cubicBezTo>
                    <a:pt x="36" y="106"/>
                    <a:pt x="57" y="97"/>
                    <a:pt x="32" y="98"/>
                  </a:cubicBezTo>
                  <a:cubicBezTo>
                    <a:pt x="27" y="99"/>
                    <a:pt x="16" y="102"/>
                    <a:pt x="16" y="102"/>
                  </a:cubicBezTo>
                  <a:lnTo>
                    <a:pt x="0" y="149"/>
                  </a:lnTo>
                  <a:lnTo>
                    <a:pt x="93" y="346"/>
                  </a:lnTo>
                  <a:lnTo>
                    <a:pt x="243" y="347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ltGray">
            <a:xfrm>
              <a:off x="4164" y="611"/>
              <a:ext cx="7" cy="12"/>
            </a:xfrm>
            <a:custGeom>
              <a:avLst/>
              <a:gdLst>
                <a:gd name="T0" fmla="*/ 0 w 19"/>
                <a:gd name="T1" fmla="*/ 0 h 37"/>
                <a:gd name="T2" fmla="*/ 0 w 19"/>
                <a:gd name="T3" fmla="*/ 0 h 37"/>
                <a:gd name="T4" fmla="*/ 0 w 19"/>
                <a:gd name="T5" fmla="*/ 0 h 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37">
                  <a:moveTo>
                    <a:pt x="7" y="25"/>
                  </a:moveTo>
                  <a:cubicBezTo>
                    <a:pt x="0" y="4"/>
                    <a:pt x="12" y="0"/>
                    <a:pt x="19" y="21"/>
                  </a:cubicBezTo>
                  <a:cubicBezTo>
                    <a:pt x="14" y="37"/>
                    <a:pt x="18" y="36"/>
                    <a:pt x="7" y="25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ltGray">
            <a:xfrm>
              <a:off x="4155" y="497"/>
              <a:ext cx="9" cy="7"/>
            </a:xfrm>
            <a:custGeom>
              <a:avLst/>
              <a:gdLst>
                <a:gd name="T0" fmla="*/ 0 w 22"/>
                <a:gd name="T1" fmla="*/ 0 h 20"/>
                <a:gd name="T2" fmla="*/ 0 w 22"/>
                <a:gd name="T3" fmla="*/ 0 h 20"/>
                <a:gd name="T4" fmla="*/ 0 w 22"/>
                <a:gd name="T5" fmla="*/ 0 h 20"/>
                <a:gd name="T6" fmla="*/ 0 w 22"/>
                <a:gd name="T7" fmla="*/ 0 h 20"/>
                <a:gd name="T8" fmla="*/ 0 w 22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20">
                  <a:moveTo>
                    <a:pt x="12" y="12"/>
                  </a:moveTo>
                  <a:cubicBezTo>
                    <a:pt x="13" y="8"/>
                    <a:pt x="12" y="0"/>
                    <a:pt x="16" y="0"/>
                  </a:cubicBezTo>
                  <a:cubicBezTo>
                    <a:pt x="20" y="0"/>
                    <a:pt x="22" y="8"/>
                    <a:pt x="20" y="12"/>
                  </a:cubicBezTo>
                  <a:cubicBezTo>
                    <a:pt x="18" y="16"/>
                    <a:pt x="12" y="17"/>
                    <a:pt x="8" y="20"/>
                  </a:cubicBezTo>
                  <a:cubicBezTo>
                    <a:pt x="3" y="5"/>
                    <a:pt x="0" y="6"/>
                    <a:pt x="12" y="1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ltGray">
            <a:xfrm>
              <a:off x="3760" y="357"/>
              <a:ext cx="25" cy="10"/>
            </a:xfrm>
            <a:custGeom>
              <a:avLst/>
              <a:gdLst>
                <a:gd name="T0" fmla="*/ 0 w 57"/>
                <a:gd name="T1" fmla="*/ 0 h 30"/>
                <a:gd name="T2" fmla="*/ 0 w 57"/>
                <a:gd name="T3" fmla="*/ 0 h 30"/>
                <a:gd name="T4" fmla="*/ 0 w 57"/>
                <a:gd name="T5" fmla="*/ 0 h 30"/>
                <a:gd name="T6" fmla="*/ 0 w 57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30">
                  <a:moveTo>
                    <a:pt x="24" y="18"/>
                  </a:moveTo>
                  <a:cubicBezTo>
                    <a:pt x="0" y="10"/>
                    <a:pt x="9" y="0"/>
                    <a:pt x="32" y="6"/>
                  </a:cubicBezTo>
                  <a:cubicBezTo>
                    <a:pt x="46" y="15"/>
                    <a:pt x="57" y="23"/>
                    <a:pt x="36" y="30"/>
                  </a:cubicBezTo>
                  <a:cubicBezTo>
                    <a:pt x="21" y="25"/>
                    <a:pt x="24" y="30"/>
                    <a:pt x="24" y="1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ltGray">
            <a:xfrm>
              <a:off x="4062" y="265"/>
              <a:ext cx="295" cy="233"/>
            </a:xfrm>
            <a:custGeom>
              <a:avLst/>
              <a:gdLst>
                <a:gd name="T0" fmla="*/ 0 w 693"/>
                <a:gd name="T1" fmla="*/ 0 h 696"/>
                <a:gd name="T2" fmla="*/ 0 w 693"/>
                <a:gd name="T3" fmla="*/ 0 h 696"/>
                <a:gd name="T4" fmla="*/ 0 w 693"/>
                <a:gd name="T5" fmla="*/ 0 h 696"/>
                <a:gd name="T6" fmla="*/ 0 w 693"/>
                <a:gd name="T7" fmla="*/ 0 h 696"/>
                <a:gd name="T8" fmla="*/ 0 w 693"/>
                <a:gd name="T9" fmla="*/ 0 h 696"/>
                <a:gd name="T10" fmla="*/ 0 w 693"/>
                <a:gd name="T11" fmla="*/ 0 h 696"/>
                <a:gd name="T12" fmla="*/ 0 w 693"/>
                <a:gd name="T13" fmla="*/ 0 h 696"/>
                <a:gd name="T14" fmla="*/ 0 w 693"/>
                <a:gd name="T15" fmla="*/ 0 h 696"/>
                <a:gd name="T16" fmla="*/ 0 w 693"/>
                <a:gd name="T17" fmla="*/ 0 h 696"/>
                <a:gd name="T18" fmla="*/ 0 w 693"/>
                <a:gd name="T19" fmla="*/ 0 h 696"/>
                <a:gd name="T20" fmla="*/ 0 w 693"/>
                <a:gd name="T21" fmla="*/ 0 h 696"/>
                <a:gd name="T22" fmla="*/ 0 w 693"/>
                <a:gd name="T23" fmla="*/ 0 h 696"/>
                <a:gd name="T24" fmla="*/ 0 w 693"/>
                <a:gd name="T25" fmla="*/ 0 h 696"/>
                <a:gd name="T26" fmla="*/ 0 w 693"/>
                <a:gd name="T27" fmla="*/ 0 h 696"/>
                <a:gd name="T28" fmla="*/ 0 w 693"/>
                <a:gd name="T29" fmla="*/ 0 h 696"/>
                <a:gd name="T30" fmla="*/ 0 w 693"/>
                <a:gd name="T31" fmla="*/ 0 h 696"/>
                <a:gd name="T32" fmla="*/ 0 w 693"/>
                <a:gd name="T33" fmla="*/ 0 h 696"/>
                <a:gd name="T34" fmla="*/ 0 w 693"/>
                <a:gd name="T35" fmla="*/ 0 h 696"/>
                <a:gd name="T36" fmla="*/ 0 w 693"/>
                <a:gd name="T37" fmla="*/ 0 h 696"/>
                <a:gd name="T38" fmla="*/ 0 w 693"/>
                <a:gd name="T39" fmla="*/ 0 h 696"/>
                <a:gd name="T40" fmla="*/ 0 w 693"/>
                <a:gd name="T41" fmla="*/ 0 h 696"/>
                <a:gd name="T42" fmla="*/ 0 w 693"/>
                <a:gd name="T43" fmla="*/ 0 h 696"/>
                <a:gd name="T44" fmla="*/ 0 w 693"/>
                <a:gd name="T45" fmla="*/ 0 h 696"/>
                <a:gd name="T46" fmla="*/ 0 w 693"/>
                <a:gd name="T47" fmla="*/ 0 h 696"/>
                <a:gd name="T48" fmla="*/ 0 w 693"/>
                <a:gd name="T49" fmla="*/ 0 h 696"/>
                <a:gd name="T50" fmla="*/ 0 w 693"/>
                <a:gd name="T51" fmla="*/ 0 h 696"/>
                <a:gd name="T52" fmla="*/ 0 w 693"/>
                <a:gd name="T53" fmla="*/ 0 h 696"/>
                <a:gd name="T54" fmla="*/ 0 w 693"/>
                <a:gd name="T55" fmla="*/ 0 h 696"/>
                <a:gd name="T56" fmla="*/ 0 w 693"/>
                <a:gd name="T57" fmla="*/ 0 h 696"/>
                <a:gd name="T58" fmla="*/ 0 w 693"/>
                <a:gd name="T59" fmla="*/ 0 h 696"/>
                <a:gd name="T60" fmla="*/ 0 w 693"/>
                <a:gd name="T61" fmla="*/ 0 h 696"/>
                <a:gd name="T62" fmla="*/ 0 w 693"/>
                <a:gd name="T63" fmla="*/ 0 h 696"/>
                <a:gd name="T64" fmla="*/ 0 w 693"/>
                <a:gd name="T65" fmla="*/ 0 h 696"/>
                <a:gd name="T66" fmla="*/ 0 w 693"/>
                <a:gd name="T67" fmla="*/ 0 h 696"/>
                <a:gd name="T68" fmla="*/ 0 w 693"/>
                <a:gd name="T69" fmla="*/ 0 h 696"/>
                <a:gd name="T70" fmla="*/ 0 w 693"/>
                <a:gd name="T71" fmla="*/ 0 h 69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93" h="696">
                  <a:moveTo>
                    <a:pt x="541" y="460"/>
                  </a:moveTo>
                  <a:lnTo>
                    <a:pt x="473" y="464"/>
                  </a:lnTo>
                  <a:lnTo>
                    <a:pt x="441" y="452"/>
                  </a:lnTo>
                  <a:lnTo>
                    <a:pt x="393" y="452"/>
                  </a:lnTo>
                  <a:cubicBezTo>
                    <a:pt x="365" y="448"/>
                    <a:pt x="360" y="444"/>
                    <a:pt x="337" y="436"/>
                  </a:cubicBezTo>
                  <a:cubicBezTo>
                    <a:pt x="336" y="432"/>
                    <a:pt x="330" y="413"/>
                    <a:pt x="325" y="412"/>
                  </a:cubicBezTo>
                  <a:cubicBezTo>
                    <a:pt x="317" y="411"/>
                    <a:pt x="301" y="420"/>
                    <a:pt x="301" y="420"/>
                  </a:cubicBezTo>
                  <a:cubicBezTo>
                    <a:pt x="289" y="412"/>
                    <a:pt x="277" y="408"/>
                    <a:pt x="265" y="400"/>
                  </a:cubicBezTo>
                  <a:cubicBezTo>
                    <a:pt x="252" y="380"/>
                    <a:pt x="256" y="356"/>
                    <a:pt x="233" y="348"/>
                  </a:cubicBezTo>
                  <a:cubicBezTo>
                    <a:pt x="217" y="372"/>
                    <a:pt x="221" y="392"/>
                    <a:pt x="237" y="416"/>
                  </a:cubicBezTo>
                  <a:cubicBezTo>
                    <a:pt x="234" y="428"/>
                    <a:pt x="228" y="445"/>
                    <a:pt x="237" y="444"/>
                  </a:cubicBezTo>
                  <a:cubicBezTo>
                    <a:pt x="247" y="443"/>
                    <a:pt x="261" y="428"/>
                    <a:pt x="261" y="428"/>
                  </a:cubicBezTo>
                  <a:cubicBezTo>
                    <a:pt x="258" y="450"/>
                    <a:pt x="243" y="475"/>
                    <a:pt x="269" y="484"/>
                  </a:cubicBezTo>
                  <a:cubicBezTo>
                    <a:pt x="277" y="479"/>
                    <a:pt x="288" y="476"/>
                    <a:pt x="293" y="468"/>
                  </a:cubicBezTo>
                  <a:cubicBezTo>
                    <a:pt x="302" y="454"/>
                    <a:pt x="303" y="446"/>
                    <a:pt x="317" y="436"/>
                  </a:cubicBezTo>
                  <a:cubicBezTo>
                    <a:pt x="315" y="448"/>
                    <a:pt x="306" y="467"/>
                    <a:pt x="321" y="476"/>
                  </a:cubicBezTo>
                  <a:cubicBezTo>
                    <a:pt x="328" y="480"/>
                    <a:pt x="345" y="484"/>
                    <a:pt x="345" y="484"/>
                  </a:cubicBezTo>
                  <a:cubicBezTo>
                    <a:pt x="382" y="472"/>
                    <a:pt x="347" y="527"/>
                    <a:pt x="333" y="536"/>
                  </a:cubicBezTo>
                  <a:cubicBezTo>
                    <a:pt x="330" y="540"/>
                    <a:pt x="329" y="545"/>
                    <a:pt x="325" y="548"/>
                  </a:cubicBezTo>
                  <a:cubicBezTo>
                    <a:pt x="322" y="551"/>
                    <a:pt x="316" y="549"/>
                    <a:pt x="313" y="552"/>
                  </a:cubicBezTo>
                  <a:cubicBezTo>
                    <a:pt x="300" y="565"/>
                    <a:pt x="320" y="575"/>
                    <a:pt x="293" y="584"/>
                  </a:cubicBezTo>
                  <a:cubicBezTo>
                    <a:pt x="286" y="595"/>
                    <a:pt x="272" y="610"/>
                    <a:pt x="261" y="616"/>
                  </a:cubicBezTo>
                  <a:cubicBezTo>
                    <a:pt x="254" y="620"/>
                    <a:pt x="245" y="621"/>
                    <a:pt x="237" y="624"/>
                  </a:cubicBezTo>
                  <a:cubicBezTo>
                    <a:pt x="233" y="625"/>
                    <a:pt x="225" y="628"/>
                    <a:pt x="225" y="628"/>
                  </a:cubicBezTo>
                  <a:cubicBezTo>
                    <a:pt x="215" y="659"/>
                    <a:pt x="212" y="652"/>
                    <a:pt x="173" y="656"/>
                  </a:cubicBezTo>
                  <a:cubicBezTo>
                    <a:pt x="140" y="667"/>
                    <a:pt x="132" y="687"/>
                    <a:pt x="97" y="696"/>
                  </a:cubicBezTo>
                  <a:cubicBezTo>
                    <a:pt x="77" y="691"/>
                    <a:pt x="75" y="687"/>
                    <a:pt x="81" y="668"/>
                  </a:cubicBezTo>
                  <a:cubicBezTo>
                    <a:pt x="77" y="646"/>
                    <a:pt x="72" y="639"/>
                    <a:pt x="77" y="616"/>
                  </a:cubicBezTo>
                  <a:cubicBezTo>
                    <a:pt x="73" y="598"/>
                    <a:pt x="71" y="587"/>
                    <a:pt x="61" y="572"/>
                  </a:cubicBezTo>
                  <a:cubicBezTo>
                    <a:pt x="58" y="551"/>
                    <a:pt x="51" y="543"/>
                    <a:pt x="45" y="524"/>
                  </a:cubicBezTo>
                  <a:cubicBezTo>
                    <a:pt x="52" y="502"/>
                    <a:pt x="58" y="496"/>
                    <a:pt x="49" y="472"/>
                  </a:cubicBezTo>
                  <a:cubicBezTo>
                    <a:pt x="46" y="463"/>
                    <a:pt x="33" y="448"/>
                    <a:pt x="33" y="448"/>
                  </a:cubicBezTo>
                  <a:cubicBezTo>
                    <a:pt x="42" y="422"/>
                    <a:pt x="42" y="408"/>
                    <a:pt x="33" y="380"/>
                  </a:cubicBezTo>
                  <a:cubicBezTo>
                    <a:pt x="49" y="369"/>
                    <a:pt x="48" y="362"/>
                    <a:pt x="53" y="344"/>
                  </a:cubicBezTo>
                  <a:cubicBezTo>
                    <a:pt x="47" y="327"/>
                    <a:pt x="49" y="308"/>
                    <a:pt x="33" y="332"/>
                  </a:cubicBezTo>
                  <a:cubicBezTo>
                    <a:pt x="40" y="353"/>
                    <a:pt x="29" y="374"/>
                    <a:pt x="17" y="392"/>
                  </a:cubicBezTo>
                  <a:cubicBezTo>
                    <a:pt x="6" y="360"/>
                    <a:pt x="10" y="340"/>
                    <a:pt x="13" y="304"/>
                  </a:cubicBezTo>
                  <a:cubicBezTo>
                    <a:pt x="44" y="314"/>
                    <a:pt x="54" y="289"/>
                    <a:pt x="81" y="280"/>
                  </a:cubicBezTo>
                  <a:cubicBezTo>
                    <a:pt x="94" y="261"/>
                    <a:pt x="85" y="242"/>
                    <a:pt x="105" y="228"/>
                  </a:cubicBezTo>
                  <a:cubicBezTo>
                    <a:pt x="108" y="220"/>
                    <a:pt x="110" y="212"/>
                    <a:pt x="113" y="204"/>
                  </a:cubicBezTo>
                  <a:cubicBezTo>
                    <a:pt x="116" y="196"/>
                    <a:pt x="89" y="196"/>
                    <a:pt x="89" y="196"/>
                  </a:cubicBezTo>
                  <a:cubicBezTo>
                    <a:pt x="81" y="221"/>
                    <a:pt x="58" y="211"/>
                    <a:pt x="37" y="204"/>
                  </a:cubicBezTo>
                  <a:cubicBezTo>
                    <a:pt x="33" y="207"/>
                    <a:pt x="30" y="213"/>
                    <a:pt x="25" y="212"/>
                  </a:cubicBezTo>
                  <a:cubicBezTo>
                    <a:pt x="16" y="210"/>
                    <a:pt x="1" y="196"/>
                    <a:pt x="1" y="196"/>
                  </a:cubicBezTo>
                  <a:cubicBezTo>
                    <a:pt x="4" y="186"/>
                    <a:pt x="4" y="174"/>
                    <a:pt x="9" y="164"/>
                  </a:cubicBezTo>
                  <a:cubicBezTo>
                    <a:pt x="13" y="155"/>
                    <a:pt x="25" y="140"/>
                    <a:pt x="25" y="140"/>
                  </a:cubicBezTo>
                  <a:cubicBezTo>
                    <a:pt x="0" y="132"/>
                    <a:pt x="25" y="128"/>
                    <a:pt x="37" y="124"/>
                  </a:cubicBezTo>
                  <a:cubicBezTo>
                    <a:pt x="58" y="131"/>
                    <a:pt x="75" y="116"/>
                    <a:pt x="97" y="112"/>
                  </a:cubicBezTo>
                  <a:cubicBezTo>
                    <a:pt x="135" y="87"/>
                    <a:pt x="159" y="122"/>
                    <a:pt x="197" y="132"/>
                  </a:cubicBezTo>
                  <a:cubicBezTo>
                    <a:pt x="205" y="129"/>
                    <a:pt x="213" y="127"/>
                    <a:pt x="221" y="124"/>
                  </a:cubicBezTo>
                  <a:cubicBezTo>
                    <a:pt x="225" y="123"/>
                    <a:pt x="226" y="147"/>
                    <a:pt x="233" y="120"/>
                  </a:cubicBezTo>
                  <a:lnTo>
                    <a:pt x="229" y="64"/>
                  </a:lnTo>
                  <a:lnTo>
                    <a:pt x="209" y="40"/>
                  </a:lnTo>
                  <a:cubicBezTo>
                    <a:pt x="243" y="21"/>
                    <a:pt x="240" y="21"/>
                    <a:pt x="261" y="0"/>
                  </a:cubicBezTo>
                  <a:cubicBezTo>
                    <a:pt x="297" y="16"/>
                    <a:pt x="333" y="32"/>
                    <a:pt x="369" y="48"/>
                  </a:cubicBezTo>
                  <a:cubicBezTo>
                    <a:pt x="373" y="50"/>
                    <a:pt x="361" y="44"/>
                    <a:pt x="357" y="44"/>
                  </a:cubicBezTo>
                  <a:cubicBezTo>
                    <a:pt x="349" y="45"/>
                    <a:pt x="333" y="52"/>
                    <a:pt x="333" y="52"/>
                  </a:cubicBezTo>
                  <a:cubicBezTo>
                    <a:pt x="322" y="68"/>
                    <a:pt x="318" y="71"/>
                    <a:pt x="329" y="88"/>
                  </a:cubicBezTo>
                  <a:cubicBezTo>
                    <a:pt x="308" y="119"/>
                    <a:pt x="323" y="118"/>
                    <a:pt x="333" y="148"/>
                  </a:cubicBezTo>
                  <a:cubicBezTo>
                    <a:pt x="320" y="157"/>
                    <a:pt x="314" y="167"/>
                    <a:pt x="301" y="176"/>
                  </a:cubicBezTo>
                  <a:cubicBezTo>
                    <a:pt x="306" y="213"/>
                    <a:pt x="303" y="213"/>
                    <a:pt x="337" y="220"/>
                  </a:cubicBezTo>
                  <a:cubicBezTo>
                    <a:pt x="358" y="216"/>
                    <a:pt x="368" y="214"/>
                    <a:pt x="361" y="192"/>
                  </a:cubicBezTo>
                  <a:cubicBezTo>
                    <a:pt x="362" y="177"/>
                    <a:pt x="362" y="162"/>
                    <a:pt x="365" y="148"/>
                  </a:cubicBezTo>
                  <a:cubicBezTo>
                    <a:pt x="366" y="143"/>
                    <a:pt x="369" y="133"/>
                    <a:pt x="373" y="136"/>
                  </a:cubicBezTo>
                  <a:cubicBezTo>
                    <a:pt x="379" y="140"/>
                    <a:pt x="376" y="149"/>
                    <a:pt x="377" y="156"/>
                  </a:cubicBezTo>
                  <a:cubicBezTo>
                    <a:pt x="404" y="147"/>
                    <a:pt x="409" y="116"/>
                    <a:pt x="417" y="92"/>
                  </a:cubicBezTo>
                  <a:cubicBezTo>
                    <a:pt x="422" y="76"/>
                    <a:pt x="453" y="74"/>
                    <a:pt x="465" y="72"/>
                  </a:cubicBezTo>
                  <a:cubicBezTo>
                    <a:pt x="472" y="92"/>
                    <a:pt x="477" y="93"/>
                    <a:pt x="497" y="88"/>
                  </a:cubicBezTo>
                  <a:cubicBezTo>
                    <a:pt x="512" y="78"/>
                    <a:pt x="515" y="74"/>
                    <a:pt x="509" y="56"/>
                  </a:cubicBezTo>
                  <a:cubicBezTo>
                    <a:pt x="523" y="46"/>
                    <a:pt x="517" y="46"/>
                    <a:pt x="529" y="52"/>
                  </a:cubicBezTo>
                  <a:lnTo>
                    <a:pt x="693" y="72"/>
                  </a:lnTo>
                  <a:lnTo>
                    <a:pt x="541" y="46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ltGray">
            <a:xfrm>
              <a:off x="3861" y="247"/>
              <a:ext cx="591" cy="95"/>
            </a:xfrm>
            <a:custGeom>
              <a:avLst/>
              <a:gdLst>
                <a:gd name="T0" fmla="*/ 1 w 931"/>
                <a:gd name="T1" fmla="*/ 0 h 149"/>
                <a:gd name="T2" fmla="*/ 1 w 931"/>
                <a:gd name="T3" fmla="*/ 1 h 149"/>
                <a:gd name="T4" fmla="*/ 1 w 931"/>
                <a:gd name="T5" fmla="*/ 1 h 149"/>
                <a:gd name="T6" fmla="*/ 1 w 931"/>
                <a:gd name="T7" fmla="*/ 1 h 149"/>
                <a:gd name="T8" fmla="*/ 1 w 931"/>
                <a:gd name="T9" fmla="*/ 1 h 149"/>
                <a:gd name="T10" fmla="*/ 0 w 931"/>
                <a:gd name="T11" fmla="*/ 1 h 149"/>
                <a:gd name="T12" fmla="*/ 1 w 931"/>
                <a:gd name="T13" fmla="*/ 1 h 149"/>
                <a:gd name="T14" fmla="*/ 1 w 931"/>
                <a:gd name="T15" fmla="*/ 1 h 149"/>
                <a:gd name="T16" fmla="*/ 1 w 931"/>
                <a:gd name="T17" fmla="*/ 1 h 149"/>
                <a:gd name="T18" fmla="*/ 1 w 931"/>
                <a:gd name="T19" fmla="*/ 1 h 149"/>
                <a:gd name="T20" fmla="*/ 1 w 931"/>
                <a:gd name="T21" fmla="*/ 1 h 149"/>
                <a:gd name="T22" fmla="*/ 1 w 931"/>
                <a:gd name="T23" fmla="*/ 1 h 149"/>
                <a:gd name="T24" fmla="*/ 1 w 931"/>
                <a:gd name="T25" fmla="*/ 1 h 149"/>
                <a:gd name="T26" fmla="*/ 1 w 931"/>
                <a:gd name="T27" fmla="*/ 1 h 149"/>
                <a:gd name="T28" fmla="*/ 1 w 931"/>
                <a:gd name="T29" fmla="*/ 1 h 149"/>
                <a:gd name="T30" fmla="*/ 1 w 931"/>
                <a:gd name="T31" fmla="*/ 1 h 149"/>
                <a:gd name="T32" fmla="*/ 1 w 931"/>
                <a:gd name="T33" fmla="*/ 1 h 149"/>
                <a:gd name="T34" fmla="*/ 1 w 931"/>
                <a:gd name="T35" fmla="*/ 1 h 149"/>
                <a:gd name="T36" fmla="*/ 1 w 931"/>
                <a:gd name="T37" fmla="*/ 1 h 149"/>
                <a:gd name="T38" fmla="*/ 1 w 931"/>
                <a:gd name="T39" fmla="*/ 1 h 149"/>
                <a:gd name="T40" fmla="*/ 1 w 931"/>
                <a:gd name="T41" fmla="*/ 1 h 149"/>
                <a:gd name="T42" fmla="*/ 1 w 931"/>
                <a:gd name="T43" fmla="*/ 1 h 149"/>
                <a:gd name="T44" fmla="*/ 1 w 931"/>
                <a:gd name="T45" fmla="*/ 1 h 149"/>
                <a:gd name="T46" fmla="*/ 1 w 931"/>
                <a:gd name="T47" fmla="*/ 1 h 149"/>
                <a:gd name="T48" fmla="*/ 1 w 931"/>
                <a:gd name="T49" fmla="*/ 1 h 149"/>
                <a:gd name="T50" fmla="*/ 1 w 931"/>
                <a:gd name="T51" fmla="*/ 1 h 149"/>
                <a:gd name="T52" fmla="*/ 1 w 931"/>
                <a:gd name="T53" fmla="*/ 1 h 149"/>
                <a:gd name="T54" fmla="*/ 1 w 931"/>
                <a:gd name="T55" fmla="*/ 1 h 149"/>
                <a:gd name="T56" fmla="*/ 1 w 931"/>
                <a:gd name="T57" fmla="*/ 1 h 149"/>
                <a:gd name="T58" fmla="*/ 1 w 931"/>
                <a:gd name="T59" fmla="*/ 1 h 149"/>
                <a:gd name="T60" fmla="*/ 1 w 931"/>
                <a:gd name="T61" fmla="*/ 1 h 149"/>
                <a:gd name="T62" fmla="*/ 1 w 931"/>
                <a:gd name="T63" fmla="*/ 1 h 149"/>
                <a:gd name="T64" fmla="*/ 1 w 931"/>
                <a:gd name="T65" fmla="*/ 1 h 149"/>
                <a:gd name="T66" fmla="*/ 1 w 931"/>
                <a:gd name="T67" fmla="*/ 1 h 149"/>
                <a:gd name="T68" fmla="*/ 1 w 931"/>
                <a:gd name="T69" fmla="*/ 1 h 149"/>
                <a:gd name="T70" fmla="*/ 1 w 931"/>
                <a:gd name="T71" fmla="*/ 1 h 149"/>
                <a:gd name="T72" fmla="*/ 1 w 931"/>
                <a:gd name="T73" fmla="*/ 1 h 1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31" h="149">
                  <a:moveTo>
                    <a:pt x="794" y="84"/>
                  </a:moveTo>
                  <a:cubicBezTo>
                    <a:pt x="813" y="72"/>
                    <a:pt x="931" y="14"/>
                    <a:pt x="825" y="0"/>
                  </a:cubicBezTo>
                  <a:lnTo>
                    <a:pt x="159" y="0"/>
                  </a:lnTo>
                  <a:cubicBezTo>
                    <a:pt x="149" y="12"/>
                    <a:pt x="162" y="18"/>
                    <a:pt x="143" y="29"/>
                  </a:cubicBezTo>
                  <a:cubicBezTo>
                    <a:pt x="130" y="44"/>
                    <a:pt x="133" y="39"/>
                    <a:pt x="116" y="48"/>
                  </a:cubicBezTo>
                  <a:cubicBezTo>
                    <a:pt x="108" y="46"/>
                    <a:pt x="100" y="44"/>
                    <a:pt x="91" y="42"/>
                  </a:cubicBezTo>
                  <a:cubicBezTo>
                    <a:pt x="89" y="41"/>
                    <a:pt x="83" y="40"/>
                    <a:pt x="83" y="40"/>
                  </a:cubicBezTo>
                  <a:cubicBezTo>
                    <a:pt x="76" y="40"/>
                    <a:pt x="68" y="39"/>
                    <a:pt x="62" y="42"/>
                  </a:cubicBezTo>
                  <a:cubicBezTo>
                    <a:pt x="54" y="45"/>
                    <a:pt x="46" y="61"/>
                    <a:pt x="38" y="67"/>
                  </a:cubicBezTo>
                  <a:cubicBezTo>
                    <a:pt x="32" y="71"/>
                    <a:pt x="27" y="74"/>
                    <a:pt x="22" y="77"/>
                  </a:cubicBezTo>
                  <a:cubicBezTo>
                    <a:pt x="16" y="81"/>
                    <a:pt x="5" y="86"/>
                    <a:pt x="5" y="86"/>
                  </a:cubicBezTo>
                  <a:cubicBezTo>
                    <a:pt x="9" y="95"/>
                    <a:pt x="7" y="97"/>
                    <a:pt x="0" y="105"/>
                  </a:cubicBezTo>
                  <a:cubicBezTo>
                    <a:pt x="17" y="107"/>
                    <a:pt x="22" y="107"/>
                    <a:pt x="16" y="120"/>
                  </a:cubicBezTo>
                  <a:cubicBezTo>
                    <a:pt x="27" y="122"/>
                    <a:pt x="48" y="116"/>
                    <a:pt x="59" y="115"/>
                  </a:cubicBezTo>
                  <a:cubicBezTo>
                    <a:pt x="71" y="112"/>
                    <a:pt x="73" y="117"/>
                    <a:pt x="83" y="111"/>
                  </a:cubicBezTo>
                  <a:cubicBezTo>
                    <a:pt x="89" y="96"/>
                    <a:pt x="83" y="100"/>
                    <a:pt x="97" y="96"/>
                  </a:cubicBezTo>
                  <a:cubicBezTo>
                    <a:pt x="100" y="94"/>
                    <a:pt x="103" y="93"/>
                    <a:pt x="105" y="90"/>
                  </a:cubicBezTo>
                  <a:cubicBezTo>
                    <a:pt x="106" y="88"/>
                    <a:pt x="106" y="85"/>
                    <a:pt x="108" y="84"/>
                  </a:cubicBezTo>
                  <a:cubicBezTo>
                    <a:pt x="112" y="80"/>
                    <a:pt x="140" y="69"/>
                    <a:pt x="148" y="67"/>
                  </a:cubicBezTo>
                  <a:cubicBezTo>
                    <a:pt x="160" y="52"/>
                    <a:pt x="153" y="56"/>
                    <a:pt x="167" y="52"/>
                  </a:cubicBezTo>
                  <a:cubicBezTo>
                    <a:pt x="178" y="55"/>
                    <a:pt x="179" y="62"/>
                    <a:pt x="191" y="58"/>
                  </a:cubicBezTo>
                  <a:cubicBezTo>
                    <a:pt x="199" y="52"/>
                    <a:pt x="206" y="51"/>
                    <a:pt x="215" y="46"/>
                  </a:cubicBezTo>
                  <a:cubicBezTo>
                    <a:pt x="226" y="58"/>
                    <a:pt x="217" y="46"/>
                    <a:pt x="223" y="69"/>
                  </a:cubicBezTo>
                  <a:cubicBezTo>
                    <a:pt x="226" y="79"/>
                    <a:pt x="233" y="85"/>
                    <a:pt x="237" y="94"/>
                  </a:cubicBezTo>
                  <a:cubicBezTo>
                    <a:pt x="227" y="100"/>
                    <a:pt x="229" y="104"/>
                    <a:pt x="218" y="107"/>
                  </a:cubicBezTo>
                  <a:cubicBezTo>
                    <a:pt x="207" y="120"/>
                    <a:pt x="203" y="113"/>
                    <a:pt x="188" y="109"/>
                  </a:cubicBezTo>
                  <a:cubicBezTo>
                    <a:pt x="191" y="117"/>
                    <a:pt x="200" y="127"/>
                    <a:pt x="210" y="132"/>
                  </a:cubicBezTo>
                  <a:cubicBezTo>
                    <a:pt x="218" y="114"/>
                    <a:pt x="211" y="122"/>
                    <a:pt x="231" y="113"/>
                  </a:cubicBezTo>
                  <a:cubicBezTo>
                    <a:pt x="237" y="111"/>
                    <a:pt x="248" y="105"/>
                    <a:pt x="248" y="105"/>
                  </a:cubicBezTo>
                  <a:cubicBezTo>
                    <a:pt x="248" y="100"/>
                    <a:pt x="246" y="94"/>
                    <a:pt x="250" y="90"/>
                  </a:cubicBezTo>
                  <a:cubicBezTo>
                    <a:pt x="253" y="88"/>
                    <a:pt x="254" y="96"/>
                    <a:pt x="258" y="96"/>
                  </a:cubicBezTo>
                  <a:cubicBezTo>
                    <a:pt x="262" y="97"/>
                    <a:pt x="264" y="94"/>
                    <a:pt x="266" y="92"/>
                  </a:cubicBezTo>
                  <a:cubicBezTo>
                    <a:pt x="262" y="82"/>
                    <a:pt x="252" y="77"/>
                    <a:pt x="248" y="67"/>
                  </a:cubicBezTo>
                  <a:cubicBezTo>
                    <a:pt x="250" y="63"/>
                    <a:pt x="255" y="58"/>
                    <a:pt x="253" y="54"/>
                  </a:cubicBezTo>
                  <a:cubicBezTo>
                    <a:pt x="251" y="50"/>
                    <a:pt x="248" y="42"/>
                    <a:pt x="248" y="42"/>
                  </a:cubicBezTo>
                  <a:cubicBezTo>
                    <a:pt x="256" y="32"/>
                    <a:pt x="259" y="35"/>
                    <a:pt x="266" y="44"/>
                  </a:cubicBezTo>
                  <a:cubicBezTo>
                    <a:pt x="270" y="56"/>
                    <a:pt x="276" y="61"/>
                    <a:pt x="285" y="71"/>
                  </a:cubicBezTo>
                  <a:cubicBezTo>
                    <a:pt x="281" y="81"/>
                    <a:pt x="289" y="82"/>
                    <a:pt x="277" y="88"/>
                  </a:cubicBezTo>
                  <a:cubicBezTo>
                    <a:pt x="262" y="106"/>
                    <a:pt x="278" y="83"/>
                    <a:pt x="274" y="101"/>
                  </a:cubicBezTo>
                  <a:cubicBezTo>
                    <a:pt x="274" y="105"/>
                    <a:pt x="268" y="109"/>
                    <a:pt x="266" y="113"/>
                  </a:cubicBezTo>
                  <a:cubicBezTo>
                    <a:pt x="270" y="122"/>
                    <a:pt x="268" y="125"/>
                    <a:pt x="261" y="132"/>
                  </a:cubicBezTo>
                  <a:cubicBezTo>
                    <a:pt x="268" y="149"/>
                    <a:pt x="282" y="134"/>
                    <a:pt x="296" y="130"/>
                  </a:cubicBezTo>
                  <a:cubicBezTo>
                    <a:pt x="299" y="122"/>
                    <a:pt x="295" y="119"/>
                    <a:pt x="299" y="111"/>
                  </a:cubicBezTo>
                  <a:cubicBezTo>
                    <a:pt x="296" y="105"/>
                    <a:pt x="288" y="97"/>
                    <a:pt x="299" y="92"/>
                  </a:cubicBezTo>
                  <a:cubicBezTo>
                    <a:pt x="303" y="90"/>
                    <a:pt x="315" y="88"/>
                    <a:pt x="315" y="88"/>
                  </a:cubicBezTo>
                  <a:cubicBezTo>
                    <a:pt x="326" y="91"/>
                    <a:pt x="325" y="95"/>
                    <a:pt x="331" y="103"/>
                  </a:cubicBezTo>
                  <a:cubicBezTo>
                    <a:pt x="339" y="84"/>
                    <a:pt x="331" y="90"/>
                    <a:pt x="361" y="92"/>
                  </a:cubicBezTo>
                  <a:cubicBezTo>
                    <a:pt x="355" y="76"/>
                    <a:pt x="365" y="76"/>
                    <a:pt x="382" y="73"/>
                  </a:cubicBezTo>
                  <a:cubicBezTo>
                    <a:pt x="383" y="71"/>
                    <a:pt x="387" y="57"/>
                    <a:pt x="393" y="54"/>
                  </a:cubicBezTo>
                  <a:cubicBezTo>
                    <a:pt x="398" y="52"/>
                    <a:pt x="409" y="50"/>
                    <a:pt x="409" y="50"/>
                  </a:cubicBezTo>
                  <a:cubicBezTo>
                    <a:pt x="430" y="54"/>
                    <a:pt x="413" y="58"/>
                    <a:pt x="431" y="63"/>
                  </a:cubicBezTo>
                  <a:cubicBezTo>
                    <a:pt x="433" y="61"/>
                    <a:pt x="435" y="57"/>
                    <a:pt x="439" y="56"/>
                  </a:cubicBezTo>
                  <a:cubicBezTo>
                    <a:pt x="445" y="55"/>
                    <a:pt x="452" y="61"/>
                    <a:pt x="457" y="58"/>
                  </a:cubicBezTo>
                  <a:cubicBezTo>
                    <a:pt x="461" y="57"/>
                    <a:pt x="457" y="52"/>
                    <a:pt x="455" y="50"/>
                  </a:cubicBezTo>
                  <a:cubicBezTo>
                    <a:pt x="451" y="47"/>
                    <a:pt x="444" y="47"/>
                    <a:pt x="439" y="46"/>
                  </a:cubicBezTo>
                  <a:cubicBezTo>
                    <a:pt x="436" y="45"/>
                    <a:pt x="431" y="44"/>
                    <a:pt x="431" y="44"/>
                  </a:cubicBezTo>
                  <a:cubicBezTo>
                    <a:pt x="440" y="38"/>
                    <a:pt x="443" y="36"/>
                    <a:pt x="455" y="40"/>
                  </a:cubicBezTo>
                  <a:cubicBezTo>
                    <a:pt x="461" y="38"/>
                    <a:pt x="467" y="35"/>
                    <a:pt x="474" y="35"/>
                  </a:cubicBezTo>
                  <a:cubicBezTo>
                    <a:pt x="483" y="36"/>
                    <a:pt x="511" y="43"/>
                    <a:pt x="519" y="46"/>
                  </a:cubicBezTo>
                  <a:cubicBezTo>
                    <a:pt x="527" y="49"/>
                    <a:pt x="544" y="54"/>
                    <a:pt x="544" y="54"/>
                  </a:cubicBezTo>
                  <a:cubicBezTo>
                    <a:pt x="548" y="54"/>
                    <a:pt x="560" y="52"/>
                    <a:pt x="565" y="50"/>
                  </a:cubicBezTo>
                  <a:cubicBezTo>
                    <a:pt x="570" y="47"/>
                    <a:pt x="581" y="42"/>
                    <a:pt x="581" y="42"/>
                  </a:cubicBezTo>
                  <a:cubicBezTo>
                    <a:pt x="585" y="42"/>
                    <a:pt x="598" y="44"/>
                    <a:pt x="600" y="48"/>
                  </a:cubicBezTo>
                  <a:cubicBezTo>
                    <a:pt x="603" y="55"/>
                    <a:pt x="589" y="61"/>
                    <a:pt x="584" y="63"/>
                  </a:cubicBezTo>
                  <a:cubicBezTo>
                    <a:pt x="576" y="69"/>
                    <a:pt x="568" y="69"/>
                    <a:pt x="565" y="77"/>
                  </a:cubicBezTo>
                  <a:cubicBezTo>
                    <a:pt x="568" y="86"/>
                    <a:pt x="564" y="92"/>
                    <a:pt x="568" y="101"/>
                  </a:cubicBezTo>
                  <a:cubicBezTo>
                    <a:pt x="574" y="93"/>
                    <a:pt x="577" y="91"/>
                    <a:pt x="589" y="94"/>
                  </a:cubicBezTo>
                  <a:cubicBezTo>
                    <a:pt x="595" y="108"/>
                    <a:pt x="602" y="93"/>
                    <a:pt x="611" y="88"/>
                  </a:cubicBezTo>
                  <a:cubicBezTo>
                    <a:pt x="613" y="86"/>
                    <a:pt x="613" y="83"/>
                    <a:pt x="616" y="82"/>
                  </a:cubicBezTo>
                  <a:cubicBezTo>
                    <a:pt x="618" y="80"/>
                    <a:pt x="622" y="81"/>
                    <a:pt x="624" y="80"/>
                  </a:cubicBezTo>
                  <a:cubicBezTo>
                    <a:pt x="626" y="78"/>
                    <a:pt x="626" y="75"/>
                    <a:pt x="627" y="73"/>
                  </a:cubicBezTo>
                  <a:cubicBezTo>
                    <a:pt x="632" y="65"/>
                    <a:pt x="638" y="63"/>
                    <a:pt x="648" y="61"/>
                  </a:cubicBezTo>
                  <a:cubicBezTo>
                    <a:pt x="664" y="62"/>
                    <a:pt x="684" y="69"/>
                    <a:pt x="700" y="69"/>
                  </a:cubicBezTo>
                  <a:lnTo>
                    <a:pt x="794" y="84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ltGray">
            <a:xfrm>
              <a:off x="3981" y="282"/>
              <a:ext cx="13" cy="10"/>
            </a:xfrm>
            <a:custGeom>
              <a:avLst/>
              <a:gdLst>
                <a:gd name="T0" fmla="*/ 0 w 31"/>
                <a:gd name="T1" fmla="*/ 0 h 30"/>
                <a:gd name="T2" fmla="*/ 0 w 31"/>
                <a:gd name="T3" fmla="*/ 0 h 30"/>
                <a:gd name="T4" fmla="*/ 0 w 31"/>
                <a:gd name="T5" fmla="*/ 0 h 30"/>
                <a:gd name="T6" fmla="*/ 0 w 31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" h="30">
                  <a:moveTo>
                    <a:pt x="3" y="28"/>
                  </a:moveTo>
                  <a:cubicBezTo>
                    <a:pt x="8" y="8"/>
                    <a:pt x="12" y="6"/>
                    <a:pt x="31" y="0"/>
                  </a:cubicBezTo>
                  <a:cubicBezTo>
                    <a:pt x="29" y="5"/>
                    <a:pt x="25" y="22"/>
                    <a:pt x="19" y="24"/>
                  </a:cubicBezTo>
                  <a:cubicBezTo>
                    <a:pt x="0" y="30"/>
                    <a:pt x="3" y="9"/>
                    <a:pt x="3" y="2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ltGray">
            <a:xfrm>
              <a:off x="3966" y="296"/>
              <a:ext cx="19" cy="11"/>
            </a:xfrm>
            <a:custGeom>
              <a:avLst/>
              <a:gdLst>
                <a:gd name="T0" fmla="*/ 0 w 44"/>
                <a:gd name="T1" fmla="*/ 0 h 32"/>
                <a:gd name="T2" fmla="*/ 0 w 44"/>
                <a:gd name="T3" fmla="*/ 0 h 32"/>
                <a:gd name="T4" fmla="*/ 0 w 44"/>
                <a:gd name="T5" fmla="*/ 0 h 32"/>
                <a:gd name="T6" fmla="*/ 0 w 44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32">
                  <a:moveTo>
                    <a:pt x="6" y="32"/>
                  </a:moveTo>
                  <a:cubicBezTo>
                    <a:pt x="0" y="14"/>
                    <a:pt x="7" y="10"/>
                    <a:pt x="22" y="0"/>
                  </a:cubicBezTo>
                  <a:cubicBezTo>
                    <a:pt x="27" y="1"/>
                    <a:pt x="35" y="0"/>
                    <a:pt x="38" y="4"/>
                  </a:cubicBezTo>
                  <a:cubicBezTo>
                    <a:pt x="44" y="13"/>
                    <a:pt x="16" y="32"/>
                    <a:pt x="6" y="3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ltGray">
            <a:xfrm>
              <a:off x="4028" y="337"/>
              <a:ext cx="32" cy="6"/>
            </a:xfrm>
            <a:custGeom>
              <a:avLst/>
              <a:gdLst>
                <a:gd name="T0" fmla="*/ 0 w 76"/>
                <a:gd name="T1" fmla="*/ 0 h 18"/>
                <a:gd name="T2" fmla="*/ 0 w 76"/>
                <a:gd name="T3" fmla="*/ 0 h 18"/>
                <a:gd name="T4" fmla="*/ 0 w 76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" h="18">
                  <a:moveTo>
                    <a:pt x="37" y="18"/>
                  </a:moveTo>
                  <a:cubicBezTo>
                    <a:pt x="25" y="14"/>
                    <a:pt x="0" y="10"/>
                    <a:pt x="25" y="2"/>
                  </a:cubicBezTo>
                  <a:cubicBezTo>
                    <a:pt x="76" y="9"/>
                    <a:pt x="46" y="0"/>
                    <a:pt x="37" y="1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ltGray">
            <a:xfrm>
              <a:off x="4083" y="336"/>
              <a:ext cx="18" cy="15"/>
            </a:xfrm>
            <a:custGeom>
              <a:avLst/>
              <a:gdLst>
                <a:gd name="T0" fmla="*/ 0 w 42"/>
                <a:gd name="T1" fmla="*/ 0 h 44"/>
                <a:gd name="T2" fmla="*/ 0 w 42"/>
                <a:gd name="T3" fmla="*/ 0 h 44"/>
                <a:gd name="T4" fmla="*/ 0 w 42"/>
                <a:gd name="T5" fmla="*/ 0 h 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" h="44">
                  <a:moveTo>
                    <a:pt x="0" y="21"/>
                  </a:moveTo>
                  <a:cubicBezTo>
                    <a:pt x="4" y="17"/>
                    <a:pt x="7" y="11"/>
                    <a:pt x="12" y="9"/>
                  </a:cubicBezTo>
                  <a:cubicBezTo>
                    <a:pt x="42" y="0"/>
                    <a:pt x="23" y="44"/>
                    <a:pt x="0" y="21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ltGray">
            <a:xfrm>
              <a:off x="3936" y="295"/>
              <a:ext cx="14" cy="10"/>
            </a:xfrm>
            <a:custGeom>
              <a:avLst/>
              <a:gdLst>
                <a:gd name="T0" fmla="*/ 0 w 31"/>
                <a:gd name="T1" fmla="*/ 0 h 30"/>
                <a:gd name="T2" fmla="*/ 0 w 31"/>
                <a:gd name="T3" fmla="*/ 0 h 30"/>
                <a:gd name="T4" fmla="*/ 0 w 31"/>
                <a:gd name="T5" fmla="*/ 0 h 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30">
                  <a:moveTo>
                    <a:pt x="7" y="22"/>
                  </a:moveTo>
                  <a:cubicBezTo>
                    <a:pt x="0" y="0"/>
                    <a:pt x="15" y="6"/>
                    <a:pt x="31" y="10"/>
                  </a:cubicBezTo>
                  <a:cubicBezTo>
                    <a:pt x="14" y="16"/>
                    <a:pt x="15" y="30"/>
                    <a:pt x="7" y="2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05" name="Line 105"/>
          <p:cNvSpPr>
            <a:spLocks noChangeShapeType="1"/>
          </p:cNvSpPr>
          <p:nvPr/>
        </p:nvSpPr>
        <p:spPr bwMode="white">
          <a:xfrm>
            <a:off x="1778000" y="522288"/>
            <a:ext cx="7204075" cy="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6" name="Line 106"/>
          <p:cNvSpPr>
            <a:spLocks noChangeShapeType="1"/>
          </p:cNvSpPr>
          <p:nvPr/>
        </p:nvSpPr>
        <p:spPr bwMode="white">
          <a:xfrm>
            <a:off x="2128838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7" name="Line 107"/>
          <p:cNvSpPr>
            <a:spLocks noChangeShapeType="1"/>
          </p:cNvSpPr>
          <p:nvPr/>
        </p:nvSpPr>
        <p:spPr bwMode="white">
          <a:xfrm>
            <a:off x="2476500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8" name="Line 108"/>
          <p:cNvSpPr>
            <a:spLocks noChangeShapeType="1"/>
          </p:cNvSpPr>
          <p:nvPr/>
        </p:nvSpPr>
        <p:spPr bwMode="white">
          <a:xfrm>
            <a:off x="2827338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9" name="Line 109"/>
          <p:cNvSpPr>
            <a:spLocks noChangeShapeType="1"/>
          </p:cNvSpPr>
          <p:nvPr/>
        </p:nvSpPr>
        <p:spPr bwMode="white">
          <a:xfrm>
            <a:off x="3175000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0" name="Line 110"/>
          <p:cNvSpPr>
            <a:spLocks noChangeShapeType="1"/>
          </p:cNvSpPr>
          <p:nvPr/>
        </p:nvSpPr>
        <p:spPr bwMode="white">
          <a:xfrm>
            <a:off x="3524250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1" name="Line 111"/>
          <p:cNvSpPr>
            <a:spLocks noChangeShapeType="1"/>
          </p:cNvSpPr>
          <p:nvPr/>
        </p:nvSpPr>
        <p:spPr bwMode="white">
          <a:xfrm>
            <a:off x="3873500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2" name="Line 112"/>
          <p:cNvSpPr>
            <a:spLocks noChangeShapeType="1"/>
          </p:cNvSpPr>
          <p:nvPr/>
        </p:nvSpPr>
        <p:spPr bwMode="white">
          <a:xfrm>
            <a:off x="4222750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3" name="Line 113"/>
          <p:cNvSpPr>
            <a:spLocks noChangeShapeType="1"/>
          </p:cNvSpPr>
          <p:nvPr/>
        </p:nvSpPr>
        <p:spPr bwMode="white">
          <a:xfrm>
            <a:off x="4575175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4" name="Line 114"/>
          <p:cNvSpPr>
            <a:spLocks noChangeShapeType="1"/>
          </p:cNvSpPr>
          <p:nvPr/>
        </p:nvSpPr>
        <p:spPr bwMode="white">
          <a:xfrm>
            <a:off x="4922838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5" name="Line 115"/>
          <p:cNvSpPr>
            <a:spLocks noChangeShapeType="1"/>
          </p:cNvSpPr>
          <p:nvPr/>
        </p:nvSpPr>
        <p:spPr bwMode="white">
          <a:xfrm>
            <a:off x="5273675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6" name="Line 116"/>
          <p:cNvSpPr>
            <a:spLocks noChangeShapeType="1"/>
          </p:cNvSpPr>
          <p:nvPr/>
        </p:nvSpPr>
        <p:spPr bwMode="white">
          <a:xfrm>
            <a:off x="5622925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7" name="Line 117"/>
          <p:cNvSpPr>
            <a:spLocks noChangeShapeType="1"/>
          </p:cNvSpPr>
          <p:nvPr/>
        </p:nvSpPr>
        <p:spPr bwMode="white">
          <a:xfrm>
            <a:off x="5970588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8" name="Line 118"/>
          <p:cNvSpPr>
            <a:spLocks noChangeShapeType="1"/>
          </p:cNvSpPr>
          <p:nvPr/>
        </p:nvSpPr>
        <p:spPr bwMode="white">
          <a:xfrm>
            <a:off x="6319838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9" name="Line 119"/>
          <p:cNvSpPr>
            <a:spLocks noChangeShapeType="1"/>
          </p:cNvSpPr>
          <p:nvPr/>
        </p:nvSpPr>
        <p:spPr bwMode="white">
          <a:xfrm>
            <a:off x="6669088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0" name="Line 120"/>
          <p:cNvSpPr>
            <a:spLocks noChangeShapeType="1"/>
          </p:cNvSpPr>
          <p:nvPr/>
        </p:nvSpPr>
        <p:spPr bwMode="white">
          <a:xfrm>
            <a:off x="7018338" y="168275"/>
            <a:ext cx="0" cy="668338"/>
          </a:xfrm>
          <a:prstGeom prst="line">
            <a:avLst/>
          </a:prstGeom>
          <a:noFill/>
          <a:ln w="9525">
            <a:solidFill>
              <a:srgbClr val="B3D5F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1" name="Line 121"/>
          <p:cNvSpPr>
            <a:spLocks noChangeShapeType="1"/>
          </p:cNvSpPr>
          <p:nvPr/>
        </p:nvSpPr>
        <p:spPr bwMode="white">
          <a:xfrm>
            <a:off x="7369175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2" name="Line 122"/>
          <p:cNvSpPr>
            <a:spLocks noChangeShapeType="1"/>
          </p:cNvSpPr>
          <p:nvPr/>
        </p:nvSpPr>
        <p:spPr bwMode="white">
          <a:xfrm>
            <a:off x="7716838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" name="Line 123"/>
          <p:cNvSpPr>
            <a:spLocks noChangeShapeType="1"/>
          </p:cNvSpPr>
          <p:nvPr/>
        </p:nvSpPr>
        <p:spPr bwMode="white">
          <a:xfrm>
            <a:off x="8067675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4" name="Line 124"/>
          <p:cNvSpPr>
            <a:spLocks noChangeShapeType="1"/>
          </p:cNvSpPr>
          <p:nvPr/>
        </p:nvSpPr>
        <p:spPr bwMode="white">
          <a:xfrm>
            <a:off x="8415338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5" name="Line 125"/>
          <p:cNvSpPr>
            <a:spLocks noChangeShapeType="1"/>
          </p:cNvSpPr>
          <p:nvPr/>
        </p:nvSpPr>
        <p:spPr bwMode="white">
          <a:xfrm>
            <a:off x="8764588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6" name="Line 126"/>
          <p:cNvSpPr>
            <a:spLocks noChangeShapeType="1"/>
          </p:cNvSpPr>
          <p:nvPr/>
        </p:nvSpPr>
        <p:spPr bwMode="ltGray">
          <a:xfrm>
            <a:off x="4922838" y="166688"/>
            <a:ext cx="0" cy="227012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7" name="Line 127"/>
          <p:cNvSpPr>
            <a:spLocks noChangeShapeType="1"/>
          </p:cNvSpPr>
          <p:nvPr/>
        </p:nvSpPr>
        <p:spPr bwMode="ltGray">
          <a:xfrm>
            <a:off x="5111750" y="522288"/>
            <a:ext cx="106363" cy="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8" name="Line 128"/>
          <p:cNvSpPr>
            <a:spLocks noChangeShapeType="1"/>
          </p:cNvSpPr>
          <p:nvPr/>
        </p:nvSpPr>
        <p:spPr bwMode="ltGray">
          <a:xfrm>
            <a:off x="5273675" y="550863"/>
            <a:ext cx="0" cy="4445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9" name="Line 129"/>
          <p:cNvSpPr>
            <a:spLocks noChangeShapeType="1"/>
          </p:cNvSpPr>
          <p:nvPr/>
        </p:nvSpPr>
        <p:spPr bwMode="ltGray">
          <a:xfrm>
            <a:off x="5622925" y="709613"/>
            <a:ext cx="0" cy="12700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0" name="Line 130"/>
          <p:cNvSpPr>
            <a:spLocks noChangeShapeType="1"/>
          </p:cNvSpPr>
          <p:nvPr/>
        </p:nvSpPr>
        <p:spPr bwMode="ltGray">
          <a:xfrm>
            <a:off x="6670675" y="346075"/>
            <a:ext cx="0" cy="287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1" name="Line 131"/>
          <p:cNvSpPr>
            <a:spLocks noChangeShapeType="1"/>
          </p:cNvSpPr>
          <p:nvPr/>
        </p:nvSpPr>
        <p:spPr bwMode="ltGray">
          <a:xfrm>
            <a:off x="6526213" y="522288"/>
            <a:ext cx="533400" cy="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2" name="Line 132"/>
          <p:cNvSpPr>
            <a:spLocks noChangeShapeType="1"/>
          </p:cNvSpPr>
          <p:nvPr/>
        </p:nvSpPr>
        <p:spPr bwMode="ltGray">
          <a:xfrm>
            <a:off x="7018338" y="368300"/>
            <a:ext cx="0" cy="46990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" name="Line 133"/>
          <p:cNvSpPr>
            <a:spLocks noChangeShapeType="1"/>
          </p:cNvSpPr>
          <p:nvPr/>
        </p:nvSpPr>
        <p:spPr bwMode="ltGray">
          <a:xfrm flipV="1">
            <a:off x="7021513" y="169863"/>
            <a:ext cx="0" cy="79375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4" name="Line 134"/>
          <p:cNvSpPr>
            <a:spLocks noChangeShapeType="1"/>
          </p:cNvSpPr>
          <p:nvPr/>
        </p:nvSpPr>
        <p:spPr bwMode="ltGray">
          <a:xfrm flipV="1">
            <a:off x="7369175" y="166688"/>
            <a:ext cx="0" cy="290512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5" name="Line 135"/>
          <p:cNvSpPr>
            <a:spLocks noChangeShapeType="1"/>
          </p:cNvSpPr>
          <p:nvPr/>
        </p:nvSpPr>
        <p:spPr bwMode="ltGray">
          <a:xfrm flipH="1">
            <a:off x="7597775" y="522288"/>
            <a:ext cx="119063" cy="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6" name="Line 136"/>
          <p:cNvSpPr>
            <a:spLocks noChangeShapeType="1"/>
          </p:cNvSpPr>
          <p:nvPr/>
        </p:nvSpPr>
        <p:spPr bwMode="ltGray">
          <a:xfrm flipH="1">
            <a:off x="7394575" y="522288"/>
            <a:ext cx="95250" cy="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7" name="Line 137"/>
          <p:cNvSpPr>
            <a:spLocks noChangeShapeType="1"/>
          </p:cNvSpPr>
          <p:nvPr/>
        </p:nvSpPr>
        <p:spPr bwMode="ltGray">
          <a:xfrm flipV="1">
            <a:off x="7716838" y="166688"/>
            <a:ext cx="0" cy="43180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8" name="Line 138"/>
          <p:cNvSpPr>
            <a:spLocks noChangeShapeType="1"/>
          </p:cNvSpPr>
          <p:nvPr/>
        </p:nvSpPr>
        <p:spPr bwMode="ltGray">
          <a:xfrm>
            <a:off x="8067675" y="742950"/>
            <a:ext cx="0" cy="53975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9" name="Line 139"/>
          <p:cNvSpPr>
            <a:spLocks noChangeShapeType="1"/>
          </p:cNvSpPr>
          <p:nvPr/>
        </p:nvSpPr>
        <p:spPr bwMode="ltGray">
          <a:xfrm>
            <a:off x="3875088" y="173038"/>
            <a:ext cx="0" cy="100012"/>
          </a:xfrm>
          <a:prstGeom prst="line">
            <a:avLst/>
          </a:prstGeom>
          <a:noFill/>
          <a:ln w="9525">
            <a:solidFill>
              <a:srgbClr val="B3D5F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0" name="Line 140"/>
          <p:cNvSpPr>
            <a:spLocks noChangeShapeType="1"/>
          </p:cNvSpPr>
          <p:nvPr/>
        </p:nvSpPr>
        <p:spPr bwMode="ltGray">
          <a:xfrm>
            <a:off x="3525838" y="168275"/>
            <a:ext cx="0" cy="538163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1" name="Line 141"/>
          <p:cNvSpPr>
            <a:spLocks noChangeShapeType="1"/>
          </p:cNvSpPr>
          <p:nvPr/>
        </p:nvSpPr>
        <p:spPr bwMode="ltGray">
          <a:xfrm flipH="1">
            <a:off x="3486150" y="522288"/>
            <a:ext cx="104775" cy="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2" name="Line 142"/>
          <p:cNvSpPr>
            <a:spLocks noChangeShapeType="1"/>
          </p:cNvSpPr>
          <p:nvPr/>
        </p:nvSpPr>
        <p:spPr bwMode="ltGray">
          <a:xfrm>
            <a:off x="3281363" y="522288"/>
            <a:ext cx="90487" cy="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" name="Line 143"/>
          <p:cNvSpPr>
            <a:spLocks noChangeShapeType="1"/>
          </p:cNvSpPr>
          <p:nvPr/>
        </p:nvSpPr>
        <p:spPr bwMode="ltGray">
          <a:xfrm flipH="1">
            <a:off x="2973388" y="522288"/>
            <a:ext cx="125412" cy="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4" name="Line 144"/>
          <p:cNvSpPr>
            <a:spLocks noChangeShapeType="1"/>
          </p:cNvSpPr>
          <p:nvPr/>
        </p:nvSpPr>
        <p:spPr bwMode="ltGray">
          <a:xfrm>
            <a:off x="2406650" y="522288"/>
            <a:ext cx="533400" cy="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5" name="Line 145"/>
          <p:cNvSpPr>
            <a:spLocks noChangeShapeType="1"/>
          </p:cNvSpPr>
          <p:nvPr/>
        </p:nvSpPr>
        <p:spPr bwMode="ltGray">
          <a:xfrm>
            <a:off x="2824163" y="365125"/>
            <a:ext cx="0" cy="47625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6" name="Line 146"/>
          <p:cNvSpPr>
            <a:spLocks noChangeShapeType="1"/>
          </p:cNvSpPr>
          <p:nvPr/>
        </p:nvSpPr>
        <p:spPr bwMode="ltGray">
          <a:xfrm>
            <a:off x="2476500" y="393700"/>
            <a:ext cx="0" cy="2492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7" name="Line 147"/>
          <p:cNvSpPr>
            <a:spLocks noChangeShapeType="1"/>
          </p:cNvSpPr>
          <p:nvPr/>
        </p:nvSpPr>
        <p:spPr bwMode="ltGray">
          <a:xfrm flipH="1" flipV="1">
            <a:off x="2827338" y="165100"/>
            <a:ext cx="0" cy="42863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8" name="Line 148"/>
          <p:cNvSpPr>
            <a:spLocks noChangeShapeType="1"/>
          </p:cNvSpPr>
          <p:nvPr/>
        </p:nvSpPr>
        <p:spPr bwMode="ltGray">
          <a:xfrm>
            <a:off x="3176588" y="279400"/>
            <a:ext cx="0" cy="15240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9" name="Line 149"/>
          <p:cNvSpPr>
            <a:spLocks noChangeShapeType="1"/>
          </p:cNvSpPr>
          <p:nvPr/>
        </p:nvSpPr>
        <p:spPr bwMode="ltGray">
          <a:xfrm flipV="1">
            <a:off x="3176588" y="168275"/>
            <a:ext cx="0" cy="34925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0" name="Line 150"/>
          <p:cNvSpPr>
            <a:spLocks noChangeShapeType="1"/>
          </p:cNvSpPr>
          <p:nvPr/>
        </p:nvSpPr>
        <p:spPr bwMode="ltGray">
          <a:xfrm>
            <a:off x="7096125" y="520700"/>
            <a:ext cx="123825" cy="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1" name="Rectangle 155"/>
          <p:cNvSpPr>
            <a:spLocks noChangeArrowheads="1"/>
          </p:cNvSpPr>
          <p:nvPr/>
        </p:nvSpPr>
        <p:spPr bwMode="auto">
          <a:xfrm>
            <a:off x="179388" y="6381750"/>
            <a:ext cx="8858250" cy="357188"/>
          </a:xfrm>
          <a:prstGeom prst="rect">
            <a:avLst/>
          </a:prstGeom>
          <a:solidFill>
            <a:srgbClr val="9ABB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lang="ru-RU" altLang="ru-RU" sz="1200" b="1" smtClean="0"/>
          </a:p>
        </p:txBody>
      </p:sp>
      <p:sp>
        <p:nvSpPr>
          <p:cNvPr id="152" name="Rectangle 160"/>
          <p:cNvSpPr>
            <a:spLocks noChangeArrowheads="1"/>
          </p:cNvSpPr>
          <p:nvPr/>
        </p:nvSpPr>
        <p:spPr bwMode="auto">
          <a:xfrm>
            <a:off x="1868488" y="314325"/>
            <a:ext cx="70262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1422" tIns="45711" rIns="91422" bIns="45711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lang="ru-RU" altLang="ru-RU" sz="2800" smtClean="0">
              <a:latin typeface="Dutch801 Rm BT" pitchFamily="18" charset="0"/>
            </a:endParaRPr>
          </a:p>
        </p:txBody>
      </p:sp>
      <p:sp>
        <p:nvSpPr>
          <p:cNvPr id="153" name="Rectangle 161"/>
          <p:cNvSpPr>
            <a:spLocks noChangeArrowheads="1"/>
          </p:cNvSpPr>
          <p:nvPr/>
        </p:nvSpPr>
        <p:spPr bwMode="auto">
          <a:xfrm>
            <a:off x="641350" y="6419850"/>
            <a:ext cx="85026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1422" tIns="45711" rIns="91422" bIns="45711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defRPr/>
            </a:pPr>
            <a:r>
              <a:rPr lang="ru-RU" sz="1200" b="1" dirty="0" smtClean="0"/>
              <a:t>Влияние реологических свойств смазочных материалов на рабочие характеристики подшипников жидкостного трения</a:t>
            </a:r>
          </a:p>
          <a:p>
            <a:pPr algn="just" eaLnBrk="1" hangingPunct="1">
              <a:tabLst>
                <a:tab pos="3228975" algn="l"/>
                <a:tab pos="6191250" algn="l"/>
              </a:tabLst>
              <a:defRPr/>
            </a:pPr>
            <a:r>
              <a:rPr lang="ru-RU" altLang="ru-RU" sz="1200" b="1" dirty="0" smtClean="0"/>
              <a:t>Ростов-на-Дону, РГУПС	08-10 ноября 2016 г.	Алексей Валерьевич </a:t>
            </a:r>
            <a:r>
              <a:rPr lang="ru-RU" altLang="ru-RU" sz="1200" b="1" dirty="0" err="1" smtClean="0"/>
              <a:t>Корнаев</a:t>
            </a:r>
            <a:endParaRPr lang="ru-RU" altLang="ru-RU" sz="1200" b="1" dirty="0" smtClean="0"/>
          </a:p>
        </p:txBody>
      </p:sp>
      <p:sp>
        <p:nvSpPr>
          <p:cNvPr id="154" name="Rectangle 154"/>
          <p:cNvSpPr>
            <a:spLocks noChangeArrowheads="1"/>
          </p:cNvSpPr>
          <p:nvPr userDrawn="1"/>
        </p:nvSpPr>
        <p:spPr bwMode="auto">
          <a:xfrm>
            <a:off x="1663700" y="319088"/>
            <a:ext cx="7454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ru-RU" altLang="ru-RU" sz="1200" b="1" dirty="0" smtClean="0">
                <a:solidFill>
                  <a:srgbClr val="000066"/>
                </a:solidFill>
              </a:rPr>
              <a:t>Международный научный симпозиум</a:t>
            </a:r>
            <a:r>
              <a:rPr lang="ru-RU" altLang="ru-RU" b="1" dirty="0" smtClean="0">
                <a:solidFill>
                  <a:srgbClr val="000066"/>
                </a:solidFill>
              </a:rPr>
              <a:t> «Гидродинамическая теория смазки - </a:t>
            </a:r>
            <a:r>
              <a:rPr lang="en-US" altLang="ru-RU" b="1" dirty="0" smtClean="0">
                <a:solidFill>
                  <a:srgbClr val="000066"/>
                </a:solidFill>
              </a:rPr>
              <a:t>XXI</a:t>
            </a:r>
            <a:r>
              <a:rPr lang="ru-RU" altLang="ru-RU" b="1" dirty="0" smtClean="0">
                <a:solidFill>
                  <a:srgbClr val="000066"/>
                </a:solidFill>
              </a:rPr>
              <a:t>»</a:t>
            </a:r>
          </a:p>
        </p:txBody>
      </p:sp>
      <p:pic>
        <p:nvPicPr>
          <p:cNvPr id="15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190500"/>
            <a:ext cx="1484312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0383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17536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61754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75966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15354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16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2366D-E081-4BF9-8D4D-330D8040C2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9830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6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CDA77-BF4A-4D79-BA2D-4513E858A0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64140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6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8DC17-D3AC-408B-960F-3A276AF321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28814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6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16434-DF07-424C-BC47-D6BF76FAB1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6438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6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0912A-98DC-48F5-8912-2483C39A8F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50332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6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5445-B0FC-4FAE-B362-C94AE95F6C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198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812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2ACAF-6534-45F0-9B5A-FF24ABD96C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56115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6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2CEC8-4FEC-41B4-8DFE-6370DCC070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67293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6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50502-753D-45C6-BB11-DA5588DF38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56755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6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F3A0A-0653-4E94-8C47-97AD4FB999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44017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6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5B7DB-6D68-4D4D-90D5-9006B2B213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7578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16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F0559-F549-4757-B337-A5FA591312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8554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55734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3091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13604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139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39312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693984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187945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4"/>
          <p:cNvSpPr>
            <a:spLocks/>
          </p:cNvSpPr>
          <p:nvPr/>
        </p:nvSpPr>
        <p:spPr bwMode="ltGray">
          <a:xfrm>
            <a:off x="1450975" y="136525"/>
            <a:ext cx="7578725" cy="747713"/>
          </a:xfrm>
          <a:custGeom>
            <a:avLst/>
            <a:gdLst>
              <a:gd name="T0" fmla="*/ 2147483647 w 4848"/>
              <a:gd name="T1" fmla="*/ 2147483647 h 432"/>
              <a:gd name="T2" fmla="*/ 2147483647 w 4848"/>
              <a:gd name="T3" fmla="*/ 2147483647 h 432"/>
              <a:gd name="T4" fmla="*/ 0 w 4848"/>
              <a:gd name="T5" fmla="*/ 2147483647 h 432"/>
              <a:gd name="T6" fmla="*/ 0 w 4848"/>
              <a:gd name="T7" fmla="*/ 0 h 432"/>
              <a:gd name="T8" fmla="*/ 2147483647 w 4848"/>
              <a:gd name="T9" fmla="*/ 0 h 432"/>
              <a:gd name="T10" fmla="*/ 2147483647 w 4848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48" h="432">
                <a:moveTo>
                  <a:pt x="4848" y="48"/>
                </a:moveTo>
                <a:lnTo>
                  <a:pt x="4848" y="432"/>
                </a:lnTo>
                <a:cubicBezTo>
                  <a:pt x="4848" y="432"/>
                  <a:pt x="2424" y="432"/>
                  <a:pt x="0" y="432"/>
                </a:cubicBezTo>
                <a:cubicBezTo>
                  <a:pt x="161" y="345"/>
                  <a:pt x="169" y="61"/>
                  <a:pt x="0" y="0"/>
                </a:cubicBezTo>
                <a:cubicBezTo>
                  <a:pt x="2424" y="0"/>
                  <a:pt x="4848" y="0"/>
                  <a:pt x="4848" y="0"/>
                </a:cubicBezTo>
                <a:lnTo>
                  <a:pt x="4848" y="48"/>
                </a:lnTo>
                <a:close/>
              </a:path>
            </a:pathLst>
          </a:custGeom>
          <a:solidFill>
            <a:srgbClr val="B3D5FB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2387600" y="158750"/>
            <a:ext cx="3382963" cy="682625"/>
            <a:chOff x="1021" y="241"/>
            <a:chExt cx="2208" cy="427"/>
          </a:xfrm>
        </p:grpSpPr>
        <p:sp>
          <p:nvSpPr>
            <p:cNvPr id="1120" name="Freeform 6"/>
            <p:cNvSpPr>
              <a:spLocks/>
            </p:cNvSpPr>
            <p:nvPr userDrawn="1"/>
          </p:nvSpPr>
          <p:spPr bwMode="ltGray">
            <a:xfrm>
              <a:off x="2257" y="633"/>
              <a:ext cx="7" cy="8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0 w 15"/>
                <a:gd name="T5" fmla="*/ 0 h 23"/>
                <a:gd name="T6" fmla="*/ 0 w 15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23">
                  <a:moveTo>
                    <a:pt x="5" y="11"/>
                  </a:moveTo>
                  <a:cubicBezTo>
                    <a:pt x="2" y="1"/>
                    <a:pt x="7" y="0"/>
                    <a:pt x="15" y="5"/>
                  </a:cubicBezTo>
                  <a:cubicBezTo>
                    <a:pt x="14" y="9"/>
                    <a:pt x="15" y="13"/>
                    <a:pt x="13" y="17"/>
                  </a:cubicBezTo>
                  <a:cubicBezTo>
                    <a:pt x="9" y="23"/>
                    <a:pt x="0" y="16"/>
                    <a:pt x="5" y="11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21" name="Freeform 7"/>
            <p:cNvSpPr>
              <a:spLocks/>
            </p:cNvSpPr>
            <p:nvPr userDrawn="1"/>
          </p:nvSpPr>
          <p:spPr bwMode="ltGray">
            <a:xfrm>
              <a:off x="2332" y="660"/>
              <a:ext cx="9" cy="8"/>
            </a:xfrm>
            <a:custGeom>
              <a:avLst/>
              <a:gdLst>
                <a:gd name="T0" fmla="*/ 0 w 20"/>
                <a:gd name="T1" fmla="*/ 0 h 23"/>
                <a:gd name="T2" fmla="*/ 0 w 20"/>
                <a:gd name="T3" fmla="*/ 0 h 23"/>
                <a:gd name="T4" fmla="*/ 0 w 20"/>
                <a:gd name="T5" fmla="*/ 0 h 23"/>
                <a:gd name="T6" fmla="*/ 0 w 20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23">
                  <a:moveTo>
                    <a:pt x="3" y="13"/>
                  </a:moveTo>
                  <a:cubicBezTo>
                    <a:pt x="0" y="5"/>
                    <a:pt x="2" y="0"/>
                    <a:pt x="11" y="3"/>
                  </a:cubicBezTo>
                  <a:cubicBezTo>
                    <a:pt x="16" y="10"/>
                    <a:pt x="20" y="23"/>
                    <a:pt x="7" y="19"/>
                  </a:cubicBezTo>
                  <a:cubicBezTo>
                    <a:pt x="6" y="17"/>
                    <a:pt x="3" y="13"/>
                    <a:pt x="3" y="13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22" name="Freeform 8"/>
            <p:cNvSpPr>
              <a:spLocks/>
            </p:cNvSpPr>
            <p:nvPr userDrawn="1"/>
          </p:nvSpPr>
          <p:spPr bwMode="ltGray">
            <a:xfrm>
              <a:off x="2120" y="616"/>
              <a:ext cx="13" cy="14"/>
            </a:xfrm>
            <a:custGeom>
              <a:avLst/>
              <a:gdLst>
                <a:gd name="T0" fmla="*/ 0 w 30"/>
                <a:gd name="T1" fmla="*/ 0 h 42"/>
                <a:gd name="T2" fmla="*/ 0 w 30"/>
                <a:gd name="T3" fmla="*/ 0 h 42"/>
                <a:gd name="T4" fmla="*/ 0 w 30"/>
                <a:gd name="T5" fmla="*/ 0 h 42"/>
                <a:gd name="T6" fmla="*/ 0 w 30"/>
                <a:gd name="T7" fmla="*/ 0 h 42"/>
                <a:gd name="T8" fmla="*/ 0 w 30"/>
                <a:gd name="T9" fmla="*/ 0 h 42"/>
                <a:gd name="T10" fmla="*/ 0 w 30"/>
                <a:gd name="T11" fmla="*/ 0 h 42"/>
                <a:gd name="T12" fmla="*/ 0 w 30"/>
                <a:gd name="T13" fmla="*/ 0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42">
                  <a:moveTo>
                    <a:pt x="16" y="33"/>
                  </a:moveTo>
                  <a:cubicBezTo>
                    <a:pt x="3" y="20"/>
                    <a:pt x="15" y="34"/>
                    <a:pt x="8" y="21"/>
                  </a:cubicBezTo>
                  <a:cubicBezTo>
                    <a:pt x="6" y="17"/>
                    <a:pt x="0" y="9"/>
                    <a:pt x="0" y="9"/>
                  </a:cubicBezTo>
                  <a:cubicBezTo>
                    <a:pt x="5" y="1"/>
                    <a:pt x="7" y="0"/>
                    <a:pt x="16" y="3"/>
                  </a:cubicBezTo>
                  <a:cubicBezTo>
                    <a:pt x="25" y="16"/>
                    <a:pt x="10" y="16"/>
                    <a:pt x="30" y="23"/>
                  </a:cubicBezTo>
                  <a:cubicBezTo>
                    <a:pt x="29" y="26"/>
                    <a:pt x="30" y="29"/>
                    <a:pt x="28" y="31"/>
                  </a:cubicBezTo>
                  <a:cubicBezTo>
                    <a:pt x="15" y="42"/>
                    <a:pt x="16" y="38"/>
                    <a:pt x="16" y="33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23" name="Freeform 9"/>
            <p:cNvSpPr>
              <a:spLocks/>
            </p:cNvSpPr>
            <p:nvPr userDrawn="1"/>
          </p:nvSpPr>
          <p:spPr bwMode="ltGray">
            <a:xfrm>
              <a:off x="1967" y="629"/>
              <a:ext cx="11" cy="5"/>
            </a:xfrm>
            <a:custGeom>
              <a:avLst/>
              <a:gdLst>
                <a:gd name="T0" fmla="*/ 0 w 25"/>
                <a:gd name="T1" fmla="*/ 0 h 16"/>
                <a:gd name="T2" fmla="*/ 0 w 25"/>
                <a:gd name="T3" fmla="*/ 0 h 16"/>
                <a:gd name="T4" fmla="*/ 0 w 25"/>
                <a:gd name="T5" fmla="*/ 0 h 16"/>
                <a:gd name="T6" fmla="*/ 0 w 25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16">
                  <a:moveTo>
                    <a:pt x="15" y="16"/>
                  </a:moveTo>
                  <a:cubicBezTo>
                    <a:pt x="10" y="15"/>
                    <a:pt x="0" y="12"/>
                    <a:pt x="3" y="8"/>
                  </a:cubicBezTo>
                  <a:cubicBezTo>
                    <a:pt x="6" y="4"/>
                    <a:pt x="15" y="0"/>
                    <a:pt x="15" y="0"/>
                  </a:cubicBezTo>
                  <a:cubicBezTo>
                    <a:pt x="17" y="3"/>
                    <a:pt x="25" y="16"/>
                    <a:pt x="15" y="16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24" name="Freeform 10"/>
            <p:cNvSpPr>
              <a:spLocks/>
            </p:cNvSpPr>
            <p:nvPr userDrawn="1"/>
          </p:nvSpPr>
          <p:spPr bwMode="ltGray">
            <a:xfrm>
              <a:off x="1921" y="635"/>
              <a:ext cx="28" cy="16"/>
            </a:xfrm>
            <a:custGeom>
              <a:avLst/>
              <a:gdLst>
                <a:gd name="T0" fmla="*/ 0 w 65"/>
                <a:gd name="T1" fmla="*/ 0 h 46"/>
                <a:gd name="T2" fmla="*/ 0 w 65"/>
                <a:gd name="T3" fmla="*/ 0 h 46"/>
                <a:gd name="T4" fmla="*/ 0 w 65"/>
                <a:gd name="T5" fmla="*/ 0 h 46"/>
                <a:gd name="T6" fmla="*/ 0 w 65"/>
                <a:gd name="T7" fmla="*/ 0 h 46"/>
                <a:gd name="T8" fmla="*/ 0 w 65"/>
                <a:gd name="T9" fmla="*/ 0 h 46"/>
                <a:gd name="T10" fmla="*/ 0 w 65"/>
                <a:gd name="T11" fmla="*/ 0 h 46"/>
                <a:gd name="T12" fmla="*/ 0 w 65"/>
                <a:gd name="T13" fmla="*/ 0 h 46"/>
                <a:gd name="T14" fmla="*/ 0 w 65"/>
                <a:gd name="T15" fmla="*/ 0 h 46"/>
                <a:gd name="T16" fmla="*/ 0 w 6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5" h="46">
                  <a:moveTo>
                    <a:pt x="14" y="24"/>
                  </a:moveTo>
                  <a:cubicBezTo>
                    <a:pt x="18" y="13"/>
                    <a:pt x="16" y="9"/>
                    <a:pt x="30" y="4"/>
                  </a:cubicBezTo>
                  <a:cubicBezTo>
                    <a:pt x="34" y="3"/>
                    <a:pt x="42" y="0"/>
                    <a:pt x="42" y="0"/>
                  </a:cubicBezTo>
                  <a:cubicBezTo>
                    <a:pt x="50" y="1"/>
                    <a:pt x="65" y="0"/>
                    <a:pt x="58" y="12"/>
                  </a:cubicBezTo>
                  <a:cubicBezTo>
                    <a:pt x="53" y="21"/>
                    <a:pt x="40" y="21"/>
                    <a:pt x="32" y="26"/>
                  </a:cubicBezTo>
                  <a:cubicBezTo>
                    <a:pt x="26" y="35"/>
                    <a:pt x="23" y="42"/>
                    <a:pt x="12" y="46"/>
                  </a:cubicBezTo>
                  <a:cubicBezTo>
                    <a:pt x="0" y="42"/>
                    <a:pt x="5" y="30"/>
                    <a:pt x="8" y="20"/>
                  </a:cubicBezTo>
                  <a:cubicBezTo>
                    <a:pt x="9" y="18"/>
                    <a:pt x="10" y="13"/>
                    <a:pt x="12" y="14"/>
                  </a:cubicBezTo>
                  <a:cubicBezTo>
                    <a:pt x="15" y="16"/>
                    <a:pt x="13" y="21"/>
                    <a:pt x="14" y="2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25" name="Freeform 11"/>
            <p:cNvSpPr>
              <a:spLocks/>
            </p:cNvSpPr>
            <p:nvPr userDrawn="1"/>
          </p:nvSpPr>
          <p:spPr bwMode="ltGray">
            <a:xfrm>
              <a:off x="1892" y="634"/>
              <a:ext cx="29" cy="16"/>
            </a:xfrm>
            <a:custGeom>
              <a:avLst/>
              <a:gdLst>
                <a:gd name="T0" fmla="*/ 0 w 69"/>
                <a:gd name="T1" fmla="*/ 0 h 47"/>
                <a:gd name="T2" fmla="*/ 0 w 69"/>
                <a:gd name="T3" fmla="*/ 0 h 47"/>
                <a:gd name="T4" fmla="*/ 0 w 69"/>
                <a:gd name="T5" fmla="*/ 0 h 47"/>
                <a:gd name="T6" fmla="*/ 0 w 69"/>
                <a:gd name="T7" fmla="*/ 0 h 47"/>
                <a:gd name="T8" fmla="*/ 0 w 69"/>
                <a:gd name="T9" fmla="*/ 0 h 47"/>
                <a:gd name="T10" fmla="*/ 0 w 69"/>
                <a:gd name="T11" fmla="*/ 0 h 47"/>
                <a:gd name="T12" fmla="*/ 0 w 69"/>
                <a:gd name="T13" fmla="*/ 0 h 47"/>
                <a:gd name="T14" fmla="*/ 0 w 69"/>
                <a:gd name="T15" fmla="*/ 0 h 47"/>
                <a:gd name="T16" fmla="*/ 0 w 69"/>
                <a:gd name="T17" fmla="*/ 0 h 47"/>
                <a:gd name="T18" fmla="*/ 0 w 69"/>
                <a:gd name="T19" fmla="*/ 0 h 47"/>
                <a:gd name="T20" fmla="*/ 0 w 69"/>
                <a:gd name="T21" fmla="*/ 0 h 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9" h="47">
                  <a:moveTo>
                    <a:pt x="0" y="31"/>
                  </a:moveTo>
                  <a:cubicBezTo>
                    <a:pt x="7" y="24"/>
                    <a:pt x="9" y="22"/>
                    <a:pt x="18" y="25"/>
                  </a:cubicBezTo>
                  <a:cubicBezTo>
                    <a:pt x="25" y="4"/>
                    <a:pt x="36" y="12"/>
                    <a:pt x="52" y="1"/>
                  </a:cubicBezTo>
                  <a:cubicBezTo>
                    <a:pt x="56" y="2"/>
                    <a:pt x="61" y="0"/>
                    <a:pt x="64" y="3"/>
                  </a:cubicBezTo>
                  <a:cubicBezTo>
                    <a:pt x="69" y="8"/>
                    <a:pt x="50" y="19"/>
                    <a:pt x="50" y="19"/>
                  </a:cubicBezTo>
                  <a:cubicBezTo>
                    <a:pt x="46" y="31"/>
                    <a:pt x="35" y="22"/>
                    <a:pt x="28" y="33"/>
                  </a:cubicBezTo>
                  <a:cubicBezTo>
                    <a:pt x="31" y="41"/>
                    <a:pt x="31" y="44"/>
                    <a:pt x="22" y="47"/>
                  </a:cubicBezTo>
                  <a:cubicBezTo>
                    <a:pt x="20" y="46"/>
                    <a:pt x="18" y="46"/>
                    <a:pt x="16" y="45"/>
                  </a:cubicBezTo>
                  <a:cubicBezTo>
                    <a:pt x="14" y="43"/>
                    <a:pt x="14" y="40"/>
                    <a:pt x="12" y="39"/>
                  </a:cubicBezTo>
                  <a:cubicBezTo>
                    <a:pt x="8" y="37"/>
                    <a:pt x="0" y="35"/>
                    <a:pt x="0" y="35"/>
                  </a:cubicBezTo>
                  <a:cubicBezTo>
                    <a:pt x="2" y="26"/>
                    <a:pt x="3" y="25"/>
                    <a:pt x="0" y="31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26" name="Freeform 12"/>
            <p:cNvSpPr>
              <a:spLocks/>
            </p:cNvSpPr>
            <p:nvPr userDrawn="1"/>
          </p:nvSpPr>
          <p:spPr bwMode="ltGray">
            <a:xfrm>
              <a:off x="1735" y="547"/>
              <a:ext cx="151" cy="93"/>
            </a:xfrm>
            <a:custGeom>
              <a:avLst/>
              <a:gdLst>
                <a:gd name="T0" fmla="*/ 0 w 355"/>
                <a:gd name="T1" fmla="*/ 0 h 277"/>
                <a:gd name="T2" fmla="*/ 0 w 355"/>
                <a:gd name="T3" fmla="*/ 0 h 277"/>
                <a:gd name="T4" fmla="*/ 0 w 355"/>
                <a:gd name="T5" fmla="*/ 0 h 277"/>
                <a:gd name="T6" fmla="*/ 0 w 355"/>
                <a:gd name="T7" fmla="*/ 0 h 277"/>
                <a:gd name="T8" fmla="*/ 0 w 355"/>
                <a:gd name="T9" fmla="*/ 0 h 277"/>
                <a:gd name="T10" fmla="*/ 0 w 355"/>
                <a:gd name="T11" fmla="*/ 0 h 277"/>
                <a:gd name="T12" fmla="*/ 0 w 355"/>
                <a:gd name="T13" fmla="*/ 0 h 277"/>
                <a:gd name="T14" fmla="*/ 0 w 355"/>
                <a:gd name="T15" fmla="*/ 0 h 277"/>
                <a:gd name="T16" fmla="*/ 0 w 355"/>
                <a:gd name="T17" fmla="*/ 0 h 277"/>
                <a:gd name="T18" fmla="*/ 0 w 355"/>
                <a:gd name="T19" fmla="*/ 0 h 277"/>
                <a:gd name="T20" fmla="*/ 0 w 355"/>
                <a:gd name="T21" fmla="*/ 0 h 277"/>
                <a:gd name="T22" fmla="*/ 0 w 355"/>
                <a:gd name="T23" fmla="*/ 0 h 277"/>
                <a:gd name="T24" fmla="*/ 0 w 355"/>
                <a:gd name="T25" fmla="*/ 0 h 277"/>
                <a:gd name="T26" fmla="*/ 0 w 355"/>
                <a:gd name="T27" fmla="*/ 0 h 277"/>
                <a:gd name="T28" fmla="*/ 0 w 355"/>
                <a:gd name="T29" fmla="*/ 0 h 277"/>
                <a:gd name="T30" fmla="*/ 0 w 355"/>
                <a:gd name="T31" fmla="*/ 0 h 277"/>
                <a:gd name="T32" fmla="*/ 0 w 355"/>
                <a:gd name="T33" fmla="*/ 0 h 277"/>
                <a:gd name="T34" fmla="*/ 0 w 355"/>
                <a:gd name="T35" fmla="*/ 0 h 277"/>
                <a:gd name="T36" fmla="*/ 0 w 355"/>
                <a:gd name="T37" fmla="*/ 0 h 277"/>
                <a:gd name="T38" fmla="*/ 0 w 355"/>
                <a:gd name="T39" fmla="*/ 0 h 277"/>
                <a:gd name="T40" fmla="*/ 0 w 355"/>
                <a:gd name="T41" fmla="*/ 0 h 277"/>
                <a:gd name="T42" fmla="*/ 0 w 355"/>
                <a:gd name="T43" fmla="*/ 0 h 277"/>
                <a:gd name="T44" fmla="*/ 0 w 355"/>
                <a:gd name="T45" fmla="*/ 0 h 277"/>
                <a:gd name="T46" fmla="*/ 0 w 355"/>
                <a:gd name="T47" fmla="*/ 0 h 277"/>
                <a:gd name="T48" fmla="*/ 0 w 355"/>
                <a:gd name="T49" fmla="*/ 0 h 277"/>
                <a:gd name="T50" fmla="*/ 0 w 355"/>
                <a:gd name="T51" fmla="*/ 0 h 277"/>
                <a:gd name="T52" fmla="*/ 0 w 355"/>
                <a:gd name="T53" fmla="*/ 0 h 277"/>
                <a:gd name="T54" fmla="*/ 0 w 355"/>
                <a:gd name="T55" fmla="*/ 0 h 277"/>
                <a:gd name="T56" fmla="*/ 0 w 355"/>
                <a:gd name="T57" fmla="*/ 0 h 277"/>
                <a:gd name="T58" fmla="*/ 0 w 355"/>
                <a:gd name="T59" fmla="*/ 0 h 277"/>
                <a:gd name="T60" fmla="*/ 0 w 355"/>
                <a:gd name="T61" fmla="*/ 0 h 277"/>
                <a:gd name="T62" fmla="*/ 0 w 355"/>
                <a:gd name="T63" fmla="*/ 0 h 277"/>
                <a:gd name="T64" fmla="*/ 0 w 355"/>
                <a:gd name="T65" fmla="*/ 0 h 277"/>
                <a:gd name="T66" fmla="*/ 0 w 355"/>
                <a:gd name="T67" fmla="*/ 0 h 277"/>
                <a:gd name="T68" fmla="*/ 0 w 355"/>
                <a:gd name="T69" fmla="*/ 0 h 277"/>
                <a:gd name="T70" fmla="*/ 0 w 355"/>
                <a:gd name="T71" fmla="*/ 0 h 277"/>
                <a:gd name="T72" fmla="*/ 0 w 355"/>
                <a:gd name="T73" fmla="*/ 0 h 277"/>
                <a:gd name="T74" fmla="*/ 0 w 355"/>
                <a:gd name="T75" fmla="*/ 0 h 277"/>
                <a:gd name="T76" fmla="*/ 0 w 355"/>
                <a:gd name="T77" fmla="*/ 0 h 277"/>
                <a:gd name="T78" fmla="*/ 0 w 355"/>
                <a:gd name="T79" fmla="*/ 0 h 27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55" h="277">
                  <a:moveTo>
                    <a:pt x="10" y="4"/>
                  </a:moveTo>
                  <a:cubicBezTo>
                    <a:pt x="22" y="0"/>
                    <a:pt x="24" y="14"/>
                    <a:pt x="36" y="18"/>
                  </a:cubicBezTo>
                  <a:cubicBezTo>
                    <a:pt x="37" y="19"/>
                    <a:pt x="45" y="29"/>
                    <a:pt x="46" y="30"/>
                  </a:cubicBezTo>
                  <a:cubicBezTo>
                    <a:pt x="56" y="40"/>
                    <a:pt x="67" y="38"/>
                    <a:pt x="76" y="52"/>
                  </a:cubicBezTo>
                  <a:cubicBezTo>
                    <a:pt x="80" y="58"/>
                    <a:pt x="92" y="66"/>
                    <a:pt x="92" y="66"/>
                  </a:cubicBezTo>
                  <a:cubicBezTo>
                    <a:pt x="96" y="79"/>
                    <a:pt x="112" y="88"/>
                    <a:pt x="122" y="98"/>
                  </a:cubicBezTo>
                  <a:cubicBezTo>
                    <a:pt x="124" y="105"/>
                    <a:pt x="130" y="124"/>
                    <a:pt x="136" y="128"/>
                  </a:cubicBezTo>
                  <a:cubicBezTo>
                    <a:pt x="140" y="130"/>
                    <a:pt x="148" y="132"/>
                    <a:pt x="148" y="132"/>
                  </a:cubicBezTo>
                  <a:cubicBezTo>
                    <a:pt x="150" y="138"/>
                    <a:pt x="154" y="150"/>
                    <a:pt x="154" y="150"/>
                  </a:cubicBezTo>
                  <a:cubicBezTo>
                    <a:pt x="161" y="139"/>
                    <a:pt x="168" y="144"/>
                    <a:pt x="176" y="152"/>
                  </a:cubicBezTo>
                  <a:cubicBezTo>
                    <a:pt x="174" y="167"/>
                    <a:pt x="173" y="181"/>
                    <a:pt x="170" y="196"/>
                  </a:cubicBezTo>
                  <a:cubicBezTo>
                    <a:pt x="171" y="202"/>
                    <a:pt x="174" y="220"/>
                    <a:pt x="180" y="224"/>
                  </a:cubicBezTo>
                  <a:cubicBezTo>
                    <a:pt x="185" y="228"/>
                    <a:pt x="193" y="228"/>
                    <a:pt x="198" y="232"/>
                  </a:cubicBezTo>
                  <a:cubicBezTo>
                    <a:pt x="204" y="230"/>
                    <a:pt x="216" y="234"/>
                    <a:pt x="216" y="234"/>
                  </a:cubicBezTo>
                  <a:cubicBezTo>
                    <a:pt x="223" y="241"/>
                    <a:pt x="225" y="245"/>
                    <a:pt x="236" y="242"/>
                  </a:cubicBezTo>
                  <a:cubicBezTo>
                    <a:pt x="242" y="240"/>
                    <a:pt x="254" y="236"/>
                    <a:pt x="254" y="236"/>
                  </a:cubicBezTo>
                  <a:cubicBezTo>
                    <a:pt x="260" y="240"/>
                    <a:pt x="265" y="246"/>
                    <a:pt x="272" y="248"/>
                  </a:cubicBezTo>
                  <a:cubicBezTo>
                    <a:pt x="277" y="250"/>
                    <a:pt x="291" y="252"/>
                    <a:pt x="296" y="256"/>
                  </a:cubicBezTo>
                  <a:cubicBezTo>
                    <a:pt x="301" y="260"/>
                    <a:pt x="314" y="264"/>
                    <a:pt x="314" y="264"/>
                  </a:cubicBezTo>
                  <a:cubicBezTo>
                    <a:pt x="330" y="263"/>
                    <a:pt x="338" y="261"/>
                    <a:pt x="352" y="266"/>
                  </a:cubicBezTo>
                  <a:cubicBezTo>
                    <a:pt x="355" y="275"/>
                    <a:pt x="350" y="277"/>
                    <a:pt x="342" y="274"/>
                  </a:cubicBezTo>
                  <a:cubicBezTo>
                    <a:pt x="336" y="276"/>
                    <a:pt x="322" y="272"/>
                    <a:pt x="322" y="272"/>
                  </a:cubicBezTo>
                  <a:cubicBezTo>
                    <a:pt x="314" y="275"/>
                    <a:pt x="308" y="272"/>
                    <a:pt x="300" y="270"/>
                  </a:cubicBezTo>
                  <a:cubicBezTo>
                    <a:pt x="296" y="269"/>
                    <a:pt x="288" y="266"/>
                    <a:pt x="288" y="266"/>
                  </a:cubicBezTo>
                  <a:cubicBezTo>
                    <a:pt x="276" y="270"/>
                    <a:pt x="264" y="266"/>
                    <a:pt x="252" y="264"/>
                  </a:cubicBezTo>
                  <a:cubicBezTo>
                    <a:pt x="245" y="259"/>
                    <a:pt x="242" y="257"/>
                    <a:pt x="234" y="260"/>
                  </a:cubicBezTo>
                  <a:cubicBezTo>
                    <a:pt x="211" y="252"/>
                    <a:pt x="192" y="256"/>
                    <a:pt x="172" y="242"/>
                  </a:cubicBezTo>
                  <a:cubicBezTo>
                    <a:pt x="165" y="231"/>
                    <a:pt x="176" y="221"/>
                    <a:pt x="160" y="216"/>
                  </a:cubicBezTo>
                  <a:cubicBezTo>
                    <a:pt x="154" y="233"/>
                    <a:pt x="136" y="203"/>
                    <a:pt x="126" y="200"/>
                  </a:cubicBezTo>
                  <a:cubicBezTo>
                    <a:pt x="120" y="196"/>
                    <a:pt x="114" y="190"/>
                    <a:pt x="108" y="186"/>
                  </a:cubicBezTo>
                  <a:cubicBezTo>
                    <a:pt x="104" y="175"/>
                    <a:pt x="104" y="165"/>
                    <a:pt x="94" y="158"/>
                  </a:cubicBezTo>
                  <a:cubicBezTo>
                    <a:pt x="83" y="142"/>
                    <a:pt x="85" y="119"/>
                    <a:pt x="68" y="108"/>
                  </a:cubicBezTo>
                  <a:cubicBezTo>
                    <a:pt x="67" y="106"/>
                    <a:pt x="66" y="104"/>
                    <a:pt x="64" y="102"/>
                  </a:cubicBezTo>
                  <a:cubicBezTo>
                    <a:pt x="62" y="101"/>
                    <a:pt x="59" y="102"/>
                    <a:pt x="58" y="100"/>
                  </a:cubicBezTo>
                  <a:cubicBezTo>
                    <a:pt x="56" y="97"/>
                    <a:pt x="54" y="88"/>
                    <a:pt x="54" y="88"/>
                  </a:cubicBezTo>
                  <a:cubicBezTo>
                    <a:pt x="59" y="73"/>
                    <a:pt x="52" y="61"/>
                    <a:pt x="38" y="58"/>
                  </a:cubicBezTo>
                  <a:cubicBezTo>
                    <a:pt x="32" y="49"/>
                    <a:pt x="31" y="44"/>
                    <a:pt x="20" y="40"/>
                  </a:cubicBezTo>
                  <a:cubicBezTo>
                    <a:pt x="16" y="27"/>
                    <a:pt x="16" y="26"/>
                    <a:pt x="4" y="22"/>
                  </a:cubicBezTo>
                  <a:cubicBezTo>
                    <a:pt x="1" y="13"/>
                    <a:pt x="0" y="5"/>
                    <a:pt x="10" y="2"/>
                  </a:cubicBezTo>
                  <a:cubicBezTo>
                    <a:pt x="18" y="5"/>
                    <a:pt x="18" y="4"/>
                    <a:pt x="10" y="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27" name="Freeform 13"/>
            <p:cNvSpPr>
              <a:spLocks/>
            </p:cNvSpPr>
            <p:nvPr userDrawn="1"/>
          </p:nvSpPr>
          <p:spPr bwMode="ltGray">
            <a:xfrm>
              <a:off x="1827" y="541"/>
              <a:ext cx="67" cy="68"/>
            </a:xfrm>
            <a:custGeom>
              <a:avLst/>
              <a:gdLst>
                <a:gd name="T0" fmla="*/ 0 w 156"/>
                <a:gd name="T1" fmla="*/ 0 h 206"/>
                <a:gd name="T2" fmla="*/ 0 w 156"/>
                <a:gd name="T3" fmla="*/ 0 h 206"/>
                <a:gd name="T4" fmla="*/ 0 w 156"/>
                <a:gd name="T5" fmla="*/ 0 h 206"/>
                <a:gd name="T6" fmla="*/ 0 w 156"/>
                <a:gd name="T7" fmla="*/ 0 h 206"/>
                <a:gd name="T8" fmla="*/ 0 w 156"/>
                <a:gd name="T9" fmla="*/ 0 h 206"/>
                <a:gd name="T10" fmla="*/ 0 w 156"/>
                <a:gd name="T11" fmla="*/ 0 h 206"/>
                <a:gd name="T12" fmla="*/ 0 w 156"/>
                <a:gd name="T13" fmla="*/ 0 h 206"/>
                <a:gd name="T14" fmla="*/ 0 w 156"/>
                <a:gd name="T15" fmla="*/ 0 h 206"/>
                <a:gd name="T16" fmla="*/ 0 w 156"/>
                <a:gd name="T17" fmla="*/ 0 h 206"/>
                <a:gd name="T18" fmla="*/ 0 w 156"/>
                <a:gd name="T19" fmla="*/ 0 h 206"/>
                <a:gd name="T20" fmla="*/ 0 w 156"/>
                <a:gd name="T21" fmla="*/ 0 h 206"/>
                <a:gd name="T22" fmla="*/ 0 w 156"/>
                <a:gd name="T23" fmla="*/ 0 h 206"/>
                <a:gd name="T24" fmla="*/ 0 w 156"/>
                <a:gd name="T25" fmla="*/ 0 h 206"/>
                <a:gd name="T26" fmla="*/ 0 w 156"/>
                <a:gd name="T27" fmla="*/ 0 h 206"/>
                <a:gd name="T28" fmla="*/ 0 w 156"/>
                <a:gd name="T29" fmla="*/ 0 h 206"/>
                <a:gd name="T30" fmla="*/ 0 w 156"/>
                <a:gd name="T31" fmla="*/ 0 h 206"/>
                <a:gd name="T32" fmla="*/ 0 w 156"/>
                <a:gd name="T33" fmla="*/ 0 h 206"/>
                <a:gd name="T34" fmla="*/ 0 w 156"/>
                <a:gd name="T35" fmla="*/ 0 h 206"/>
                <a:gd name="T36" fmla="*/ 0 w 156"/>
                <a:gd name="T37" fmla="*/ 0 h 206"/>
                <a:gd name="T38" fmla="*/ 0 w 156"/>
                <a:gd name="T39" fmla="*/ 0 h 206"/>
                <a:gd name="T40" fmla="*/ 0 w 156"/>
                <a:gd name="T41" fmla="*/ 0 h 206"/>
                <a:gd name="T42" fmla="*/ 0 w 156"/>
                <a:gd name="T43" fmla="*/ 0 h 206"/>
                <a:gd name="T44" fmla="*/ 0 w 156"/>
                <a:gd name="T45" fmla="*/ 0 h 206"/>
                <a:gd name="T46" fmla="*/ 0 w 156"/>
                <a:gd name="T47" fmla="*/ 0 h 206"/>
                <a:gd name="T48" fmla="*/ 0 w 156"/>
                <a:gd name="T49" fmla="*/ 0 h 206"/>
                <a:gd name="T50" fmla="*/ 0 w 156"/>
                <a:gd name="T51" fmla="*/ 0 h 206"/>
                <a:gd name="T52" fmla="*/ 0 w 156"/>
                <a:gd name="T53" fmla="*/ 0 h 206"/>
                <a:gd name="T54" fmla="*/ 0 w 156"/>
                <a:gd name="T55" fmla="*/ 0 h 206"/>
                <a:gd name="T56" fmla="*/ 0 w 156"/>
                <a:gd name="T57" fmla="*/ 0 h 206"/>
                <a:gd name="T58" fmla="*/ 0 w 156"/>
                <a:gd name="T59" fmla="*/ 0 h 206"/>
                <a:gd name="T60" fmla="*/ 0 w 156"/>
                <a:gd name="T61" fmla="*/ 0 h 206"/>
                <a:gd name="T62" fmla="*/ 0 w 156"/>
                <a:gd name="T63" fmla="*/ 0 h 20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56" h="206">
                  <a:moveTo>
                    <a:pt x="54" y="66"/>
                  </a:moveTo>
                  <a:cubicBezTo>
                    <a:pt x="58" y="63"/>
                    <a:pt x="64" y="63"/>
                    <a:pt x="66" y="58"/>
                  </a:cubicBezTo>
                  <a:cubicBezTo>
                    <a:pt x="67" y="56"/>
                    <a:pt x="67" y="53"/>
                    <a:pt x="68" y="52"/>
                  </a:cubicBezTo>
                  <a:cubicBezTo>
                    <a:pt x="71" y="49"/>
                    <a:pt x="80" y="44"/>
                    <a:pt x="80" y="44"/>
                  </a:cubicBezTo>
                  <a:cubicBezTo>
                    <a:pt x="113" y="55"/>
                    <a:pt x="85" y="29"/>
                    <a:pt x="106" y="22"/>
                  </a:cubicBezTo>
                  <a:cubicBezTo>
                    <a:pt x="110" y="17"/>
                    <a:pt x="108" y="9"/>
                    <a:pt x="112" y="4"/>
                  </a:cubicBezTo>
                  <a:cubicBezTo>
                    <a:pt x="115" y="1"/>
                    <a:pt x="124" y="0"/>
                    <a:pt x="124" y="0"/>
                  </a:cubicBezTo>
                  <a:cubicBezTo>
                    <a:pt x="138" y="14"/>
                    <a:pt x="126" y="23"/>
                    <a:pt x="150" y="28"/>
                  </a:cubicBezTo>
                  <a:cubicBezTo>
                    <a:pt x="156" y="36"/>
                    <a:pt x="154" y="39"/>
                    <a:pt x="146" y="44"/>
                  </a:cubicBezTo>
                  <a:cubicBezTo>
                    <a:pt x="141" y="52"/>
                    <a:pt x="135" y="61"/>
                    <a:pt x="126" y="64"/>
                  </a:cubicBezTo>
                  <a:cubicBezTo>
                    <a:pt x="118" y="75"/>
                    <a:pt x="128" y="83"/>
                    <a:pt x="132" y="94"/>
                  </a:cubicBezTo>
                  <a:cubicBezTo>
                    <a:pt x="129" y="103"/>
                    <a:pt x="135" y="105"/>
                    <a:pt x="142" y="110"/>
                  </a:cubicBezTo>
                  <a:cubicBezTo>
                    <a:pt x="145" y="119"/>
                    <a:pt x="141" y="120"/>
                    <a:pt x="146" y="128"/>
                  </a:cubicBezTo>
                  <a:cubicBezTo>
                    <a:pt x="142" y="139"/>
                    <a:pt x="135" y="133"/>
                    <a:pt x="128" y="128"/>
                  </a:cubicBezTo>
                  <a:cubicBezTo>
                    <a:pt x="116" y="132"/>
                    <a:pt x="122" y="136"/>
                    <a:pt x="116" y="146"/>
                  </a:cubicBezTo>
                  <a:cubicBezTo>
                    <a:pt x="113" y="151"/>
                    <a:pt x="108" y="152"/>
                    <a:pt x="104" y="156"/>
                  </a:cubicBezTo>
                  <a:cubicBezTo>
                    <a:pt x="107" y="167"/>
                    <a:pt x="112" y="191"/>
                    <a:pt x="100" y="198"/>
                  </a:cubicBezTo>
                  <a:cubicBezTo>
                    <a:pt x="96" y="200"/>
                    <a:pt x="92" y="200"/>
                    <a:pt x="88" y="202"/>
                  </a:cubicBezTo>
                  <a:cubicBezTo>
                    <a:pt x="86" y="203"/>
                    <a:pt x="84" y="205"/>
                    <a:pt x="82" y="206"/>
                  </a:cubicBezTo>
                  <a:cubicBezTo>
                    <a:pt x="80" y="205"/>
                    <a:pt x="77" y="204"/>
                    <a:pt x="76" y="202"/>
                  </a:cubicBezTo>
                  <a:cubicBezTo>
                    <a:pt x="74" y="198"/>
                    <a:pt x="76" y="191"/>
                    <a:pt x="72" y="190"/>
                  </a:cubicBezTo>
                  <a:cubicBezTo>
                    <a:pt x="68" y="189"/>
                    <a:pt x="60" y="186"/>
                    <a:pt x="60" y="186"/>
                  </a:cubicBezTo>
                  <a:cubicBezTo>
                    <a:pt x="53" y="188"/>
                    <a:pt x="49" y="192"/>
                    <a:pt x="42" y="194"/>
                  </a:cubicBezTo>
                  <a:cubicBezTo>
                    <a:pt x="34" y="189"/>
                    <a:pt x="37" y="183"/>
                    <a:pt x="28" y="186"/>
                  </a:cubicBezTo>
                  <a:cubicBezTo>
                    <a:pt x="12" y="181"/>
                    <a:pt x="19" y="161"/>
                    <a:pt x="10" y="148"/>
                  </a:cubicBezTo>
                  <a:cubicBezTo>
                    <a:pt x="5" y="121"/>
                    <a:pt x="11" y="147"/>
                    <a:pt x="4" y="130"/>
                  </a:cubicBezTo>
                  <a:cubicBezTo>
                    <a:pt x="2" y="126"/>
                    <a:pt x="0" y="118"/>
                    <a:pt x="0" y="118"/>
                  </a:cubicBezTo>
                  <a:cubicBezTo>
                    <a:pt x="2" y="95"/>
                    <a:pt x="0" y="83"/>
                    <a:pt x="20" y="96"/>
                  </a:cubicBezTo>
                  <a:cubicBezTo>
                    <a:pt x="23" y="105"/>
                    <a:pt x="23" y="110"/>
                    <a:pt x="32" y="104"/>
                  </a:cubicBezTo>
                  <a:cubicBezTo>
                    <a:pt x="35" y="95"/>
                    <a:pt x="29" y="88"/>
                    <a:pt x="34" y="80"/>
                  </a:cubicBezTo>
                  <a:cubicBezTo>
                    <a:pt x="36" y="76"/>
                    <a:pt x="48" y="73"/>
                    <a:pt x="52" y="70"/>
                  </a:cubicBezTo>
                  <a:cubicBezTo>
                    <a:pt x="57" y="63"/>
                    <a:pt x="58" y="62"/>
                    <a:pt x="54" y="66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28" name="Freeform 14"/>
            <p:cNvSpPr>
              <a:spLocks/>
            </p:cNvSpPr>
            <p:nvPr userDrawn="1"/>
          </p:nvSpPr>
          <p:spPr bwMode="ltGray">
            <a:xfrm>
              <a:off x="1892" y="572"/>
              <a:ext cx="47" cy="13"/>
            </a:xfrm>
            <a:custGeom>
              <a:avLst/>
              <a:gdLst>
                <a:gd name="T0" fmla="*/ 0 w 109"/>
                <a:gd name="T1" fmla="*/ 0 h 38"/>
                <a:gd name="T2" fmla="*/ 0 w 109"/>
                <a:gd name="T3" fmla="*/ 0 h 38"/>
                <a:gd name="T4" fmla="*/ 0 w 109"/>
                <a:gd name="T5" fmla="*/ 0 h 38"/>
                <a:gd name="T6" fmla="*/ 0 w 109"/>
                <a:gd name="T7" fmla="*/ 0 h 38"/>
                <a:gd name="T8" fmla="*/ 0 w 109"/>
                <a:gd name="T9" fmla="*/ 0 h 38"/>
                <a:gd name="T10" fmla="*/ 0 w 109"/>
                <a:gd name="T11" fmla="*/ 0 h 38"/>
                <a:gd name="T12" fmla="*/ 0 w 109"/>
                <a:gd name="T13" fmla="*/ 0 h 38"/>
                <a:gd name="T14" fmla="*/ 0 w 109"/>
                <a:gd name="T15" fmla="*/ 0 h 38"/>
                <a:gd name="T16" fmla="*/ 0 w 109"/>
                <a:gd name="T17" fmla="*/ 0 h 38"/>
                <a:gd name="T18" fmla="*/ 0 w 109"/>
                <a:gd name="T19" fmla="*/ 0 h 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9" h="38">
                  <a:moveTo>
                    <a:pt x="4" y="32"/>
                  </a:moveTo>
                  <a:cubicBezTo>
                    <a:pt x="7" y="22"/>
                    <a:pt x="7" y="14"/>
                    <a:pt x="18" y="10"/>
                  </a:cubicBezTo>
                  <a:cubicBezTo>
                    <a:pt x="28" y="12"/>
                    <a:pt x="37" y="14"/>
                    <a:pt x="46" y="20"/>
                  </a:cubicBezTo>
                  <a:cubicBezTo>
                    <a:pt x="62" y="15"/>
                    <a:pt x="54" y="17"/>
                    <a:pt x="72" y="14"/>
                  </a:cubicBezTo>
                  <a:cubicBezTo>
                    <a:pt x="77" y="9"/>
                    <a:pt x="90" y="0"/>
                    <a:pt x="90" y="0"/>
                  </a:cubicBezTo>
                  <a:cubicBezTo>
                    <a:pt x="109" y="6"/>
                    <a:pt x="85" y="23"/>
                    <a:pt x="76" y="26"/>
                  </a:cubicBezTo>
                  <a:cubicBezTo>
                    <a:pt x="71" y="33"/>
                    <a:pt x="68" y="35"/>
                    <a:pt x="60" y="38"/>
                  </a:cubicBezTo>
                  <a:cubicBezTo>
                    <a:pt x="54" y="36"/>
                    <a:pt x="42" y="32"/>
                    <a:pt x="42" y="32"/>
                  </a:cubicBezTo>
                  <a:cubicBezTo>
                    <a:pt x="33" y="23"/>
                    <a:pt x="26" y="26"/>
                    <a:pt x="14" y="30"/>
                  </a:cubicBezTo>
                  <a:cubicBezTo>
                    <a:pt x="1" y="28"/>
                    <a:pt x="0" y="24"/>
                    <a:pt x="4" y="3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29" name="Freeform 15"/>
            <p:cNvSpPr>
              <a:spLocks/>
            </p:cNvSpPr>
            <p:nvPr userDrawn="1"/>
          </p:nvSpPr>
          <p:spPr bwMode="ltGray">
            <a:xfrm>
              <a:off x="1890" y="588"/>
              <a:ext cx="32" cy="34"/>
            </a:xfrm>
            <a:custGeom>
              <a:avLst/>
              <a:gdLst>
                <a:gd name="T0" fmla="*/ 0 w 76"/>
                <a:gd name="T1" fmla="*/ 0 h 104"/>
                <a:gd name="T2" fmla="*/ 0 w 76"/>
                <a:gd name="T3" fmla="*/ 0 h 104"/>
                <a:gd name="T4" fmla="*/ 0 w 76"/>
                <a:gd name="T5" fmla="*/ 0 h 104"/>
                <a:gd name="T6" fmla="*/ 0 w 76"/>
                <a:gd name="T7" fmla="*/ 0 h 104"/>
                <a:gd name="T8" fmla="*/ 0 w 76"/>
                <a:gd name="T9" fmla="*/ 0 h 104"/>
                <a:gd name="T10" fmla="*/ 0 w 76"/>
                <a:gd name="T11" fmla="*/ 0 h 104"/>
                <a:gd name="T12" fmla="*/ 0 w 76"/>
                <a:gd name="T13" fmla="*/ 0 h 104"/>
                <a:gd name="T14" fmla="*/ 0 w 76"/>
                <a:gd name="T15" fmla="*/ 0 h 104"/>
                <a:gd name="T16" fmla="*/ 0 w 76"/>
                <a:gd name="T17" fmla="*/ 0 h 104"/>
                <a:gd name="T18" fmla="*/ 0 w 76"/>
                <a:gd name="T19" fmla="*/ 0 h 104"/>
                <a:gd name="T20" fmla="*/ 0 w 76"/>
                <a:gd name="T21" fmla="*/ 0 h 104"/>
                <a:gd name="T22" fmla="*/ 0 w 76"/>
                <a:gd name="T23" fmla="*/ 0 h 104"/>
                <a:gd name="T24" fmla="*/ 0 w 76"/>
                <a:gd name="T25" fmla="*/ 0 h 104"/>
                <a:gd name="T26" fmla="*/ 0 w 76"/>
                <a:gd name="T27" fmla="*/ 0 h 104"/>
                <a:gd name="T28" fmla="*/ 0 w 76"/>
                <a:gd name="T29" fmla="*/ 0 h 104"/>
                <a:gd name="T30" fmla="*/ 0 w 76"/>
                <a:gd name="T31" fmla="*/ 0 h 104"/>
                <a:gd name="T32" fmla="*/ 0 w 76"/>
                <a:gd name="T33" fmla="*/ 0 h 104"/>
                <a:gd name="T34" fmla="*/ 0 w 76"/>
                <a:gd name="T35" fmla="*/ 0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6" h="104">
                  <a:moveTo>
                    <a:pt x="8" y="18"/>
                  </a:moveTo>
                  <a:cubicBezTo>
                    <a:pt x="10" y="8"/>
                    <a:pt x="9" y="3"/>
                    <a:pt x="18" y="0"/>
                  </a:cubicBezTo>
                  <a:cubicBezTo>
                    <a:pt x="28" y="3"/>
                    <a:pt x="25" y="12"/>
                    <a:pt x="34" y="18"/>
                  </a:cubicBezTo>
                  <a:cubicBezTo>
                    <a:pt x="46" y="16"/>
                    <a:pt x="51" y="8"/>
                    <a:pt x="62" y="4"/>
                  </a:cubicBezTo>
                  <a:cubicBezTo>
                    <a:pt x="76" y="9"/>
                    <a:pt x="56" y="31"/>
                    <a:pt x="46" y="34"/>
                  </a:cubicBezTo>
                  <a:cubicBezTo>
                    <a:pt x="51" y="56"/>
                    <a:pt x="43" y="29"/>
                    <a:pt x="54" y="48"/>
                  </a:cubicBezTo>
                  <a:cubicBezTo>
                    <a:pt x="56" y="52"/>
                    <a:pt x="58" y="60"/>
                    <a:pt x="58" y="60"/>
                  </a:cubicBezTo>
                  <a:cubicBezTo>
                    <a:pt x="55" y="68"/>
                    <a:pt x="54" y="71"/>
                    <a:pt x="46" y="74"/>
                  </a:cubicBezTo>
                  <a:cubicBezTo>
                    <a:pt x="38" y="71"/>
                    <a:pt x="37" y="68"/>
                    <a:pt x="34" y="60"/>
                  </a:cubicBezTo>
                  <a:cubicBezTo>
                    <a:pt x="33" y="50"/>
                    <a:pt x="32" y="33"/>
                    <a:pt x="22" y="48"/>
                  </a:cubicBezTo>
                  <a:cubicBezTo>
                    <a:pt x="25" y="60"/>
                    <a:pt x="23" y="53"/>
                    <a:pt x="28" y="68"/>
                  </a:cubicBezTo>
                  <a:cubicBezTo>
                    <a:pt x="29" y="70"/>
                    <a:pt x="30" y="74"/>
                    <a:pt x="30" y="74"/>
                  </a:cubicBezTo>
                  <a:cubicBezTo>
                    <a:pt x="24" y="84"/>
                    <a:pt x="22" y="93"/>
                    <a:pt x="20" y="104"/>
                  </a:cubicBezTo>
                  <a:cubicBezTo>
                    <a:pt x="17" y="103"/>
                    <a:pt x="14" y="104"/>
                    <a:pt x="12" y="102"/>
                  </a:cubicBezTo>
                  <a:cubicBezTo>
                    <a:pt x="9" y="99"/>
                    <a:pt x="8" y="90"/>
                    <a:pt x="8" y="90"/>
                  </a:cubicBezTo>
                  <a:cubicBezTo>
                    <a:pt x="13" y="75"/>
                    <a:pt x="14" y="64"/>
                    <a:pt x="0" y="54"/>
                  </a:cubicBezTo>
                  <a:cubicBezTo>
                    <a:pt x="1" y="46"/>
                    <a:pt x="1" y="38"/>
                    <a:pt x="2" y="30"/>
                  </a:cubicBezTo>
                  <a:cubicBezTo>
                    <a:pt x="2" y="27"/>
                    <a:pt x="13" y="2"/>
                    <a:pt x="8" y="1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30" name="Freeform 16"/>
            <p:cNvSpPr>
              <a:spLocks/>
            </p:cNvSpPr>
            <p:nvPr userDrawn="1"/>
          </p:nvSpPr>
          <p:spPr bwMode="ltGray">
            <a:xfrm>
              <a:off x="1944" y="569"/>
              <a:ext cx="16" cy="20"/>
            </a:xfrm>
            <a:custGeom>
              <a:avLst/>
              <a:gdLst>
                <a:gd name="T0" fmla="*/ 0 w 37"/>
                <a:gd name="T1" fmla="*/ 0 h 61"/>
                <a:gd name="T2" fmla="*/ 0 w 37"/>
                <a:gd name="T3" fmla="*/ 0 h 61"/>
                <a:gd name="T4" fmla="*/ 0 w 37"/>
                <a:gd name="T5" fmla="*/ 0 h 61"/>
                <a:gd name="T6" fmla="*/ 0 w 37"/>
                <a:gd name="T7" fmla="*/ 0 h 61"/>
                <a:gd name="T8" fmla="*/ 0 w 37"/>
                <a:gd name="T9" fmla="*/ 0 h 61"/>
                <a:gd name="T10" fmla="*/ 0 w 37"/>
                <a:gd name="T11" fmla="*/ 0 h 61"/>
                <a:gd name="T12" fmla="*/ 0 w 37"/>
                <a:gd name="T13" fmla="*/ 0 h 61"/>
                <a:gd name="T14" fmla="*/ 0 w 37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7" h="61">
                  <a:moveTo>
                    <a:pt x="3" y="28"/>
                  </a:moveTo>
                  <a:cubicBezTo>
                    <a:pt x="5" y="14"/>
                    <a:pt x="2" y="7"/>
                    <a:pt x="13" y="0"/>
                  </a:cubicBezTo>
                  <a:cubicBezTo>
                    <a:pt x="26" y="9"/>
                    <a:pt x="23" y="17"/>
                    <a:pt x="15" y="28"/>
                  </a:cubicBezTo>
                  <a:cubicBezTo>
                    <a:pt x="25" y="31"/>
                    <a:pt x="33" y="27"/>
                    <a:pt x="37" y="38"/>
                  </a:cubicBezTo>
                  <a:cubicBezTo>
                    <a:pt x="30" y="45"/>
                    <a:pt x="28" y="47"/>
                    <a:pt x="19" y="44"/>
                  </a:cubicBezTo>
                  <a:cubicBezTo>
                    <a:pt x="13" y="54"/>
                    <a:pt x="18" y="61"/>
                    <a:pt x="5" y="58"/>
                  </a:cubicBezTo>
                  <a:cubicBezTo>
                    <a:pt x="0" y="50"/>
                    <a:pt x="3" y="44"/>
                    <a:pt x="1" y="34"/>
                  </a:cubicBezTo>
                  <a:cubicBezTo>
                    <a:pt x="2" y="32"/>
                    <a:pt x="3" y="28"/>
                    <a:pt x="3" y="2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31" name="Freeform 17"/>
            <p:cNvSpPr>
              <a:spLocks/>
            </p:cNvSpPr>
            <p:nvPr userDrawn="1"/>
          </p:nvSpPr>
          <p:spPr bwMode="ltGray">
            <a:xfrm>
              <a:off x="1948" y="600"/>
              <a:ext cx="20" cy="10"/>
            </a:xfrm>
            <a:custGeom>
              <a:avLst/>
              <a:gdLst>
                <a:gd name="T0" fmla="*/ 0 w 49"/>
                <a:gd name="T1" fmla="*/ 0 h 29"/>
                <a:gd name="T2" fmla="*/ 0 w 49"/>
                <a:gd name="T3" fmla="*/ 0 h 29"/>
                <a:gd name="T4" fmla="*/ 0 w 49"/>
                <a:gd name="T5" fmla="*/ 0 h 29"/>
                <a:gd name="T6" fmla="*/ 0 w 49"/>
                <a:gd name="T7" fmla="*/ 0 h 29"/>
                <a:gd name="T8" fmla="*/ 0 w 49"/>
                <a:gd name="T9" fmla="*/ 0 h 29"/>
                <a:gd name="T10" fmla="*/ 0 w 49"/>
                <a:gd name="T11" fmla="*/ 0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29">
                  <a:moveTo>
                    <a:pt x="7" y="0"/>
                  </a:moveTo>
                  <a:cubicBezTo>
                    <a:pt x="15" y="6"/>
                    <a:pt x="19" y="2"/>
                    <a:pt x="29" y="0"/>
                  </a:cubicBezTo>
                  <a:cubicBezTo>
                    <a:pt x="45" y="5"/>
                    <a:pt x="40" y="3"/>
                    <a:pt x="49" y="16"/>
                  </a:cubicBezTo>
                  <a:cubicBezTo>
                    <a:pt x="46" y="29"/>
                    <a:pt x="42" y="21"/>
                    <a:pt x="35" y="14"/>
                  </a:cubicBezTo>
                  <a:cubicBezTo>
                    <a:pt x="26" y="15"/>
                    <a:pt x="12" y="19"/>
                    <a:pt x="3" y="16"/>
                  </a:cubicBezTo>
                  <a:cubicBezTo>
                    <a:pt x="0" y="6"/>
                    <a:pt x="7" y="10"/>
                    <a:pt x="7" y="0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32" name="Freeform 18"/>
            <p:cNvSpPr>
              <a:spLocks/>
            </p:cNvSpPr>
            <p:nvPr userDrawn="1"/>
          </p:nvSpPr>
          <p:spPr bwMode="ltGray">
            <a:xfrm>
              <a:off x="1969" y="585"/>
              <a:ext cx="26" cy="17"/>
            </a:xfrm>
            <a:custGeom>
              <a:avLst/>
              <a:gdLst>
                <a:gd name="T0" fmla="*/ 0 w 61"/>
                <a:gd name="T1" fmla="*/ 0 h 48"/>
                <a:gd name="T2" fmla="*/ 0 w 61"/>
                <a:gd name="T3" fmla="*/ 0 h 48"/>
                <a:gd name="T4" fmla="*/ 0 w 61"/>
                <a:gd name="T5" fmla="*/ 0 h 48"/>
                <a:gd name="T6" fmla="*/ 0 w 61"/>
                <a:gd name="T7" fmla="*/ 0 h 48"/>
                <a:gd name="T8" fmla="*/ 0 w 61"/>
                <a:gd name="T9" fmla="*/ 0 h 48"/>
                <a:gd name="T10" fmla="*/ 0 w 61"/>
                <a:gd name="T11" fmla="*/ 0 h 48"/>
                <a:gd name="T12" fmla="*/ 0 w 61"/>
                <a:gd name="T13" fmla="*/ 0 h 48"/>
                <a:gd name="T14" fmla="*/ 0 w 61"/>
                <a:gd name="T15" fmla="*/ 0 h 48"/>
                <a:gd name="T16" fmla="*/ 0 w 61"/>
                <a:gd name="T17" fmla="*/ 0 h 48"/>
                <a:gd name="T18" fmla="*/ 0 w 61"/>
                <a:gd name="T19" fmla="*/ 0 h 48"/>
                <a:gd name="T20" fmla="*/ 0 w 61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1" h="48">
                  <a:moveTo>
                    <a:pt x="21" y="38"/>
                  </a:moveTo>
                  <a:cubicBezTo>
                    <a:pt x="19" y="34"/>
                    <a:pt x="19" y="29"/>
                    <a:pt x="15" y="26"/>
                  </a:cubicBezTo>
                  <a:cubicBezTo>
                    <a:pt x="12" y="24"/>
                    <a:pt x="3" y="22"/>
                    <a:pt x="3" y="22"/>
                  </a:cubicBezTo>
                  <a:cubicBezTo>
                    <a:pt x="0" y="12"/>
                    <a:pt x="5" y="12"/>
                    <a:pt x="13" y="8"/>
                  </a:cubicBezTo>
                  <a:cubicBezTo>
                    <a:pt x="17" y="6"/>
                    <a:pt x="25" y="0"/>
                    <a:pt x="25" y="0"/>
                  </a:cubicBezTo>
                  <a:cubicBezTo>
                    <a:pt x="37" y="2"/>
                    <a:pt x="41" y="2"/>
                    <a:pt x="49" y="10"/>
                  </a:cubicBezTo>
                  <a:cubicBezTo>
                    <a:pt x="45" y="21"/>
                    <a:pt x="46" y="12"/>
                    <a:pt x="53" y="20"/>
                  </a:cubicBezTo>
                  <a:cubicBezTo>
                    <a:pt x="56" y="24"/>
                    <a:pt x="61" y="32"/>
                    <a:pt x="61" y="32"/>
                  </a:cubicBezTo>
                  <a:cubicBezTo>
                    <a:pt x="56" y="47"/>
                    <a:pt x="53" y="42"/>
                    <a:pt x="41" y="38"/>
                  </a:cubicBezTo>
                  <a:cubicBezTo>
                    <a:pt x="27" y="47"/>
                    <a:pt x="34" y="48"/>
                    <a:pt x="23" y="44"/>
                  </a:cubicBezTo>
                  <a:cubicBezTo>
                    <a:pt x="22" y="42"/>
                    <a:pt x="21" y="38"/>
                    <a:pt x="21" y="3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33" name="Freeform 19"/>
            <p:cNvSpPr>
              <a:spLocks/>
            </p:cNvSpPr>
            <p:nvPr userDrawn="1"/>
          </p:nvSpPr>
          <p:spPr bwMode="ltGray">
            <a:xfrm>
              <a:off x="1976" y="593"/>
              <a:ext cx="122" cy="61"/>
            </a:xfrm>
            <a:custGeom>
              <a:avLst/>
              <a:gdLst>
                <a:gd name="T0" fmla="*/ 0 w 286"/>
                <a:gd name="T1" fmla="*/ 0 h 182"/>
                <a:gd name="T2" fmla="*/ 0 w 286"/>
                <a:gd name="T3" fmla="*/ 0 h 182"/>
                <a:gd name="T4" fmla="*/ 0 w 286"/>
                <a:gd name="T5" fmla="*/ 0 h 182"/>
                <a:gd name="T6" fmla="*/ 0 w 286"/>
                <a:gd name="T7" fmla="*/ 0 h 182"/>
                <a:gd name="T8" fmla="*/ 0 w 286"/>
                <a:gd name="T9" fmla="*/ 0 h 182"/>
                <a:gd name="T10" fmla="*/ 0 w 286"/>
                <a:gd name="T11" fmla="*/ 0 h 182"/>
                <a:gd name="T12" fmla="*/ 0 w 286"/>
                <a:gd name="T13" fmla="*/ 0 h 182"/>
                <a:gd name="T14" fmla="*/ 0 w 286"/>
                <a:gd name="T15" fmla="*/ 0 h 182"/>
                <a:gd name="T16" fmla="*/ 0 w 286"/>
                <a:gd name="T17" fmla="*/ 0 h 182"/>
                <a:gd name="T18" fmla="*/ 0 w 286"/>
                <a:gd name="T19" fmla="*/ 0 h 182"/>
                <a:gd name="T20" fmla="*/ 0 w 286"/>
                <a:gd name="T21" fmla="*/ 0 h 182"/>
                <a:gd name="T22" fmla="*/ 0 w 286"/>
                <a:gd name="T23" fmla="*/ 0 h 182"/>
                <a:gd name="T24" fmla="*/ 0 w 286"/>
                <a:gd name="T25" fmla="*/ 0 h 182"/>
                <a:gd name="T26" fmla="*/ 0 w 286"/>
                <a:gd name="T27" fmla="*/ 0 h 182"/>
                <a:gd name="T28" fmla="*/ 0 w 286"/>
                <a:gd name="T29" fmla="*/ 0 h 182"/>
                <a:gd name="T30" fmla="*/ 0 w 286"/>
                <a:gd name="T31" fmla="*/ 0 h 182"/>
                <a:gd name="T32" fmla="*/ 0 w 286"/>
                <a:gd name="T33" fmla="*/ 0 h 182"/>
                <a:gd name="T34" fmla="*/ 0 w 286"/>
                <a:gd name="T35" fmla="*/ 0 h 182"/>
                <a:gd name="T36" fmla="*/ 0 w 286"/>
                <a:gd name="T37" fmla="*/ 0 h 182"/>
                <a:gd name="T38" fmla="*/ 0 w 286"/>
                <a:gd name="T39" fmla="*/ 0 h 182"/>
                <a:gd name="T40" fmla="*/ 0 w 286"/>
                <a:gd name="T41" fmla="*/ 0 h 182"/>
                <a:gd name="T42" fmla="*/ 0 w 286"/>
                <a:gd name="T43" fmla="*/ 0 h 182"/>
                <a:gd name="T44" fmla="*/ 0 w 286"/>
                <a:gd name="T45" fmla="*/ 0 h 182"/>
                <a:gd name="T46" fmla="*/ 0 w 286"/>
                <a:gd name="T47" fmla="*/ 0 h 182"/>
                <a:gd name="T48" fmla="*/ 0 w 286"/>
                <a:gd name="T49" fmla="*/ 0 h 182"/>
                <a:gd name="T50" fmla="*/ 0 w 286"/>
                <a:gd name="T51" fmla="*/ 0 h 182"/>
                <a:gd name="T52" fmla="*/ 0 w 286"/>
                <a:gd name="T53" fmla="*/ 0 h 182"/>
                <a:gd name="T54" fmla="*/ 0 w 286"/>
                <a:gd name="T55" fmla="*/ 0 h 182"/>
                <a:gd name="T56" fmla="*/ 0 w 286"/>
                <a:gd name="T57" fmla="*/ 0 h 182"/>
                <a:gd name="T58" fmla="*/ 0 w 286"/>
                <a:gd name="T59" fmla="*/ 0 h 182"/>
                <a:gd name="T60" fmla="*/ 0 w 286"/>
                <a:gd name="T61" fmla="*/ 0 h 182"/>
                <a:gd name="T62" fmla="*/ 0 w 286"/>
                <a:gd name="T63" fmla="*/ 0 h 182"/>
                <a:gd name="T64" fmla="*/ 0 w 286"/>
                <a:gd name="T65" fmla="*/ 0 h 182"/>
                <a:gd name="T66" fmla="*/ 0 w 286"/>
                <a:gd name="T67" fmla="*/ 0 h 182"/>
                <a:gd name="T68" fmla="*/ 0 w 286"/>
                <a:gd name="T69" fmla="*/ 0 h 182"/>
                <a:gd name="T70" fmla="*/ 0 w 286"/>
                <a:gd name="T71" fmla="*/ 0 h 182"/>
                <a:gd name="T72" fmla="*/ 0 w 286"/>
                <a:gd name="T73" fmla="*/ 0 h 182"/>
                <a:gd name="T74" fmla="*/ 0 w 286"/>
                <a:gd name="T75" fmla="*/ 0 h 182"/>
                <a:gd name="T76" fmla="*/ 0 w 286"/>
                <a:gd name="T77" fmla="*/ 0 h 182"/>
                <a:gd name="T78" fmla="*/ 0 w 286"/>
                <a:gd name="T79" fmla="*/ 0 h 182"/>
                <a:gd name="T80" fmla="*/ 0 w 286"/>
                <a:gd name="T81" fmla="*/ 0 h 182"/>
                <a:gd name="T82" fmla="*/ 0 w 286"/>
                <a:gd name="T83" fmla="*/ 0 h 182"/>
                <a:gd name="T84" fmla="*/ 0 w 286"/>
                <a:gd name="T85" fmla="*/ 0 h 18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86" h="182">
                  <a:moveTo>
                    <a:pt x="46" y="28"/>
                  </a:moveTo>
                  <a:cubicBezTo>
                    <a:pt x="41" y="14"/>
                    <a:pt x="46" y="17"/>
                    <a:pt x="36" y="14"/>
                  </a:cubicBezTo>
                  <a:cubicBezTo>
                    <a:pt x="31" y="17"/>
                    <a:pt x="26" y="30"/>
                    <a:pt x="26" y="30"/>
                  </a:cubicBezTo>
                  <a:cubicBezTo>
                    <a:pt x="12" y="25"/>
                    <a:pt x="19" y="21"/>
                    <a:pt x="0" y="24"/>
                  </a:cubicBezTo>
                  <a:cubicBezTo>
                    <a:pt x="2" y="33"/>
                    <a:pt x="2" y="37"/>
                    <a:pt x="10" y="42"/>
                  </a:cubicBezTo>
                  <a:cubicBezTo>
                    <a:pt x="12" y="49"/>
                    <a:pt x="14" y="55"/>
                    <a:pt x="16" y="62"/>
                  </a:cubicBezTo>
                  <a:cubicBezTo>
                    <a:pt x="24" y="59"/>
                    <a:pt x="27" y="57"/>
                    <a:pt x="24" y="48"/>
                  </a:cubicBezTo>
                  <a:cubicBezTo>
                    <a:pt x="26" y="47"/>
                    <a:pt x="28" y="43"/>
                    <a:pt x="30" y="44"/>
                  </a:cubicBezTo>
                  <a:cubicBezTo>
                    <a:pt x="48" y="48"/>
                    <a:pt x="36" y="52"/>
                    <a:pt x="48" y="56"/>
                  </a:cubicBezTo>
                  <a:cubicBezTo>
                    <a:pt x="74" y="65"/>
                    <a:pt x="47" y="56"/>
                    <a:pt x="70" y="62"/>
                  </a:cubicBezTo>
                  <a:cubicBezTo>
                    <a:pt x="77" y="64"/>
                    <a:pt x="88" y="72"/>
                    <a:pt x="88" y="72"/>
                  </a:cubicBezTo>
                  <a:cubicBezTo>
                    <a:pt x="96" y="84"/>
                    <a:pt x="102" y="87"/>
                    <a:pt x="106" y="102"/>
                  </a:cubicBezTo>
                  <a:cubicBezTo>
                    <a:pt x="105" y="109"/>
                    <a:pt x="106" y="115"/>
                    <a:pt x="104" y="122"/>
                  </a:cubicBezTo>
                  <a:cubicBezTo>
                    <a:pt x="103" y="126"/>
                    <a:pt x="94" y="132"/>
                    <a:pt x="98" y="134"/>
                  </a:cubicBezTo>
                  <a:cubicBezTo>
                    <a:pt x="106" y="137"/>
                    <a:pt x="122" y="128"/>
                    <a:pt x="122" y="128"/>
                  </a:cubicBezTo>
                  <a:cubicBezTo>
                    <a:pt x="130" y="131"/>
                    <a:pt x="133" y="135"/>
                    <a:pt x="140" y="140"/>
                  </a:cubicBezTo>
                  <a:cubicBezTo>
                    <a:pt x="148" y="145"/>
                    <a:pt x="159" y="145"/>
                    <a:pt x="168" y="148"/>
                  </a:cubicBezTo>
                  <a:cubicBezTo>
                    <a:pt x="170" y="147"/>
                    <a:pt x="173" y="148"/>
                    <a:pt x="174" y="146"/>
                  </a:cubicBezTo>
                  <a:cubicBezTo>
                    <a:pt x="176" y="142"/>
                    <a:pt x="164" y="136"/>
                    <a:pt x="168" y="134"/>
                  </a:cubicBezTo>
                  <a:cubicBezTo>
                    <a:pt x="171" y="132"/>
                    <a:pt x="175" y="135"/>
                    <a:pt x="178" y="136"/>
                  </a:cubicBezTo>
                  <a:cubicBezTo>
                    <a:pt x="182" y="131"/>
                    <a:pt x="186" y="118"/>
                    <a:pt x="186" y="118"/>
                  </a:cubicBezTo>
                  <a:cubicBezTo>
                    <a:pt x="189" y="119"/>
                    <a:pt x="199" y="120"/>
                    <a:pt x="202" y="122"/>
                  </a:cubicBezTo>
                  <a:cubicBezTo>
                    <a:pt x="206" y="124"/>
                    <a:pt x="214" y="130"/>
                    <a:pt x="214" y="130"/>
                  </a:cubicBezTo>
                  <a:cubicBezTo>
                    <a:pt x="224" y="145"/>
                    <a:pt x="228" y="158"/>
                    <a:pt x="244" y="168"/>
                  </a:cubicBezTo>
                  <a:cubicBezTo>
                    <a:pt x="250" y="172"/>
                    <a:pt x="262" y="178"/>
                    <a:pt x="262" y="178"/>
                  </a:cubicBezTo>
                  <a:cubicBezTo>
                    <a:pt x="265" y="178"/>
                    <a:pt x="286" y="182"/>
                    <a:pt x="284" y="170"/>
                  </a:cubicBezTo>
                  <a:cubicBezTo>
                    <a:pt x="283" y="164"/>
                    <a:pt x="268" y="160"/>
                    <a:pt x="268" y="160"/>
                  </a:cubicBezTo>
                  <a:cubicBezTo>
                    <a:pt x="261" y="150"/>
                    <a:pt x="270" y="143"/>
                    <a:pt x="256" y="138"/>
                  </a:cubicBezTo>
                  <a:cubicBezTo>
                    <a:pt x="254" y="136"/>
                    <a:pt x="251" y="135"/>
                    <a:pt x="250" y="132"/>
                  </a:cubicBezTo>
                  <a:cubicBezTo>
                    <a:pt x="248" y="129"/>
                    <a:pt x="250" y="125"/>
                    <a:pt x="248" y="122"/>
                  </a:cubicBezTo>
                  <a:cubicBezTo>
                    <a:pt x="246" y="118"/>
                    <a:pt x="240" y="118"/>
                    <a:pt x="236" y="116"/>
                  </a:cubicBezTo>
                  <a:cubicBezTo>
                    <a:pt x="230" y="107"/>
                    <a:pt x="227" y="100"/>
                    <a:pt x="240" y="96"/>
                  </a:cubicBezTo>
                  <a:cubicBezTo>
                    <a:pt x="236" y="83"/>
                    <a:pt x="236" y="84"/>
                    <a:pt x="220" y="86"/>
                  </a:cubicBezTo>
                  <a:cubicBezTo>
                    <a:pt x="209" y="82"/>
                    <a:pt x="208" y="82"/>
                    <a:pt x="210" y="70"/>
                  </a:cubicBezTo>
                  <a:cubicBezTo>
                    <a:pt x="207" y="60"/>
                    <a:pt x="199" y="57"/>
                    <a:pt x="190" y="54"/>
                  </a:cubicBezTo>
                  <a:cubicBezTo>
                    <a:pt x="181" y="45"/>
                    <a:pt x="181" y="42"/>
                    <a:pt x="168" y="38"/>
                  </a:cubicBezTo>
                  <a:cubicBezTo>
                    <a:pt x="164" y="37"/>
                    <a:pt x="156" y="34"/>
                    <a:pt x="156" y="34"/>
                  </a:cubicBezTo>
                  <a:cubicBezTo>
                    <a:pt x="146" y="24"/>
                    <a:pt x="134" y="21"/>
                    <a:pt x="120" y="16"/>
                  </a:cubicBezTo>
                  <a:cubicBezTo>
                    <a:pt x="113" y="14"/>
                    <a:pt x="108" y="8"/>
                    <a:pt x="102" y="4"/>
                  </a:cubicBezTo>
                  <a:cubicBezTo>
                    <a:pt x="100" y="3"/>
                    <a:pt x="96" y="0"/>
                    <a:pt x="96" y="0"/>
                  </a:cubicBezTo>
                  <a:cubicBezTo>
                    <a:pt x="83" y="2"/>
                    <a:pt x="79" y="1"/>
                    <a:pt x="70" y="10"/>
                  </a:cubicBezTo>
                  <a:cubicBezTo>
                    <a:pt x="67" y="19"/>
                    <a:pt x="63" y="27"/>
                    <a:pt x="56" y="32"/>
                  </a:cubicBezTo>
                  <a:cubicBezTo>
                    <a:pt x="49" y="30"/>
                    <a:pt x="52" y="31"/>
                    <a:pt x="46" y="2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34" name="Freeform 20"/>
            <p:cNvSpPr>
              <a:spLocks/>
            </p:cNvSpPr>
            <p:nvPr userDrawn="1"/>
          </p:nvSpPr>
          <p:spPr bwMode="ltGray">
            <a:xfrm>
              <a:off x="2082" y="599"/>
              <a:ext cx="33" cy="26"/>
            </a:xfrm>
            <a:custGeom>
              <a:avLst/>
              <a:gdLst>
                <a:gd name="T0" fmla="*/ 0 w 78"/>
                <a:gd name="T1" fmla="*/ 0 h 78"/>
                <a:gd name="T2" fmla="*/ 0 w 78"/>
                <a:gd name="T3" fmla="*/ 0 h 78"/>
                <a:gd name="T4" fmla="*/ 0 w 78"/>
                <a:gd name="T5" fmla="*/ 0 h 78"/>
                <a:gd name="T6" fmla="*/ 0 w 78"/>
                <a:gd name="T7" fmla="*/ 0 h 78"/>
                <a:gd name="T8" fmla="*/ 0 w 78"/>
                <a:gd name="T9" fmla="*/ 0 h 78"/>
                <a:gd name="T10" fmla="*/ 0 w 78"/>
                <a:gd name="T11" fmla="*/ 0 h 78"/>
                <a:gd name="T12" fmla="*/ 0 w 78"/>
                <a:gd name="T13" fmla="*/ 0 h 78"/>
                <a:gd name="T14" fmla="*/ 0 w 78"/>
                <a:gd name="T15" fmla="*/ 0 h 78"/>
                <a:gd name="T16" fmla="*/ 0 w 78"/>
                <a:gd name="T17" fmla="*/ 0 h 78"/>
                <a:gd name="T18" fmla="*/ 0 w 78"/>
                <a:gd name="T19" fmla="*/ 0 h 78"/>
                <a:gd name="T20" fmla="*/ 0 w 78"/>
                <a:gd name="T21" fmla="*/ 0 h 78"/>
                <a:gd name="T22" fmla="*/ 0 w 78"/>
                <a:gd name="T23" fmla="*/ 0 h 7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8" h="78">
                  <a:moveTo>
                    <a:pt x="1" y="58"/>
                  </a:moveTo>
                  <a:cubicBezTo>
                    <a:pt x="6" y="44"/>
                    <a:pt x="18" y="57"/>
                    <a:pt x="27" y="60"/>
                  </a:cubicBezTo>
                  <a:cubicBezTo>
                    <a:pt x="35" y="57"/>
                    <a:pt x="38" y="52"/>
                    <a:pt x="45" y="48"/>
                  </a:cubicBezTo>
                  <a:cubicBezTo>
                    <a:pt x="48" y="40"/>
                    <a:pt x="51" y="36"/>
                    <a:pt x="57" y="30"/>
                  </a:cubicBezTo>
                  <a:cubicBezTo>
                    <a:pt x="55" y="23"/>
                    <a:pt x="43" y="14"/>
                    <a:pt x="43" y="14"/>
                  </a:cubicBezTo>
                  <a:cubicBezTo>
                    <a:pt x="33" y="0"/>
                    <a:pt x="30" y="1"/>
                    <a:pt x="43" y="4"/>
                  </a:cubicBezTo>
                  <a:cubicBezTo>
                    <a:pt x="54" y="11"/>
                    <a:pt x="58" y="22"/>
                    <a:pt x="71" y="26"/>
                  </a:cubicBezTo>
                  <a:cubicBezTo>
                    <a:pt x="78" y="37"/>
                    <a:pt x="78" y="46"/>
                    <a:pt x="67" y="54"/>
                  </a:cubicBezTo>
                  <a:cubicBezTo>
                    <a:pt x="51" y="49"/>
                    <a:pt x="53" y="71"/>
                    <a:pt x="33" y="78"/>
                  </a:cubicBezTo>
                  <a:cubicBezTo>
                    <a:pt x="16" y="72"/>
                    <a:pt x="25" y="76"/>
                    <a:pt x="9" y="66"/>
                  </a:cubicBezTo>
                  <a:cubicBezTo>
                    <a:pt x="7" y="65"/>
                    <a:pt x="3" y="62"/>
                    <a:pt x="3" y="62"/>
                  </a:cubicBezTo>
                  <a:cubicBezTo>
                    <a:pt x="0" y="54"/>
                    <a:pt x="13" y="42"/>
                    <a:pt x="1" y="5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35" name="Freeform 21"/>
            <p:cNvSpPr>
              <a:spLocks/>
            </p:cNvSpPr>
            <p:nvPr userDrawn="1"/>
          </p:nvSpPr>
          <p:spPr bwMode="ltGray">
            <a:xfrm>
              <a:off x="2152" y="544"/>
              <a:ext cx="8" cy="6"/>
            </a:xfrm>
            <a:custGeom>
              <a:avLst/>
              <a:gdLst>
                <a:gd name="T0" fmla="*/ 0 w 17"/>
                <a:gd name="T1" fmla="*/ 0 h 18"/>
                <a:gd name="T2" fmla="*/ 0 w 17"/>
                <a:gd name="T3" fmla="*/ 0 h 18"/>
                <a:gd name="T4" fmla="*/ 0 w 17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18">
                  <a:moveTo>
                    <a:pt x="3" y="4"/>
                  </a:moveTo>
                  <a:cubicBezTo>
                    <a:pt x="17" y="7"/>
                    <a:pt x="16" y="18"/>
                    <a:pt x="3" y="14"/>
                  </a:cubicBezTo>
                  <a:cubicBezTo>
                    <a:pt x="0" y="6"/>
                    <a:pt x="7" y="0"/>
                    <a:pt x="3" y="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36" name="Freeform 22"/>
            <p:cNvSpPr>
              <a:spLocks/>
            </p:cNvSpPr>
            <p:nvPr userDrawn="1"/>
          </p:nvSpPr>
          <p:spPr bwMode="ltGray">
            <a:xfrm>
              <a:off x="2194" y="584"/>
              <a:ext cx="11" cy="8"/>
            </a:xfrm>
            <a:custGeom>
              <a:avLst/>
              <a:gdLst>
                <a:gd name="T0" fmla="*/ 0 w 26"/>
                <a:gd name="T1" fmla="*/ 0 h 22"/>
                <a:gd name="T2" fmla="*/ 0 w 26"/>
                <a:gd name="T3" fmla="*/ 0 h 22"/>
                <a:gd name="T4" fmla="*/ 0 w 26"/>
                <a:gd name="T5" fmla="*/ 0 h 22"/>
                <a:gd name="T6" fmla="*/ 0 w 26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2">
                  <a:moveTo>
                    <a:pt x="8" y="14"/>
                  </a:moveTo>
                  <a:cubicBezTo>
                    <a:pt x="5" y="6"/>
                    <a:pt x="5" y="3"/>
                    <a:pt x="14" y="0"/>
                  </a:cubicBezTo>
                  <a:cubicBezTo>
                    <a:pt x="26" y="4"/>
                    <a:pt x="23" y="16"/>
                    <a:pt x="14" y="22"/>
                  </a:cubicBezTo>
                  <a:cubicBezTo>
                    <a:pt x="0" y="17"/>
                    <a:pt x="13" y="3"/>
                    <a:pt x="8" y="1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37" name="Freeform 23"/>
            <p:cNvSpPr>
              <a:spLocks/>
            </p:cNvSpPr>
            <p:nvPr userDrawn="1"/>
          </p:nvSpPr>
          <p:spPr bwMode="ltGray">
            <a:xfrm>
              <a:off x="2059" y="494"/>
              <a:ext cx="8" cy="5"/>
            </a:xfrm>
            <a:custGeom>
              <a:avLst/>
              <a:gdLst>
                <a:gd name="T0" fmla="*/ 0 w 20"/>
                <a:gd name="T1" fmla="*/ 0 h 15"/>
                <a:gd name="T2" fmla="*/ 0 w 20"/>
                <a:gd name="T3" fmla="*/ 0 h 15"/>
                <a:gd name="T4" fmla="*/ 0 w 20"/>
                <a:gd name="T5" fmla="*/ 0 h 15"/>
                <a:gd name="T6" fmla="*/ 0 w 20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15">
                  <a:moveTo>
                    <a:pt x="7" y="12"/>
                  </a:moveTo>
                  <a:cubicBezTo>
                    <a:pt x="0" y="1"/>
                    <a:pt x="6" y="0"/>
                    <a:pt x="17" y="2"/>
                  </a:cubicBezTo>
                  <a:cubicBezTo>
                    <a:pt x="20" y="10"/>
                    <a:pt x="18" y="15"/>
                    <a:pt x="9" y="12"/>
                  </a:cubicBezTo>
                  <a:cubicBezTo>
                    <a:pt x="4" y="4"/>
                    <a:pt x="4" y="4"/>
                    <a:pt x="7" y="1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38" name="Freeform 24"/>
            <p:cNvSpPr>
              <a:spLocks/>
            </p:cNvSpPr>
            <p:nvPr userDrawn="1"/>
          </p:nvSpPr>
          <p:spPr bwMode="ltGray">
            <a:xfrm>
              <a:off x="1988" y="536"/>
              <a:ext cx="8" cy="5"/>
            </a:xfrm>
            <a:custGeom>
              <a:avLst/>
              <a:gdLst>
                <a:gd name="T0" fmla="*/ 0 w 20"/>
                <a:gd name="T1" fmla="*/ 0 h 15"/>
                <a:gd name="T2" fmla="*/ 0 w 20"/>
                <a:gd name="T3" fmla="*/ 0 h 15"/>
                <a:gd name="T4" fmla="*/ 0 w 20"/>
                <a:gd name="T5" fmla="*/ 0 h 15"/>
                <a:gd name="T6" fmla="*/ 0 w 20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15">
                  <a:moveTo>
                    <a:pt x="7" y="12"/>
                  </a:moveTo>
                  <a:cubicBezTo>
                    <a:pt x="0" y="2"/>
                    <a:pt x="3" y="0"/>
                    <a:pt x="15" y="2"/>
                  </a:cubicBezTo>
                  <a:cubicBezTo>
                    <a:pt x="16" y="4"/>
                    <a:pt x="20" y="12"/>
                    <a:pt x="15" y="14"/>
                  </a:cubicBezTo>
                  <a:cubicBezTo>
                    <a:pt x="12" y="15"/>
                    <a:pt x="7" y="12"/>
                    <a:pt x="7" y="1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39" name="Freeform 25"/>
            <p:cNvSpPr>
              <a:spLocks/>
            </p:cNvSpPr>
            <p:nvPr userDrawn="1"/>
          </p:nvSpPr>
          <p:spPr bwMode="ltGray">
            <a:xfrm>
              <a:off x="1910" y="523"/>
              <a:ext cx="34" cy="27"/>
            </a:xfrm>
            <a:custGeom>
              <a:avLst/>
              <a:gdLst>
                <a:gd name="T0" fmla="*/ 0 w 80"/>
                <a:gd name="T1" fmla="*/ 0 h 80"/>
                <a:gd name="T2" fmla="*/ 0 w 80"/>
                <a:gd name="T3" fmla="*/ 0 h 80"/>
                <a:gd name="T4" fmla="*/ 0 w 80"/>
                <a:gd name="T5" fmla="*/ 0 h 80"/>
                <a:gd name="T6" fmla="*/ 0 w 80"/>
                <a:gd name="T7" fmla="*/ 0 h 80"/>
                <a:gd name="T8" fmla="*/ 0 w 80"/>
                <a:gd name="T9" fmla="*/ 0 h 80"/>
                <a:gd name="T10" fmla="*/ 0 w 80"/>
                <a:gd name="T11" fmla="*/ 0 h 80"/>
                <a:gd name="T12" fmla="*/ 0 w 80"/>
                <a:gd name="T13" fmla="*/ 0 h 80"/>
                <a:gd name="T14" fmla="*/ 0 w 80"/>
                <a:gd name="T15" fmla="*/ 0 h 80"/>
                <a:gd name="T16" fmla="*/ 0 w 80"/>
                <a:gd name="T17" fmla="*/ 0 h 80"/>
                <a:gd name="T18" fmla="*/ 0 w 80"/>
                <a:gd name="T19" fmla="*/ 0 h 80"/>
                <a:gd name="T20" fmla="*/ 0 w 80"/>
                <a:gd name="T21" fmla="*/ 0 h 80"/>
                <a:gd name="T22" fmla="*/ 0 w 80"/>
                <a:gd name="T23" fmla="*/ 0 h 80"/>
                <a:gd name="T24" fmla="*/ 0 w 80"/>
                <a:gd name="T25" fmla="*/ 0 h 80"/>
                <a:gd name="T26" fmla="*/ 0 w 80"/>
                <a:gd name="T27" fmla="*/ 0 h 80"/>
                <a:gd name="T28" fmla="*/ 0 w 80"/>
                <a:gd name="T29" fmla="*/ 0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0" h="80">
                  <a:moveTo>
                    <a:pt x="0" y="50"/>
                  </a:moveTo>
                  <a:cubicBezTo>
                    <a:pt x="1" y="47"/>
                    <a:pt x="12" y="25"/>
                    <a:pt x="14" y="24"/>
                  </a:cubicBezTo>
                  <a:cubicBezTo>
                    <a:pt x="17" y="22"/>
                    <a:pt x="26" y="20"/>
                    <a:pt x="26" y="20"/>
                  </a:cubicBezTo>
                  <a:cubicBezTo>
                    <a:pt x="34" y="23"/>
                    <a:pt x="40" y="21"/>
                    <a:pt x="48" y="18"/>
                  </a:cubicBezTo>
                  <a:cubicBezTo>
                    <a:pt x="52" y="12"/>
                    <a:pt x="54" y="6"/>
                    <a:pt x="58" y="0"/>
                  </a:cubicBezTo>
                  <a:cubicBezTo>
                    <a:pt x="70" y="4"/>
                    <a:pt x="76" y="28"/>
                    <a:pt x="80" y="40"/>
                  </a:cubicBezTo>
                  <a:cubicBezTo>
                    <a:pt x="75" y="54"/>
                    <a:pt x="80" y="50"/>
                    <a:pt x="70" y="56"/>
                  </a:cubicBezTo>
                  <a:cubicBezTo>
                    <a:pt x="61" y="53"/>
                    <a:pt x="59" y="54"/>
                    <a:pt x="54" y="62"/>
                  </a:cubicBezTo>
                  <a:cubicBezTo>
                    <a:pt x="57" y="71"/>
                    <a:pt x="56" y="75"/>
                    <a:pt x="48" y="80"/>
                  </a:cubicBezTo>
                  <a:cubicBezTo>
                    <a:pt x="40" y="77"/>
                    <a:pt x="39" y="72"/>
                    <a:pt x="32" y="68"/>
                  </a:cubicBezTo>
                  <a:cubicBezTo>
                    <a:pt x="26" y="59"/>
                    <a:pt x="30" y="57"/>
                    <a:pt x="38" y="52"/>
                  </a:cubicBezTo>
                  <a:cubicBezTo>
                    <a:pt x="41" y="42"/>
                    <a:pt x="39" y="34"/>
                    <a:pt x="30" y="28"/>
                  </a:cubicBezTo>
                  <a:cubicBezTo>
                    <a:pt x="20" y="31"/>
                    <a:pt x="30" y="40"/>
                    <a:pt x="20" y="48"/>
                  </a:cubicBezTo>
                  <a:cubicBezTo>
                    <a:pt x="16" y="51"/>
                    <a:pt x="8" y="56"/>
                    <a:pt x="8" y="56"/>
                  </a:cubicBezTo>
                  <a:cubicBezTo>
                    <a:pt x="2" y="50"/>
                    <a:pt x="5" y="50"/>
                    <a:pt x="0" y="50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40" name="Freeform 26"/>
            <p:cNvSpPr>
              <a:spLocks/>
            </p:cNvSpPr>
            <p:nvPr userDrawn="1"/>
          </p:nvSpPr>
          <p:spPr bwMode="ltGray">
            <a:xfrm>
              <a:off x="1899" y="466"/>
              <a:ext cx="40" cy="58"/>
            </a:xfrm>
            <a:custGeom>
              <a:avLst/>
              <a:gdLst>
                <a:gd name="T0" fmla="*/ 0 w 94"/>
                <a:gd name="T1" fmla="*/ 0 h 174"/>
                <a:gd name="T2" fmla="*/ 0 w 94"/>
                <a:gd name="T3" fmla="*/ 0 h 174"/>
                <a:gd name="T4" fmla="*/ 0 w 94"/>
                <a:gd name="T5" fmla="*/ 0 h 174"/>
                <a:gd name="T6" fmla="*/ 0 w 94"/>
                <a:gd name="T7" fmla="*/ 0 h 174"/>
                <a:gd name="T8" fmla="*/ 0 w 94"/>
                <a:gd name="T9" fmla="*/ 0 h 174"/>
                <a:gd name="T10" fmla="*/ 0 w 94"/>
                <a:gd name="T11" fmla="*/ 0 h 174"/>
                <a:gd name="T12" fmla="*/ 0 w 94"/>
                <a:gd name="T13" fmla="*/ 0 h 174"/>
                <a:gd name="T14" fmla="*/ 0 w 94"/>
                <a:gd name="T15" fmla="*/ 0 h 174"/>
                <a:gd name="T16" fmla="*/ 0 w 94"/>
                <a:gd name="T17" fmla="*/ 0 h 174"/>
                <a:gd name="T18" fmla="*/ 0 w 94"/>
                <a:gd name="T19" fmla="*/ 0 h 174"/>
                <a:gd name="T20" fmla="*/ 0 w 94"/>
                <a:gd name="T21" fmla="*/ 0 h 174"/>
                <a:gd name="T22" fmla="*/ 0 w 94"/>
                <a:gd name="T23" fmla="*/ 0 h 174"/>
                <a:gd name="T24" fmla="*/ 0 w 94"/>
                <a:gd name="T25" fmla="*/ 0 h 174"/>
                <a:gd name="T26" fmla="*/ 0 w 94"/>
                <a:gd name="T27" fmla="*/ 0 h 174"/>
                <a:gd name="T28" fmla="*/ 0 w 94"/>
                <a:gd name="T29" fmla="*/ 0 h 174"/>
                <a:gd name="T30" fmla="*/ 0 w 94"/>
                <a:gd name="T31" fmla="*/ 0 h 174"/>
                <a:gd name="T32" fmla="*/ 0 w 94"/>
                <a:gd name="T33" fmla="*/ 0 h 174"/>
                <a:gd name="T34" fmla="*/ 0 w 94"/>
                <a:gd name="T35" fmla="*/ 0 h 174"/>
                <a:gd name="T36" fmla="*/ 0 w 94"/>
                <a:gd name="T37" fmla="*/ 0 h 174"/>
                <a:gd name="T38" fmla="*/ 0 w 94"/>
                <a:gd name="T39" fmla="*/ 0 h 174"/>
                <a:gd name="T40" fmla="*/ 0 w 94"/>
                <a:gd name="T41" fmla="*/ 0 h 1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4" h="174">
                  <a:moveTo>
                    <a:pt x="14" y="96"/>
                  </a:moveTo>
                  <a:cubicBezTo>
                    <a:pt x="11" y="109"/>
                    <a:pt x="15" y="120"/>
                    <a:pt x="26" y="128"/>
                  </a:cubicBezTo>
                  <a:cubicBezTo>
                    <a:pt x="34" y="120"/>
                    <a:pt x="35" y="119"/>
                    <a:pt x="32" y="108"/>
                  </a:cubicBezTo>
                  <a:cubicBezTo>
                    <a:pt x="35" y="92"/>
                    <a:pt x="39" y="92"/>
                    <a:pt x="52" y="100"/>
                  </a:cubicBezTo>
                  <a:cubicBezTo>
                    <a:pt x="59" y="110"/>
                    <a:pt x="49" y="114"/>
                    <a:pt x="46" y="124"/>
                  </a:cubicBezTo>
                  <a:cubicBezTo>
                    <a:pt x="50" y="137"/>
                    <a:pt x="57" y="129"/>
                    <a:pt x="66" y="126"/>
                  </a:cubicBezTo>
                  <a:cubicBezTo>
                    <a:pt x="77" y="129"/>
                    <a:pt x="79" y="131"/>
                    <a:pt x="76" y="142"/>
                  </a:cubicBezTo>
                  <a:cubicBezTo>
                    <a:pt x="67" y="139"/>
                    <a:pt x="65" y="141"/>
                    <a:pt x="58" y="148"/>
                  </a:cubicBezTo>
                  <a:cubicBezTo>
                    <a:pt x="60" y="160"/>
                    <a:pt x="62" y="170"/>
                    <a:pt x="74" y="174"/>
                  </a:cubicBezTo>
                  <a:cubicBezTo>
                    <a:pt x="77" y="165"/>
                    <a:pt x="74" y="157"/>
                    <a:pt x="84" y="154"/>
                  </a:cubicBezTo>
                  <a:cubicBezTo>
                    <a:pt x="91" y="143"/>
                    <a:pt x="94" y="122"/>
                    <a:pt x="82" y="112"/>
                  </a:cubicBezTo>
                  <a:cubicBezTo>
                    <a:pt x="77" y="108"/>
                    <a:pt x="66" y="108"/>
                    <a:pt x="60" y="106"/>
                  </a:cubicBezTo>
                  <a:cubicBezTo>
                    <a:pt x="65" y="92"/>
                    <a:pt x="66" y="87"/>
                    <a:pt x="50" y="82"/>
                  </a:cubicBezTo>
                  <a:cubicBezTo>
                    <a:pt x="48" y="82"/>
                    <a:pt x="37" y="86"/>
                    <a:pt x="34" y="82"/>
                  </a:cubicBezTo>
                  <a:cubicBezTo>
                    <a:pt x="32" y="79"/>
                    <a:pt x="30" y="70"/>
                    <a:pt x="30" y="70"/>
                  </a:cubicBezTo>
                  <a:cubicBezTo>
                    <a:pt x="32" y="54"/>
                    <a:pt x="32" y="52"/>
                    <a:pt x="42" y="42"/>
                  </a:cubicBezTo>
                  <a:cubicBezTo>
                    <a:pt x="41" y="30"/>
                    <a:pt x="45" y="5"/>
                    <a:pt x="30" y="0"/>
                  </a:cubicBezTo>
                  <a:cubicBezTo>
                    <a:pt x="14" y="4"/>
                    <a:pt x="16" y="4"/>
                    <a:pt x="18" y="22"/>
                  </a:cubicBezTo>
                  <a:cubicBezTo>
                    <a:pt x="16" y="39"/>
                    <a:pt x="15" y="35"/>
                    <a:pt x="4" y="46"/>
                  </a:cubicBezTo>
                  <a:cubicBezTo>
                    <a:pt x="0" y="59"/>
                    <a:pt x="5" y="67"/>
                    <a:pt x="14" y="76"/>
                  </a:cubicBezTo>
                  <a:cubicBezTo>
                    <a:pt x="15" y="80"/>
                    <a:pt x="17" y="93"/>
                    <a:pt x="14" y="96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41" name="Freeform 27"/>
            <p:cNvSpPr>
              <a:spLocks/>
            </p:cNvSpPr>
            <p:nvPr userDrawn="1"/>
          </p:nvSpPr>
          <p:spPr bwMode="ltGray">
            <a:xfrm>
              <a:off x="1909" y="508"/>
              <a:ext cx="14" cy="17"/>
            </a:xfrm>
            <a:custGeom>
              <a:avLst/>
              <a:gdLst>
                <a:gd name="T0" fmla="*/ 0 w 32"/>
                <a:gd name="T1" fmla="*/ 0 h 50"/>
                <a:gd name="T2" fmla="*/ 0 w 32"/>
                <a:gd name="T3" fmla="*/ 0 h 50"/>
                <a:gd name="T4" fmla="*/ 0 w 32"/>
                <a:gd name="T5" fmla="*/ 0 h 50"/>
                <a:gd name="T6" fmla="*/ 0 w 32"/>
                <a:gd name="T7" fmla="*/ 0 h 50"/>
                <a:gd name="T8" fmla="*/ 0 w 32"/>
                <a:gd name="T9" fmla="*/ 0 h 50"/>
                <a:gd name="T10" fmla="*/ 0 w 32"/>
                <a:gd name="T11" fmla="*/ 0 h 50"/>
                <a:gd name="T12" fmla="*/ 0 w 32"/>
                <a:gd name="T13" fmla="*/ 0 h 50"/>
                <a:gd name="T14" fmla="*/ 0 w 32"/>
                <a:gd name="T15" fmla="*/ 0 h 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50">
                  <a:moveTo>
                    <a:pt x="6" y="24"/>
                  </a:moveTo>
                  <a:cubicBezTo>
                    <a:pt x="0" y="15"/>
                    <a:pt x="3" y="6"/>
                    <a:pt x="12" y="0"/>
                  </a:cubicBezTo>
                  <a:cubicBezTo>
                    <a:pt x="23" y="3"/>
                    <a:pt x="23" y="5"/>
                    <a:pt x="20" y="16"/>
                  </a:cubicBezTo>
                  <a:cubicBezTo>
                    <a:pt x="21" y="19"/>
                    <a:pt x="20" y="22"/>
                    <a:pt x="22" y="24"/>
                  </a:cubicBezTo>
                  <a:cubicBezTo>
                    <a:pt x="23" y="26"/>
                    <a:pt x="27" y="24"/>
                    <a:pt x="28" y="26"/>
                  </a:cubicBezTo>
                  <a:cubicBezTo>
                    <a:pt x="30" y="29"/>
                    <a:pt x="32" y="38"/>
                    <a:pt x="32" y="38"/>
                  </a:cubicBezTo>
                  <a:cubicBezTo>
                    <a:pt x="29" y="46"/>
                    <a:pt x="26" y="47"/>
                    <a:pt x="18" y="50"/>
                  </a:cubicBezTo>
                  <a:cubicBezTo>
                    <a:pt x="12" y="41"/>
                    <a:pt x="18" y="24"/>
                    <a:pt x="6" y="2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42" name="Freeform 28"/>
            <p:cNvSpPr>
              <a:spLocks/>
            </p:cNvSpPr>
            <p:nvPr userDrawn="1"/>
          </p:nvSpPr>
          <p:spPr bwMode="ltGray">
            <a:xfrm>
              <a:off x="1881" y="512"/>
              <a:ext cx="19" cy="17"/>
            </a:xfrm>
            <a:custGeom>
              <a:avLst/>
              <a:gdLst>
                <a:gd name="T0" fmla="*/ 0 w 43"/>
                <a:gd name="T1" fmla="*/ 0 h 50"/>
                <a:gd name="T2" fmla="*/ 0 w 43"/>
                <a:gd name="T3" fmla="*/ 0 h 50"/>
                <a:gd name="T4" fmla="*/ 0 w 43"/>
                <a:gd name="T5" fmla="*/ 0 h 50"/>
                <a:gd name="T6" fmla="*/ 0 w 43"/>
                <a:gd name="T7" fmla="*/ 0 h 50"/>
                <a:gd name="T8" fmla="*/ 0 w 43"/>
                <a:gd name="T9" fmla="*/ 0 h 50"/>
                <a:gd name="T10" fmla="*/ 0 w 43"/>
                <a:gd name="T11" fmla="*/ 0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" h="50">
                  <a:moveTo>
                    <a:pt x="0" y="44"/>
                  </a:moveTo>
                  <a:cubicBezTo>
                    <a:pt x="6" y="38"/>
                    <a:pt x="18" y="29"/>
                    <a:pt x="22" y="20"/>
                  </a:cubicBezTo>
                  <a:cubicBezTo>
                    <a:pt x="27" y="10"/>
                    <a:pt x="25" y="4"/>
                    <a:pt x="36" y="0"/>
                  </a:cubicBezTo>
                  <a:cubicBezTo>
                    <a:pt x="43" y="11"/>
                    <a:pt x="36" y="24"/>
                    <a:pt x="24" y="28"/>
                  </a:cubicBezTo>
                  <a:cubicBezTo>
                    <a:pt x="21" y="38"/>
                    <a:pt x="12" y="47"/>
                    <a:pt x="2" y="50"/>
                  </a:cubicBezTo>
                  <a:cubicBezTo>
                    <a:pt x="1" y="48"/>
                    <a:pt x="0" y="44"/>
                    <a:pt x="0" y="4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43" name="Freeform 29"/>
            <p:cNvSpPr>
              <a:spLocks/>
            </p:cNvSpPr>
            <p:nvPr userDrawn="1"/>
          </p:nvSpPr>
          <p:spPr bwMode="ltGray">
            <a:xfrm>
              <a:off x="2930" y="489"/>
              <a:ext cx="299" cy="179"/>
            </a:xfrm>
            <a:custGeom>
              <a:avLst/>
              <a:gdLst>
                <a:gd name="T0" fmla="*/ 1 w 471"/>
                <a:gd name="T1" fmla="*/ 1 h 281"/>
                <a:gd name="T2" fmla="*/ 1 w 471"/>
                <a:gd name="T3" fmla="*/ 1 h 281"/>
                <a:gd name="T4" fmla="*/ 1 w 471"/>
                <a:gd name="T5" fmla="*/ 1 h 281"/>
                <a:gd name="T6" fmla="*/ 1 w 471"/>
                <a:gd name="T7" fmla="*/ 1 h 281"/>
                <a:gd name="T8" fmla="*/ 1 w 471"/>
                <a:gd name="T9" fmla="*/ 1 h 281"/>
                <a:gd name="T10" fmla="*/ 0 w 471"/>
                <a:gd name="T11" fmla="*/ 1 h 281"/>
                <a:gd name="T12" fmla="*/ 1 w 471"/>
                <a:gd name="T13" fmla="*/ 1 h 281"/>
                <a:gd name="T14" fmla="*/ 1 w 471"/>
                <a:gd name="T15" fmla="*/ 1 h 281"/>
                <a:gd name="T16" fmla="*/ 1 w 471"/>
                <a:gd name="T17" fmla="*/ 1 h 281"/>
                <a:gd name="T18" fmla="*/ 1 w 471"/>
                <a:gd name="T19" fmla="*/ 1 h 281"/>
                <a:gd name="T20" fmla="*/ 1 w 471"/>
                <a:gd name="T21" fmla="*/ 1 h 281"/>
                <a:gd name="T22" fmla="*/ 1 w 471"/>
                <a:gd name="T23" fmla="*/ 1 h 281"/>
                <a:gd name="T24" fmla="*/ 1 w 471"/>
                <a:gd name="T25" fmla="*/ 1 h 281"/>
                <a:gd name="T26" fmla="*/ 1 w 471"/>
                <a:gd name="T27" fmla="*/ 1 h 281"/>
                <a:gd name="T28" fmla="*/ 1 w 471"/>
                <a:gd name="T29" fmla="*/ 1 h 281"/>
                <a:gd name="T30" fmla="*/ 1 w 471"/>
                <a:gd name="T31" fmla="*/ 1 h 281"/>
                <a:gd name="T32" fmla="*/ 1 w 471"/>
                <a:gd name="T33" fmla="*/ 1 h 281"/>
                <a:gd name="T34" fmla="*/ 1 w 471"/>
                <a:gd name="T35" fmla="*/ 0 h 281"/>
                <a:gd name="T36" fmla="*/ 1 w 471"/>
                <a:gd name="T37" fmla="*/ 1 h 281"/>
                <a:gd name="T38" fmla="*/ 1 w 471"/>
                <a:gd name="T39" fmla="*/ 1 h 281"/>
                <a:gd name="T40" fmla="*/ 1 w 471"/>
                <a:gd name="T41" fmla="*/ 1 h 281"/>
                <a:gd name="T42" fmla="*/ 1 w 471"/>
                <a:gd name="T43" fmla="*/ 1 h 281"/>
                <a:gd name="T44" fmla="*/ 1 w 471"/>
                <a:gd name="T45" fmla="*/ 1 h 281"/>
                <a:gd name="T46" fmla="*/ 1 w 471"/>
                <a:gd name="T47" fmla="*/ 1 h 281"/>
                <a:gd name="T48" fmla="*/ 1 w 471"/>
                <a:gd name="T49" fmla="*/ 1 h 281"/>
                <a:gd name="T50" fmla="*/ 1 w 471"/>
                <a:gd name="T51" fmla="*/ 1 h 281"/>
                <a:gd name="T52" fmla="*/ 1 w 471"/>
                <a:gd name="T53" fmla="*/ 1 h 281"/>
                <a:gd name="T54" fmla="*/ 1 w 471"/>
                <a:gd name="T55" fmla="*/ 1 h 281"/>
                <a:gd name="T56" fmla="*/ 1 w 471"/>
                <a:gd name="T57" fmla="*/ 1 h 281"/>
                <a:gd name="T58" fmla="*/ 1 w 471"/>
                <a:gd name="T59" fmla="*/ 1 h 281"/>
                <a:gd name="T60" fmla="*/ 1 w 471"/>
                <a:gd name="T61" fmla="*/ 1 h 281"/>
                <a:gd name="T62" fmla="*/ 1 w 471"/>
                <a:gd name="T63" fmla="*/ 1 h 281"/>
                <a:gd name="T64" fmla="*/ 1 w 471"/>
                <a:gd name="T65" fmla="*/ 1 h 281"/>
                <a:gd name="T66" fmla="*/ 1 w 471"/>
                <a:gd name="T67" fmla="*/ 1 h 281"/>
                <a:gd name="T68" fmla="*/ 1 w 471"/>
                <a:gd name="T69" fmla="*/ 1 h 281"/>
                <a:gd name="T70" fmla="*/ 1 w 471"/>
                <a:gd name="T71" fmla="*/ 1 h 281"/>
                <a:gd name="T72" fmla="*/ 1 w 471"/>
                <a:gd name="T73" fmla="*/ 1 h 281"/>
                <a:gd name="T74" fmla="*/ 1 w 471"/>
                <a:gd name="T75" fmla="*/ 1 h 281"/>
                <a:gd name="T76" fmla="*/ 1 w 471"/>
                <a:gd name="T77" fmla="*/ 1 h 281"/>
                <a:gd name="T78" fmla="*/ 1 w 471"/>
                <a:gd name="T79" fmla="*/ 1 h 281"/>
                <a:gd name="T80" fmla="*/ 1 w 471"/>
                <a:gd name="T81" fmla="*/ 1 h 281"/>
                <a:gd name="T82" fmla="*/ 1 w 471"/>
                <a:gd name="T83" fmla="*/ 1 h 281"/>
                <a:gd name="T84" fmla="*/ 1 w 471"/>
                <a:gd name="T85" fmla="*/ 1 h 281"/>
                <a:gd name="T86" fmla="*/ 1 w 471"/>
                <a:gd name="T87" fmla="*/ 1 h 281"/>
                <a:gd name="T88" fmla="*/ 1 w 471"/>
                <a:gd name="T89" fmla="*/ 1 h 281"/>
                <a:gd name="T90" fmla="*/ 1 w 471"/>
                <a:gd name="T91" fmla="*/ 1 h 281"/>
                <a:gd name="T92" fmla="*/ 1 w 471"/>
                <a:gd name="T93" fmla="*/ 1 h 281"/>
                <a:gd name="T94" fmla="*/ 1 w 471"/>
                <a:gd name="T95" fmla="*/ 1 h 281"/>
                <a:gd name="T96" fmla="*/ 1 w 471"/>
                <a:gd name="T97" fmla="*/ 1 h 281"/>
                <a:gd name="T98" fmla="*/ 1 w 471"/>
                <a:gd name="T99" fmla="*/ 1 h 281"/>
                <a:gd name="T100" fmla="*/ 1 w 471"/>
                <a:gd name="T101" fmla="*/ 1 h 281"/>
                <a:gd name="T102" fmla="*/ 1 w 471"/>
                <a:gd name="T103" fmla="*/ 1 h 281"/>
                <a:gd name="T104" fmla="*/ 1 w 471"/>
                <a:gd name="T105" fmla="*/ 1 h 281"/>
                <a:gd name="T106" fmla="*/ 1 w 471"/>
                <a:gd name="T107" fmla="*/ 1 h 28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71" h="281">
                  <a:moveTo>
                    <a:pt x="21" y="280"/>
                  </a:moveTo>
                  <a:cubicBezTo>
                    <a:pt x="32" y="281"/>
                    <a:pt x="25" y="253"/>
                    <a:pt x="24" y="250"/>
                  </a:cubicBezTo>
                  <a:cubicBezTo>
                    <a:pt x="23" y="248"/>
                    <a:pt x="22" y="245"/>
                    <a:pt x="22" y="245"/>
                  </a:cubicBezTo>
                  <a:cubicBezTo>
                    <a:pt x="21" y="243"/>
                    <a:pt x="20" y="221"/>
                    <a:pt x="16" y="218"/>
                  </a:cubicBezTo>
                  <a:cubicBezTo>
                    <a:pt x="13" y="216"/>
                    <a:pt x="4" y="215"/>
                    <a:pt x="4" y="215"/>
                  </a:cubicBezTo>
                  <a:cubicBezTo>
                    <a:pt x="0" y="207"/>
                    <a:pt x="3" y="200"/>
                    <a:pt x="0" y="191"/>
                  </a:cubicBezTo>
                  <a:cubicBezTo>
                    <a:pt x="2" y="185"/>
                    <a:pt x="7" y="186"/>
                    <a:pt x="12" y="180"/>
                  </a:cubicBezTo>
                  <a:cubicBezTo>
                    <a:pt x="14" y="172"/>
                    <a:pt x="14" y="169"/>
                    <a:pt x="6" y="165"/>
                  </a:cubicBezTo>
                  <a:cubicBezTo>
                    <a:pt x="4" y="163"/>
                    <a:pt x="2" y="162"/>
                    <a:pt x="2" y="160"/>
                  </a:cubicBezTo>
                  <a:cubicBezTo>
                    <a:pt x="2" y="150"/>
                    <a:pt x="16" y="123"/>
                    <a:pt x="28" y="120"/>
                  </a:cubicBezTo>
                  <a:cubicBezTo>
                    <a:pt x="32" y="111"/>
                    <a:pt x="40" y="105"/>
                    <a:pt x="44" y="96"/>
                  </a:cubicBezTo>
                  <a:cubicBezTo>
                    <a:pt x="39" y="83"/>
                    <a:pt x="38" y="85"/>
                    <a:pt x="42" y="70"/>
                  </a:cubicBezTo>
                  <a:cubicBezTo>
                    <a:pt x="38" y="60"/>
                    <a:pt x="34" y="48"/>
                    <a:pt x="24" y="43"/>
                  </a:cubicBezTo>
                  <a:cubicBezTo>
                    <a:pt x="18" y="36"/>
                    <a:pt x="10" y="37"/>
                    <a:pt x="20" y="32"/>
                  </a:cubicBezTo>
                  <a:cubicBezTo>
                    <a:pt x="27" y="34"/>
                    <a:pt x="26" y="32"/>
                    <a:pt x="26" y="36"/>
                  </a:cubicBezTo>
                  <a:cubicBezTo>
                    <a:pt x="34" y="41"/>
                    <a:pt x="39" y="39"/>
                    <a:pt x="48" y="35"/>
                  </a:cubicBezTo>
                  <a:cubicBezTo>
                    <a:pt x="45" y="22"/>
                    <a:pt x="48" y="14"/>
                    <a:pt x="64" y="11"/>
                  </a:cubicBezTo>
                  <a:cubicBezTo>
                    <a:pt x="71" y="8"/>
                    <a:pt x="75" y="3"/>
                    <a:pt x="82" y="0"/>
                  </a:cubicBezTo>
                  <a:cubicBezTo>
                    <a:pt x="84" y="1"/>
                    <a:pt x="88" y="0"/>
                    <a:pt x="88" y="2"/>
                  </a:cubicBezTo>
                  <a:cubicBezTo>
                    <a:pt x="90" y="12"/>
                    <a:pt x="75" y="13"/>
                    <a:pt x="92" y="9"/>
                  </a:cubicBezTo>
                  <a:cubicBezTo>
                    <a:pt x="94" y="8"/>
                    <a:pt x="96" y="5"/>
                    <a:pt x="98" y="5"/>
                  </a:cubicBezTo>
                  <a:cubicBezTo>
                    <a:pt x="102" y="4"/>
                    <a:pt x="106" y="7"/>
                    <a:pt x="110" y="8"/>
                  </a:cubicBezTo>
                  <a:cubicBezTo>
                    <a:pt x="112" y="8"/>
                    <a:pt x="116" y="9"/>
                    <a:pt x="116" y="9"/>
                  </a:cubicBezTo>
                  <a:cubicBezTo>
                    <a:pt x="122" y="16"/>
                    <a:pt x="129" y="13"/>
                    <a:pt x="141" y="14"/>
                  </a:cubicBezTo>
                  <a:cubicBezTo>
                    <a:pt x="143" y="21"/>
                    <a:pt x="147" y="22"/>
                    <a:pt x="155" y="24"/>
                  </a:cubicBezTo>
                  <a:cubicBezTo>
                    <a:pt x="159" y="22"/>
                    <a:pt x="163" y="20"/>
                    <a:pt x="167" y="17"/>
                  </a:cubicBezTo>
                  <a:cubicBezTo>
                    <a:pt x="169" y="16"/>
                    <a:pt x="173" y="14"/>
                    <a:pt x="173" y="14"/>
                  </a:cubicBezTo>
                  <a:cubicBezTo>
                    <a:pt x="195" y="26"/>
                    <a:pt x="175" y="20"/>
                    <a:pt x="195" y="14"/>
                  </a:cubicBezTo>
                  <a:cubicBezTo>
                    <a:pt x="207" y="17"/>
                    <a:pt x="201" y="26"/>
                    <a:pt x="211" y="32"/>
                  </a:cubicBezTo>
                  <a:cubicBezTo>
                    <a:pt x="214" y="38"/>
                    <a:pt x="224" y="55"/>
                    <a:pt x="231" y="59"/>
                  </a:cubicBezTo>
                  <a:cubicBezTo>
                    <a:pt x="241" y="70"/>
                    <a:pt x="235" y="67"/>
                    <a:pt x="245" y="70"/>
                  </a:cubicBezTo>
                  <a:cubicBezTo>
                    <a:pt x="249" y="69"/>
                    <a:pt x="253" y="69"/>
                    <a:pt x="257" y="68"/>
                  </a:cubicBezTo>
                  <a:cubicBezTo>
                    <a:pt x="261" y="67"/>
                    <a:pt x="270" y="65"/>
                    <a:pt x="270" y="65"/>
                  </a:cubicBezTo>
                  <a:cubicBezTo>
                    <a:pt x="278" y="66"/>
                    <a:pt x="283" y="67"/>
                    <a:pt x="290" y="71"/>
                  </a:cubicBezTo>
                  <a:cubicBezTo>
                    <a:pt x="304" y="88"/>
                    <a:pt x="282" y="62"/>
                    <a:pt x="300" y="81"/>
                  </a:cubicBezTo>
                  <a:cubicBezTo>
                    <a:pt x="302" y="84"/>
                    <a:pt x="308" y="90"/>
                    <a:pt x="308" y="90"/>
                  </a:cubicBezTo>
                  <a:cubicBezTo>
                    <a:pt x="311" y="98"/>
                    <a:pt x="315" y="103"/>
                    <a:pt x="318" y="111"/>
                  </a:cubicBezTo>
                  <a:cubicBezTo>
                    <a:pt x="319" y="114"/>
                    <a:pt x="321" y="117"/>
                    <a:pt x="322" y="120"/>
                  </a:cubicBezTo>
                  <a:cubicBezTo>
                    <a:pt x="323" y="122"/>
                    <a:pt x="324" y="125"/>
                    <a:pt x="324" y="125"/>
                  </a:cubicBezTo>
                  <a:cubicBezTo>
                    <a:pt x="321" y="132"/>
                    <a:pt x="313" y="134"/>
                    <a:pt x="310" y="142"/>
                  </a:cubicBezTo>
                  <a:cubicBezTo>
                    <a:pt x="313" y="151"/>
                    <a:pt x="317" y="146"/>
                    <a:pt x="322" y="141"/>
                  </a:cubicBezTo>
                  <a:cubicBezTo>
                    <a:pt x="341" y="143"/>
                    <a:pt x="339" y="142"/>
                    <a:pt x="342" y="155"/>
                  </a:cubicBezTo>
                  <a:cubicBezTo>
                    <a:pt x="351" y="150"/>
                    <a:pt x="355" y="152"/>
                    <a:pt x="364" y="157"/>
                  </a:cubicBezTo>
                  <a:cubicBezTo>
                    <a:pt x="369" y="162"/>
                    <a:pt x="372" y="166"/>
                    <a:pt x="380" y="168"/>
                  </a:cubicBezTo>
                  <a:cubicBezTo>
                    <a:pt x="381" y="169"/>
                    <a:pt x="383" y="171"/>
                    <a:pt x="382" y="172"/>
                  </a:cubicBezTo>
                  <a:cubicBezTo>
                    <a:pt x="380" y="176"/>
                    <a:pt x="368" y="172"/>
                    <a:pt x="382" y="176"/>
                  </a:cubicBezTo>
                  <a:cubicBezTo>
                    <a:pt x="386" y="175"/>
                    <a:pt x="390" y="173"/>
                    <a:pt x="394" y="172"/>
                  </a:cubicBezTo>
                  <a:cubicBezTo>
                    <a:pt x="396" y="172"/>
                    <a:pt x="400" y="171"/>
                    <a:pt x="400" y="171"/>
                  </a:cubicBezTo>
                  <a:cubicBezTo>
                    <a:pt x="413" y="177"/>
                    <a:pt x="427" y="179"/>
                    <a:pt x="439" y="185"/>
                  </a:cubicBezTo>
                  <a:cubicBezTo>
                    <a:pt x="441" y="190"/>
                    <a:pt x="445" y="194"/>
                    <a:pt x="447" y="199"/>
                  </a:cubicBezTo>
                  <a:cubicBezTo>
                    <a:pt x="453" y="198"/>
                    <a:pt x="460" y="195"/>
                    <a:pt x="465" y="201"/>
                  </a:cubicBezTo>
                  <a:cubicBezTo>
                    <a:pt x="468" y="205"/>
                    <a:pt x="471" y="215"/>
                    <a:pt x="471" y="215"/>
                  </a:cubicBezTo>
                  <a:cubicBezTo>
                    <a:pt x="468" y="231"/>
                    <a:pt x="469" y="248"/>
                    <a:pt x="451" y="258"/>
                  </a:cubicBezTo>
                  <a:cubicBezTo>
                    <a:pt x="447" y="262"/>
                    <a:pt x="437" y="275"/>
                    <a:pt x="435" y="281"/>
                  </a:cubicBezTo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44" name="Freeform 30"/>
            <p:cNvSpPr>
              <a:spLocks/>
            </p:cNvSpPr>
            <p:nvPr userDrawn="1"/>
          </p:nvSpPr>
          <p:spPr bwMode="ltGray">
            <a:xfrm>
              <a:off x="2534" y="242"/>
              <a:ext cx="420" cy="283"/>
            </a:xfrm>
            <a:custGeom>
              <a:avLst/>
              <a:gdLst>
                <a:gd name="T0" fmla="*/ 0 w 984"/>
                <a:gd name="T1" fmla="*/ 0 h 844"/>
                <a:gd name="T2" fmla="*/ 0 w 984"/>
                <a:gd name="T3" fmla="*/ 0 h 844"/>
                <a:gd name="T4" fmla="*/ 0 w 984"/>
                <a:gd name="T5" fmla="*/ 0 h 844"/>
                <a:gd name="T6" fmla="*/ 0 w 984"/>
                <a:gd name="T7" fmla="*/ 0 h 844"/>
                <a:gd name="T8" fmla="*/ 0 w 984"/>
                <a:gd name="T9" fmla="*/ 0 h 844"/>
                <a:gd name="T10" fmla="*/ 0 w 984"/>
                <a:gd name="T11" fmla="*/ 0 h 844"/>
                <a:gd name="T12" fmla="*/ 0 w 984"/>
                <a:gd name="T13" fmla="*/ 0 h 844"/>
                <a:gd name="T14" fmla="*/ 0 w 984"/>
                <a:gd name="T15" fmla="*/ 0 h 844"/>
                <a:gd name="T16" fmla="*/ 0 w 984"/>
                <a:gd name="T17" fmla="*/ 0 h 844"/>
                <a:gd name="T18" fmla="*/ 0 w 984"/>
                <a:gd name="T19" fmla="*/ 0 h 844"/>
                <a:gd name="T20" fmla="*/ 0 w 984"/>
                <a:gd name="T21" fmla="*/ 0 h 844"/>
                <a:gd name="T22" fmla="*/ 0 w 984"/>
                <a:gd name="T23" fmla="*/ 0 h 844"/>
                <a:gd name="T24" fmla="*/ 0 w 984"/>
                <a:gd name="T25" fmla="*/ 0 h 844"/>
                <a:gd name="T26" fmla="*/ 0 w 984"/>
                <a:gd name="T27" fmla="*/ 0 h 844"/>
                <a:gd name="T28" fmla="*/ 0 w 984"/>
                <a:gd name="T29" fmla="*/ 0 h 844"/>
                <a:gd name="T30" fmla="*/ 0 w 984"/>
                <a:gd name="T31" fmla="*/ 0 h 844"/>
                <a:gd name="T32" fmla="*/ 0 w 984"/>
                <a:gd name="T33" fmla="*/ 0 h 844"/>
                <a:gd name="T34" fmla="*/ 0 w 984"/>
                <a:gd name="T35" fmla="*/ 0 h 844"/>
                <a:gd name="T36" fmla="*/ 0 w 984"/>
                <a:gd name="T37" fmla="*/ 0 h 844"/>
                <a:gd name="T38" fmla="*/ 0 w 984"/>
                <a:gd name="T39" fmla="*/ 0 h 844"/>
                <a:gd name="T40" fmla="*/ 0 w 984"/>
                <a:gd name="T41" fmla="*/ 0 h 844"/>
                <a:gd name="T42" fmla="*/ 0 w 984"/>
                <a:gd name="T43" fmla="*/ 0 h 844"/>
                <a:gd name="T44" fmla="*/ 0 w 984"/>
                <a:gd name="T45" fmla="*/ 0 h 844"/>
                <a:gd name="T46" fmla="*/ 0 w 984"/>
                <a:gd name="T47" fmla="*/ 0 h 844"/>
                <a:gd name="T48" fmla="*/ 0 w 984"/>
                <a:gd name="T49" fmla="*/ 0 h 844"/>
                <a:gd name="T50" fmla="*/ 0 w 984"/>
                <a:gd name="T51" fmla="*/ 0 h 844"/>
                <a:gd name="T52" fmla="*/ 0 w 984"/>
                <a:gd name="T53" fmla="*/ 0 h 844"/>
                <a:gd name="T54" fmla="*/ 0 w 984"/>
                <a:gd name="T55" fmla="*/ 0 h 844"/>
                <a:gd name="T56" fmla="*/ 0 w 984"/>
                <a:gd name="T57" fmla="*/ 0 h 844"/>
                <a:gd name="T58" fmla="*/ 0 w 984"/>
                <a:gd name="T59" fmla="*/ 0 h 844"/>
                <a:gd name="T60" fmla="*/ 0 w 984"/>
                <a:gd name="T61" fmla="*/ 0 h 844"/>
                <a:gd name="T62" fmla="*/ 0 w 984"/>
                <a:gd name="T63" fmla="*/ 0 h 844"/>
                <a:gd name="T64" fmla="*/ 0 w 984"/>
                <a:gd name="T65" fmla="*/ 0 h 844"/>
                <a:gd name="T66" fmla="*/ 0 w 984"/>
                <a:gd name="T67" fmla="*/ 0 h 844"/>
                <a:gd name="T68" fmla="*/ 0 w 984"/>
                <a:gd name="T69" fmla="*/ 0 h 844"/>
                <a:gd name="T70" fmla="*/ 0 w 984"/>
                <a:gd name="T71" fmla="*/ 0 h 844"/>
                <a:gd name="T72" fmla="*/ 0 w 984"/>
                <a:gd name="T73" fmla="*/ 0 h 844"/>
                <a:gd name="T74" fmla="*/ 0 w 984"/>
                <a:gd name="T75" fmla="*/ 0 h 844"/>
                <a:gd name="T76" fmla="*/ 0 w 984"/>
                <a:gd name="T77" fmla="*/ 0 h 844"/>
                <a:gd name="T78" fmla="*/ 0 w 984"/>
                <a:gd name="T79" fmla="*/ 0 h 844"/>
                <a:gd name="T80" fmla="*/ 0 w 984"/>
                <a:gd name="T81" fmla="*/ 0 h 844"/>
                <a:gd name="T82" fmla="*/ 0 w 984"/>
                <a:gd name="T83" fmla="*/ 0 h 844"/>
                <a:gd name="T84" fmla="*/ 0 w 984"/>
                <a:gd name="T85" fmla="*/ 0 h 844"/>
                <a:gd name="T86" fmla="*/ 0 w 984"/>
                <a:gd name="T87" fmla="*/ 0 h 844"/>
                <a:gd name="T88" fmla="*/ 0 w 984"/>
                <a:gd name="T89" fmla="*/ 0 h 844"/>
                <a:gd name="T90" fmla="*/ 0 w 984"/>
                <a:gd name="T91" fmla="*/ 0 h 844"/>
                <a:gd name="T92" fmla="*/ 0 w 984"/>
                <a:gd name="T93" fmla="*/ 0 h 844"/>
                <a:gd name="T94" fmla="*/ 0 w 984"/>
                <a:gd name="T95" fmla="*/ 0 h 844"/>
                <a:gd name="T96" fmla="*/ 0 w 984"/>
                <a:gd name="T97" fmla="*/ 0 h 844"/>
                <a:gd name="T98" fmla="*/ 0 w 984"/>
                <a:gd name="T99" fmla="*/ 0 h 844"/>
                <a:gd name="T100" fmla="*/ 0 w 984"/>
                <a:gd name="T101" fmla="*/ 0 h 844"/>
                <a:gd name="T102" fmla="*/ 0 w 984"/>
                <a:gd name="T103" fmla="*/ 0 h 844"/>
                <a:gd name="T104" fmla="*/ 0 w 984"/>
                <a:gd name="T105" fmla="*/ 0 h 844"/>
                <a:gd name="T106" fmla="*/ 0 w 984"/>
                <a:gd name="T107" fmla="*/ 0 h 844"/>
                <a:gd name="T108" fmla="*/ 0 w 984"/>
                <a:gd name="T109" fmla="*/ 0 h 84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984" h="844">
                  <a:moveTo>
                    <a:pt x="82" y="38"/>
                  </a:moveTo>
                  <a:lnTo>
                    <a:pt x="406" y="6"/>
                  </a:lnTo>
                  <a:cubicBezTo>
                    <a:pt x="497" y="22"/>
                    <a:pt x="465" y="0"/>
                    <a:pt x="474" y="54"/>
                  </a:cubicBezTo>
                  <a:cubicBezTo>
                    <a:pt x="492" y="48"/>
                    <a:pt x="484" y="40"/>
                    <a:pt x="502" y="34"/>
                  </a:cubicBezTo>
                  <a:cubicBezTo>
                    <a:pt x="510" y="37"/>
                    <a:pt x="517" y="46"/>
                    <a:pt x="526" y="46"/>
                  </a:cubicBezTo>
                  <a:cubicBezTo>
                    <a:pt x="534" y="46"/>
                    <a:pt x="550" y="38"/>
                    <a:pt x="550" y="38"/>
                  </a:cubicBezTo>
                  <a:cubicBezTo>
                    <a:pt x="556" y="55"/>
                    <a:pt x="552" y="60"/>
                    <a:pt x="542" y="74"/>
                  </a:cubicBezTo>
                  <a:cubicBezTo>
                    <a:pt x="555" y="114"/>
                    <a:pt x="550" y="102"/>
                    <a:pt x="578" y="130"/>
                  </a:cubicBezTo>
                  <a:cubicBezTo>
                    <a:pt x="584" y="148"/>
                    <a:pt x="590" y="148"/>
                    <a:pt x="606" y="138"/>
                  </a:cubicBezTo>
                  <a:cubicBezTo>
                    <a:pt x="600" y="119"/>
                    <a:pt x="594" y="107"/>
                    <a:pt x="586" y="90"/>
                  </a:cubicBezTo>
                  <a:cubicBezTo>
                    <a:pt x="583" y="82"/>
                    <a:pt x="578" y="66"/>
                    <a:pt x="578" y="66"/>
                  </a:cubicBezTo>
                  <a:cubicBezTo>
                    <a:pt x="585" y="44"/>
                    <a:pt x="597" y="56"/>
                    <a:pt x="606" y="70"/>
                  </a:cubicBezTo>
                  <a:cubicBezTo>
                    <a:pt x="609" y="86"/>
                    <a:pt x="608" y="117"/>
                    <a:pt x="626" y="90"/>
                  </a:cubicBezTo>
                  <a:cubicBezTo>
                    <a:pt x="648" y="97"/>
                    <a:pt x="646" y="104"/>
                    <a:pt x="642" y="126"/>
                  </a:cubicBezTo>
                  <a:cubicBezTo>
                    <a:pt x="650" y="150"/>
                    <a:pt x="665" y="141"/>
                    <a:pt x="682" y="130"/>
                  </a:cubicBezTo>
                  <a:cubicBezTo>
                    <a:pt x="689" y="108"/>
                    <a:pt x="673" y="124"/>
                    <a:pt x="682" y="98"/>
                  </a:cubicBezTo>
                  <a:cubicBezTo>
                    <a:pt x="683" y="94"/>
                    <a:pt x="690" y="96"/>
                    <a:pt x="694" y="94"/>
                  </a:cubicBezTo>
                  <a:cubicBezTo>
                    <a:pt x="698" y="92"/>
                    <a:pt x="702" y="89"/>
                    <a:pt x="706" y="86"/>
                  </a:cubicBezTo>
                  <a:cubicBezTo>
                    <a:pt x="717" y="54"/>
                    <a:pt x="688" y="54"/>
                    <a:pt x="742" y="46"/>
                  </a:cubicBezTo>
                  <a:cubicBezTo>
                    <a:pt x="748" y="27"/>
                    <a:pt x="741" y="9"/>
                    <a:pt x="762" y="2"/>
                  </a:cubicBezTo>
                  <a:cubicBezTo>
                    <a:pt x="788" y="11"/>
                    <a:pt x="777" y="38"/>
                    <a:pt x="802" y="46"/>
                  </a:cubicBezTo>
                  <a:cubicBezTo>
                    <a:pt x="831" y="36"/>
                    <a:pt x="805" y="63"/>
                    <a:pt x="798" y="70"/>
                  </a:cubicBezTo>
                  <a:cubicBezTo>
                    <a:pt x="789" y="96"/>
                    <a:pt x="787" y="96"/>
                    <a:pt x="802" y="118"/>
                  </a:cubicBezTo>
                  <a:cubicBezTo>
                    <a:pt x="801" y="122"/>
                    <a:pt x="801" y="127"/>
                    <a:pt x="798" y="130"/>
                  </a:cubicBezTo>
                  <a:cubicBezTo>
                    <a:pt x="794" y="133"/>
                    <a:pt x="784" y="129"/>
                    <a:pt x="782" y="134"/>
                  </a:cubicBezTo>
                  <a:cubicBezTo>
                    <a:pt x="780" y="142"/>
                    <a:pt x="790" y="158"/>
                    <a:pt x="790" y="158"/>
                  </a:cubicBezTo>
                  <a:cubicBezTo>
                    <a:pt x="786" y="161"/>
                    <a:pt x="783" y="165"/>
                    <a:pt x="778" y="166"/>
                  </a:cubicBezTo>
                  <a:cubicBezTo>
                    <a:pt x="774" y="167"/>
                    <a:pt x="769" y="159"/>
                    <a:pt x="766" y="162"/>
                  </a:cubicBezTo>
                  <a:cubicBezTo>
                    <a:pt x="758" y="170"/>
                    <a:pt x="794" y="182"/>
                    <a:pt x="794" y="182"/>
                  </a:cubicBezTo>
                  <a:cubicBezTo>
                    <a:pt x="804" y="211"/>
                    <a:pt x="775" y="190"/>
                    <a:pt x="762" y="186"/>
                  </a:cubicBezTo>
                  <a:cubicBezTo>
                    <a:pt x="767" y="194"/>
                    <a:pt x="773" y="202"/>
                    <a:pt x="778" y="210"/>
                  </a:cubicBezTo>
                  <a:cubicBezTo>
                    <a:pt x="783" y="218"/>
                    <a:pt x="802" y="226"/>
                    <a:pt x="802" y="226"/>
                  </a:cubicBezTo>
                  <a:cubicBezTo>
                    <a:pt x="813" y="242"/>
                    <a:pt x="804" y="245"/>
                    <a:pt x="810" y="262"/>
                  </a:cubicBezTo>
                  <a:cubicBezTo>
                    <a:pt x="803" y="282"/>
                    <a:pt x="793" y="301"/>
                    <a:pt x="786" y="322"/>
                  </a:cubicBezTo>
                  <a:cubicBezTo>
                    <a:pt x="783" y="330"/>
                    <a:pt x="778" y="346"/>
                    <a:pt x="778" y="346"/>
                  </a:cubicBezTo>
                  <a:cubicBezTo>
                    <a:pt x="785" y="366"/>
                    <a:pt x="817" y="394"/>
                    <a:pt x="830" y="414"/>
                  </a:cubicBezTo>
                  <a:cubicBezTo>
                    <a:pt x="835" y="422"/>
                    <a:pt x="841" y="430"/>
                    <a:pt x="846" y="438"/>
                  </a:cubicBezTo>
                  <a:cubicBezTo>
                    <a:pt x="849" y="442"/>
                    <a:pt x="854" y="450"/>
                    <a:pt x="854" y="450"/>
                  </a:cubicBezTo>
                  <a:cubicBezTo>
                    <a:pt x="853" y="457"/>
                    <a:pt x="855" y="466"/>
                    <a:pt x="850" y="470"/>
                  </a:cubicBezTo>
                  <a:cubicBezTo>
                    <a:pt x="844" y="475"/>
                    <a:pt x="831" y="451"/>
                    <a:pt x="830" y="450"/>
                  </a:cubicBezTo>
                  <a:cubicBezTo>
                    <a:pt x="811" y="431"/>
                    <a:pt x="789" y="421"/>
                    <a:pt x="774" y="398"/>
                  </a:cubicBezTo>
                  <a:cubicBezTo>
                    <a:pt x="769" y="379"/>
                    <a:pt x="766" y="371"/>
                    <a:pt x="746" y="378"/>
                  </a:cubicBezTo>
                  <a:cubicBezTo>
                    <a:pt x="717" y="368"/>
                    <a:pt x="730" y="368"/>
                    <a:pt x="706" y="374"/>
                  </a:cubicBezTo>
                  <a:cubicBezTo>
                    <a:pt x="688" y="402"/>
                    <a:pt x="699" y="395"/>
                    <a:pt x="678" y="402"/>
                  </a:cubicBezTo>
                  <a:cubicBezTo>
                    <a:pt x="654" y="386"/>
                    <a:pt x="650" y="390"/>
                    <a:pt x="618" y="394"/>
                  </a:cubicBezTo>
                  <a:cubicBezTo>
                    <a:pt x="607" y="411"/>
                    <a:pt x="601" y="426"/>
                    <a:pt x="590" y="442"/>
                  </a:cubicBezTo>
                  <a:cubicBezTo>
                    <a:pt x="600" y="471"/>
                    <a:pt x="593" y="459"/>
                    <a:pt x="606" y="478"/>
                  </a:cubicBezTo>
                  <a:cubicBezTo>
                    <a:pt x="593" y="518"/>
                    <a:pt x="622" y="548"/>
                    <a:pt x="642" y="578"/>
                  </a:cubicBezTo>
                  <a:cubicBezTo>
                    <a:pt x="651" y="591"/>
                    <a:pt x="651" y="601"/>
                    <a:pt x="666" y="606"/>
                  </a:cubicBezTo>
                  <a:cubicBezTo>
                    <a:pt x="680" y="627"/>
                    <a:pt x="691" y="623"/>
                    <a:pt x="710" y="610"/>
                  </a:cubicBezTo>
                  <a:cubicBezTo>
                    <a:pt x="729" y="616"/>
                    <a:pt x="729" y="606"/>
                    <a:pt x="734" y="590"/>
                  </a:cubicBezTo>
                  <a:cubicBezTo>
                    <a:pt x="735" y="577"/>
                    <a:pt x="731" y="562"/>
                    <a:pt x="738" y="550"/>
                  </a:cubicBezTo>
                  <a:cubicBezTo>
                    <a:pt x="742" y="543"/>
                    <a:pt x="762" y="542"/>
                    <a:pt x="762" y="542"/>
                  </a:cubicBezTo>
                  <a:cubicBezTo>
                    <a:pt x="783" y="547"/>
                    <a:pt x="786" y="552"/>
                    <a:pt x="774" y="570"/>
                  </a:cubicBezTo>
                  <a:cubicBezTo>
                    <a:pt x="779" y="590"/>
                    <a:pt x="790" y="605"/>
                    <a:pt x="770" y="618"/>
                  </a:cubicBezTo>
                  <a:cubicBezTo>
                    <a:pt x="769" y="622"/>
                    <a:pt x="764" y="626"/>
                    <a:pt x="766" y="630"/>
                  </a:cubicBezTo>
                  <a:cubicBezTo>
                    <a:pt x="768" y="634"/>
                    <a:pt x="775" y="634"/>
                    <a:pt x="778" y="638"/>
                  </a:cubicBezTo>
                  <a:cubicBezTo>
                    <a:pt x="788" y="651"/>
                    <a:pt x="786" y="660"/>
                    <a:pt x="802" y="670"/>
                  </a:cubicBezTo>
                  <a:cubicBezTo>
                    <a:pt x="810" y="667"/>
                    <a:pt x="818" y="665"/>
                    <a:pt x="826" y="662"/>
                  </a:cubicBezTo>
                  <a:cubicBezTo>
                    <a:pt x="830" y="661"/>
                    <a:pt x="838" y="658"/>
                    <a:pt x="838" y="658"/>
                  </a:cubicBezTo>
                  <a:cubicBezTo>
                    <a:pt x="857" y="664"/>
                    <a:pt x="864" y="680"/>
                    <a:pt x="870" y="698"/>
                  </a:cubicBezTo>
                  <a:cubicBezTo>
                    <a:pt x="859" y="731"/>
                    <a:pt x="887" y="794"/>
                    <a:pt x="922" y="806"/>
                  </a:cubicBezTo>
                  <a:cubicBezTo>
                    <a:pt x="938" y="801"/>
                    <a:pt x="941" y="792"/>
                    <a:pt x="958" y="798"/>
                  </a:cubicBezTo>
                  <a:cubicBezTo>
                    <a:pt x="984" y="837"/>
                    <a:pt x="928" y="784"/>
                    <a:pt x="942" y="826"/>
                  </a:cubicBezTo>
                  <a:cubicBezTo>
                    <a:pt x="936" y="844"/>
                    <a:pt x="930" y="844"/>
                    <a:pt x="914" y="834"/>
                  </a:cubicBezTo>
                  <a:cubicBezTo>
                    <a:pt x="903" y="817"/>
                    <a:pt x="890" y="821"/>
                    <a:pt x="874" y="810"/>
                  </a:cubicBezTo>
                  <a:cubicBezTo>
                    <a:pt x="851" y="776"/>
                    <a:pt x="882" y="816"/>
                    <a:pt x="854" y="794"/>
                  </a:cubicBezTo>
                  <a:cubicBezTo>
                    <a:pt x="843" y="785"/>
                    <a:pt x="840" y="768"/>
                    <a:pt x="830" y="758"/>
                  </a:cubicBezTo>
                  <a:cubicBezTo>
                    <a:pt x="824" y="739"/>
                    <a:pt x="817" y="724"/>
                    <a:pt x="798" y="718"/>
                  </a:cubicBezTo>
                  <a:cubicBezTo>
                    <a:pt x="791" y="696"/>
                    <a:pt x="800" y="712"/>
                    <a:pt x="778" y="710"/>
                  </a:cubicBezTo>
                  <a:cubicBezTo>
                    <a:pt x="767" y="709"/>
                    <a:pt x="746" y="702"/>
                    <a:pt x="746" y="702"/>
                  </a:cubicBezTo>
                  <a:cubicBezTo>
                    <a:pt x="729" y="691"/>
                    <a:pt x="720" y="674"/>
                    <a:pt x="702" y="662"/>
                  </a:cubicBezTo>
                  <a:cubicBezTo>
                    <a:pt x="694" y="665"/>
                    <a:pt x="687" y="673"/>
                    <a:pt x="678" y="674"/>
                  </a:cubicBezTo>
                  <a:cubicBezTo>
                    <a:pt x="657" y="677"/>
                    <a:pt x="630" y="657"/>
                    <a:pt x="614" y="646"/>
                  </a:cubicBezTo>
                  <a:cubicBezTo>
                    <a:pt x="600" y="637"/>
                    <a:pt x="580" y="639"/>
                    <a:pt x="566" y="630"/>
                  </a:cubicBezTo>
                  <a:cubicBezTo>
                    <a:pt x="546" y="617"/>
                    <a:pt x="525" y="607"/>
                    <a:pt x="506" y="594"/>
                  </a:cubicBezTo>
                  <a:cubicBezTo>
                    <a:pt x="513" y="572"/>
                    <a:pt x="509" y="551"/>
                    <a:pt x="490" y="538"/>
                  </a:cubicBezTo>
                  <a:cubicBezTo>
                    <a:pt x="485" y="522"/>
                    <a:pt x="476" y="515"/>
                    <a:pt x="462" y="506"/>
                  </a:cubicBezTo>
                  <a:cubicBezTo>
                    <a:pt x="441" y="474"/>
                    <a:pt x="469" y="513"/>
                    <a:pt x="442" y="486"/>
                  </a:cubicBezTo>
                  <a:cubicBezTo>
                    <a:pt x="436" y="480"/>
                    <a:pt x="436" y="468"/>
                    <a:pt x="430" y="462"/>
                  </a:cubicBezTo>
                  <a:cubicBezTo>
                    <a:pt x="427" y="459"/>
                    <a:pt x="422" y="459"/>
                    <a:pt x="418" y="458"/>
                  </a:cubicBezTo>
                  <a:cubicBezTo>
                    <a:pt x="407" y="447"/>
                    <a:pt x="382" y="430"/>
                    <a:pt x="382" y="430"/>
                  </a:cubicBezTo>
                  <a:cubicBezTo>
                    <a:pt x="371" y="413"/>
                    <a:pt x="358" y="399"/>
                    <a:pt x="346" y="382"/>
                  </a:cubicBezTo>
                  <a:cubicBezTo>
                    <a:pt x="344" y="378"/>
                    <a:pt x="345" y="373"/>
                    <a:pt x="342" y="370"/>
                  </a:cubicBezTo>
                  <a:cubicBezTo>
                    <a:pt x="339" y="367"/>
                    <a:pt x="334" y="367"/>
                    <a:pt x="330" y="366"/>
                  </a:cubicBezTo>
                  <a:cubicBezTo>
                    <a:pt x="322" y="390"/>
                    <a:pt x="342" y="398"/>
                    <a:pt x="354" y="414"/>
                  </a:cubicBezTo>
                  <a:cubicBezTo>
                    <a:pt x="368" y="432"/>
                    <a:pt x="372" y="446"/>
                    <a:pt x="390" y="458"/>
                  </a:cubicBezTo>
                  <a:cubicBezTo>
                    <a:pt x="409" y="487"/>
                    <a:pt x="399" y="475"/>
                    <a:pt x="418" y="494"/>
                  </a:cubicBezTo>
                  <a:cubicBezTo>
                    <a:pt x="423" y="510"/>
                    <a:pt x="428" y="517"/>
                    <a:pt x="442" y="526"/>
                  </a:cubicBezTo>
                  <a:cubicBezTo>
                    <a:pt x="450" y="550"/>
                    <a:pt x="432" y="533"/>
                    <a:pt x="422" y="526"/>
                  </a:cubicBezTo>
                  <a:cubicBezTo>
                    <a:pt x="399" y="492"/>
                    <a:pt x="430" y="532"/>
                    <a:pt x="402" y="510"/>
                  </a:cubicBezTo>
                  <a:cubicBezTo>
                    <a:pt x="398" y="507"/>
                    <a:pt x="397" y="501"/>
                    <a:pt x="394" y="498"/>
                  </a:cubicBezTo>
                  <a:cubicBezTo>
                    <a:pt x="391" y="495"/>
                    <a:pt x="386" y="493"/>
                    <a:pt x="382" y="490"/>
                  </a:cubicBezTo>
                  <a:cubicBezTo>
                    <a:pt x="377" y="474"/>
                    <a:pt x="370" y="471"/>
                    <a:pt x="354" y="466"/>
                  </a:cubicBezTo>
                  <a:cubicBezTo>
                    <a:pt x="344" y="452"/>
                    <a:pt x="340" y="447"/>
                    <a:pt x="346" y="430"/>
                  </a:cubicBezTo>
                  <a:cubicBezTo>
                    <a:pt x="338" y="418"/>
                    <a:pt x="314" y="402"/>
                    <a:pt x="314" y="402"/>
                  </a:cubicBezTo>
                  <a:cubicBezTo>
                    <a:pt x="306" y="390"/>
                    <a:pt x="298" y="378"/>
                    <a:pt x="290" y="366"/>
                  </a:cubicBezTo>
                  <a:cubicBezTo>
                    <a:pt x="284" y="357"/>
                    <a:pt x="273" y="354"/>
                    <a:pt x="266" y="346"/>
                  </a:cubicBezTo>
                  <a:cubicBezTo>
                    <a:pt x="263" y="342"/>
                    <a:pt x="262" y="337"/>
                    <a:pt x="258" y="334"/>
                  </a:cubicBezTo>
                  <a:cubicBezTo>
                    <a:pt x="243" y="324"/>
                    <a:pt x="225" y="324"/>
                    <a:pt x="210" y="314"/>
                  </a:cubicBezTo>
                  <a:cubicBezTo>
                    <a:pt x="201" y="300"/>
                    <a:pt x="194" y="291"/>
                    <a:pt x="178" y="286"/>
                  </a:cubicBezTo>
                  <a:cubicBezTo>
                    <a:pt x="160" y="260"/>
                    <a:pt x="192" y="247"/>
                    <a:pt x="154" y="238"/>
                  </a:cubicBezTo>
                  <a:cubicBezTo>
                    <a:pt x="111" y="209"/>
                    <a:pt x="106" y="149"/>
                    <a:pt x="90" y="102"/>
                  </a:cubicBezTo>
                  <a:cubicBezTo>
                    <a:pt x="86" y="90"/>
                    <a:pt x="76" y="73"/>
                    <a:pt x="66" y="66"/>
                  </a:cubicBezTo>
                  <a:cubicBezTo>
                    <a:pt x="58" y="60"/>
                    <a:pt x="42" y="50"/>
                    <a:pt x="42" y="50"/>
                  </a:cubicBezTo>
                  <a:cubicBezTo>
                    <a:pt x="39" y="46"/>
                    <a:pt x="38" y="41"/>
                    <a:pt x="34" y="38"/>
                  </a:cubicBezTo>
                  <a:cubicBezTo>
                    <a:pt x="27" y="34"/>
                    <a:pt x="10" y="30"/>
                    <a:pt x="10" y="30"/>
                  </a:cubicBezTo>
                  <a:cubicBezTo>
                    <a:pt x="0" y="1"/>
                    <a:pt x="31" y="17"/>
                    <a:pt x="46" y="22"/>
                  </a:cubicBezTo>
                  <a:cubicBezTo>
                    <a:pt x="65" y="51"/>
                    <a:pt x="61" y="41"/>
                    <a:pt x="86" y="58"/>
                  </a:cubicBezTo>
                  <a:cubicBezTo>
                    <a:pt x="94" y="70"/>
                    <a:pt x="94" y="93"/>
                    <a:pt x="102" y="70"/>
                  </a:cubicBezTo>
                  <a:cubicBezTo>
                    <a:pt x="95" y="49"/>
                    <a:pt x="82" y="62"/>
                    <a:pt x="82" y="3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45" name="Freeform 31"/>
            <p:cNvSpPr>
              <a:spLocks/>
            </p:cNvSpPr>
            <p:nvPr userDrawn="1"/>
          </p:nvSpPr>
          <p:spPr bwMode="ltGray">
            <a:xfrm>
              <a:off x="2405" y="445"/>
              <a:ext cx="15" cy="16"/>
            </a:xfrm>
            <a:custGeom>
              <a:avLst/>
              <a:gdLst>
                <a:gd name="T0" fmla="*/ 0 w 36"/>
                <a:gd name="T1" fmla="*/ 0 h 48"/>
                <a:gd name="T2" fmla="*/ 0 w 36"/>
                <a:gd name="T3" fmla="*/ 0 h 48"/>
                <a:gd name="T4" fmla="*/ 0 w 36"/>
                <a:gd name="T5" fmla="*/ 0 h 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" h="48">
                  <a:moveTo>
                    <a:pt x="6" y="28"/>
                  </a:moveTo>
                  <a:cubicBezTo>
                    <a:pt x="25" y="0"/>
                    <a:pt x="36" y="31"/>
                    <a:pt x="10" y="48"/>
                  </a:cubicBezTo>
                  <a:cubicBezTo>
                    <a:pt x="0" y="34"/>
                    <a:pt x="0" y="40"/>
                    <a:pt x="6" y="2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46" name="Freeform 32"/>
            <p:cNvSpPr>
              <a:spLocks/>
            </p:cNvSpPr>
            <p:nvPr userDrawn="1"/>
          </p:nvSpPr>
          <p:spPr bwMode="ltGray">
            <a:xfrm>
              <a:off x="2393" y="439"/>
              <a:ext cx="16" cy="12"/>
            </a:xfrm>
            <a:custGeom>
              <a:avLst/>
              <a:gdLst>
                <a:gd name="T0" fmla="*/ 0 w 36"/>
                <a:gd name="T1" fmla="*/ 0 h 37"/>
                <a:gd name="T2" fmla="*/ 0 w 36"/>
                <a:gd name="T3" fmla="*/ 0 h 37"/>
                <a:gd name="T4" fmla="*/ 0 w 36"/>
                <a:gd name="T5" fmla="*/ 0 h 37"/>
                <a:gd name="T6" fmla="*/ 0 w 36"/>
                <a:gd name="T7" fmla="*/ 0 h 37"/>
                <a:gd name="T8" fmla="*/ 0 w 36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37">
                  <a:moveTo>
                    <a:pt x="0" y="5"/>
                  </a:moveTo>
                  <a:cubicBezTo>
                    <a:pt x="4" y="4"/>
                    <a:pt x="8" y="0"/>
                    <a:pt x="12" y="1"/>
                  </a:cubicBezTo>
                  <a:cubicBezTo>
                    <a:pt x="21" y="4"/>
                    <a:pt x="36" y="17"/>
                    <a:pt x="36" y="17"/>
                  </a:cubicBezTo>
                  <a:cubicBezTo>
                    <a:pt x="29" y="37"/>
                    <a:pt x="22" y="26"/>
                    <a:pt x="8" y="17"/>
                  </a:cubicBezTo>
                  <a:cubicBezTo>
                    <a:pt x="5" y="13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47" name="Freeform 33"/>
            <p:cNvSpPr>
              <a:spLocks/>
            </p:cNvSpPr>
            <p:nvPr userDrawn="1"/>
          </p:nvSpPr>
          <p:spPr bwMode="ltGray">
            <a:xfrm>
              <a:off x="2878" y="406"/>
              <a:ext cx="73" cy="33"/>
            </a:xfrm>
            <a:custGeom>
              <a:avLst/>
              <a:gdLst>
                <a:gd name="T0" fmla="*/ 0 w 170"/>
                <a:gd name="T1" fmla="*/ 0 h 96"/>
                <a:gd name="T2" fmla="*/ 0 w 170"/>
                <a:gd name="T3" fmla="*/ 0 h 96"/>
                <a:gd name="T4" fmla="*/ 0 w 170"/>
                <a:gd name="T5" fmla="*/ 0 h 96"/>
                <a:gd name="T6" fmla="*/ 0 w 170"/>
                <a:gd name="T7" fmla="*/ 0 h 96"/>
                <a:gd name="T8" fmla="*/ 0 w 170"/>
                <a:gd name="T9" fmla="*/ 0 h 96"/>
                <a:gd name="T10" fmla="*/ 0 w 170"/>
                <a:gd name="T11" fmla="*/ 0 h 96"/>
                <a:gd name="T12" fmla="*/ 0 w 170"/>
                <a:gd name="T13" fmla="*/ 0 h 96"/>
                <a:gd name="T14" fmla="*/ 0 w 170"/>
                <a:gd name="T15" fmla="*/ 0 h 96"/>
                <a:gd name="T16" fmla="*/ 0 w 170"/>
                <a:gd name="T17" fmla="*/ 0 h 96"/>
                <a:gd name="T18" fmla="*/ 0 w 170"/>
                <a:gd name="T19" fmla="*/ 0 h 96"/>
                <a:gd name="T20" fmla="*/ 0 w 170"/>
                <a:gd name="T21" fmla="*/ 0 h 96"/>
                <a:gd name="T22" fmla="*/ 0 w 170"/>
                <a:gd name="T23" fmla="*/ 0 h 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70" h="96">
                  <a:moveTo>
                    <a:pt x="0" y="49"/>
                  </a:moveTo>
                  <a:cubicBezTo>
                    <a:pt x="5" y="33"/>
                    <a:pt x="12" y="30"/>
                    <a:pt x="28" y="25"/>
                  </a:cubicBezTo>
                  <a:cubicBezTo>
                    <a:pt x="20" y="0"/>
                    <a:pt x="42" y="16"/>
                    <a:pt x="56" y="21"/>
                  </a:cubicBezTo>
                  <a:cubicBezTo>
                    <a:pt x="56" y="21"/>
                    <a:pt x="77" y="6"/>
                    <a:pt x="80" y="9"/>
                  </a:cubicBezTo>
                  <a:cubicBezTo>
                    <a:pt x="85" y="14"/>
                    <a:pt x="71" y="23"/>
                    <a:pt x="64" y="25"/>
                  </a:cubicBezTo>
                  <a:cubicBezTo>
                    <a:pt x="82" y="37"/>
                    <a:pt x="103" y="42"/>
                    <a:pt x="124" y="49"/>
                  </a:cubicBezTo>
                  <a:cubicBezTo>
                    <a:pt x="136" y="53"/>
                    <a:pt x="160" y="65"/>
                    <a:pt x="160" y="65"/>
                  </a:cubicBezTo>
                  <a:cubicBezTo>
                    <a:pt x="170" y="96"/>
                    <a:pt x="134" y="83"/>
                    <a:pt x="116" y="77"/>
                  </a:cubicBezTo>
                  <a:cubicBezTo>
                    <a:pt x="109" y="57"/>
                    <a:pt x="116" y="66"/>
                    <a:pt x="88" y="57"/>
                  </a:cubicBezTo>
                  <a:cubicBezTo>
                    <a:pt x="84" y="56"/>
                    <a:pt x="76" y="53"/>
                    <a:pt x="76" y="53"/>
                  </a:cubicBezTo>
                  <a:cubicBezTo>
                    <a:pt x="57" y="34"/>
                    <a:pt x="53" y="37"/>
                    <a:pt x="24" y="41"/>
                  </a:cubicBezTo>
                  <a:cubicBezTo>
                    <a:pt x="9" y="51"/>
                    <a:pt x="17" y="49"/>
                    <a:pt x="0" y="49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48" name="Freeform 34"/>
            <p:cNvSpPr>
              <a:spLocks/>
            </p:cNvSpPr>
            <p:nvPr userDrawn="1"/>
          </p:nvSpPr>
          <p:spPr bwMode="ltGray">
            <a:xfrm>
              <a:off x="2955" y="433"/>
              <a:ext cx="59" cy="15"/>
            </a:xfrm>
            <a:custGeom>
              <a:avLst/>
              <a:gdLst>
                <a:gd name="T0" fmla="*/ 0 w 138"/>
                <a:gd name="T1" fmla="*/ 0 h 44"/>
                <a:gd name="T2" fmla="*/ 0 w 138"/>
                <a:gd name="T3" fmla="*/ 0 h 44"/>
                <a:gd name="T4" fmla="*/ 0 w 138"/>
                <a:gd name="T5" fmla="*/ 0 h 44"/>
                <a:gd name="T6" fmla="*/ 0 w 138"/>
                <a:gd name="T7" fmla="*/ 0 h 44"/>
                <a:gd name="T8" fmla="*/ 0 w 138"/>
                <a:gd name="T9" fmla="*/ 0 h 44"/>
                <a:gd name="T10" fmla="*/ 0 w 138"/>
                <a:gd name="T11" fmla="*/ 0 h 44"/>
                <a:gd name="T12" fmla="*/ 0 w 138"/>
                <a:gd name="T13" fmla="*/ 0 h 44"/>
                <a:gd name="T14" fmla="*/ 0 w 138"/>
                <a:gd name="T15" fmla="*/ 0 h 44"/>
                <a:gd name="T16" fmla="*/ 0 w 138"/>
                <a:gd name="T17" fmla="*/ 0 h 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8" h="44">
                  <a:moveTo>
                    <a:pt x="0" y="0"/>
                  </a:moveTo>
                  <a:cubicBezTo>
                    <a:pt x="19" y="3"/>
                    <a:pt x="35" y="10"/>
                    <a:pt x="52" y="4"/>
                  </a:cubicBezTo>
                  <a:cubicBezTo>
                    <a:pt x="87" y="11"/>
                    <a:pt x="61" y="15"/>
                    <a:pt x="88" y="24"/>
                  </a:cubicBezTo>
                  <a:cubicBezTo>
                    <a:pt x="96" y="23"/>
                    <a:pt x="104" y="19"/>
                    <a:pt x="112" y="20"/>
                  </a:cubicBezTo>
                  <a:cubicBezTo>
                    <a:pt x="138" y="23"/>
                    <a:pt x="118" y="41"/>
                    <a:pt x="108" y="44"/>
                  </a:cubicBezTo>
                  <a:cubicBezTo>
                    <a:pt x="78" y="34"/>
                    <a:pt x="92" y="34"/>
                    <a:pt x="64" y="40"/>
                  </a:cubicBezTo>
                  <a:cubicBezTo>
                    <a:pt x="41" y="37"/>
                    <a:pt x="22" y="41"/>
                    <a:pt x="0" y="36"/>
                  </a:cubicBezTo>
                  <a:cubicBezTo>
                    <a:pt x="6" y="11"/>
                    <a:pt x="7" y="27"/>
                    <a:pt x="28" y="20"/>
                  </a:cubicBezTo>
                  <a:cubicBezTo>
                    <a:pt x="17" y="13"/>
                    <a:pt x="0" y="13"/>
                    <a:pt x="0" y="0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49" name="Freeform 35"/>
            <p:cNvSpPr>
              <a:spLocks/>
            </p:cNvSpPr>
            <p:nvPr userDrawn="1"/>
          </p:nvSpPr>
          <p:spPr bwMode="ltGray">
            <a:xfrm>
              <a:off x="2924" y="441"/>
              <a:ext cx="24" cy="14"/>
            </a:xfrm>
            <a:custGeom>
              <a:avLst/>
              <a:gdLst>
                <a:gd name="T0" fmla="*/ 0 w 57"/>
                <a:gd name="T1" fmla="*/ 0 h 42"/>
                <a:gd name="T2" fmla="*/ 0 w 57"/>
                <a:gd name="T3" fmla="*/ 0 h 42"/>
                <a:gd name="T4" fmla="*/ 0 w 57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" h="42">
                  <a:moveTo>
                    <a:pt x="17" y="25"/>
                  </a:moveTo>
                  <a:cubicBezTo>
                    <a:pt x="0" y="0"/>
                    <a:pt x="21" y="9"/>
                    <a:pt x="37" y="13"/>
                  </a:cubicBezTo>
                  <a:cubicBezTo>
                    <a:pt x="57" y="42"/>
                    <a:pt x="30" y="25"/>
                    <a:pt x="17" y="25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50" name="Freeform 36"/>
            <p:cNvSpPr>
              <a:spLocks/>
            </p:cNvSpPr>
            <p:nvPr userDrawn="1"/>
          </p:nvSpPr>
          <p:spPr bwMode="ltGray">
            <a:xfrm>
              <a:off x="2908" y="398"/>
              <a:ext cx="16" cy="18"/>
            </a:xfrm>
            <a:custGeom>
              <a:avLst/>
              <a:gdLst>
                <a:gd name="T0" fmla="*/ 0 w 39"/>
                <a:gd name="T1" fmla="*/ 0 h 52"/>
                <a:gd name="T2" fmla="*/ 0 w 39"/>
                <a:gd name="T3" fmla="*/ 0 h 52"/>
                <a:gd name="T4" fmla="*/ 0 w 39"/>
                <a:gd name="T5" fmla="*/ 0 h 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" h="52">
                  <a:moveTo>
                    <a:pt x="19" y="32"/>
                  </a:moveTo>
                  <a:cubicBezTo>
                    <a:pt x="13" y="14"/>
                    <a:pt x="0" y="13"/>
                    <a:pt x="19" y="0"/>
                  </a:cubicBezTo>
                  <a:cubicBezTo>
                    <a:pt x="23" y="5"/>
                    <a:pt x="39" y="52"/>
                    <a:pt x="19" y="3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51" name="Freeform 37"/>
            <p:cNvSpPr>
              <a:spLocks/>
            </p:cNvSpPr>
            <p:nvPr userDrawn="1"/>
          </p:nvSpPr>
          <p:spPr bwMode="ltGray">
            <a:xfrm>
              <a:off x="3035" y="452"/>
              <a:ext cx="19" cy="27"/>
            </a:xfrm>
            <a:custGeom>
              <a:avLst/>
              <a:gdLst>
                <a:gd name="T0" fmla="*/ 0 w 44"/>
                <a:gd name="T1" fmla="*/ 0 h 80"/>
                <a:gd name="T2" fmla="*/ 0 w 44"/>
                <a:gd name="T3" fmla="*/ 0 h 80"/>
                <a:gd name="T4" fmla="*/ 0 w 44"/>
                <a:gd name="T5" fmla="*/ 0 h 80"/>
                <a:gd name="T6" fmla="*/ 0 w 44"/>
                <a:gd name="T7" fmla="*/ 0 h 80"/>
                <a:gd name="T8" fmla="*/ 0 w 44"/>
                <a:gd name="T9" fmla="*/ 0 h 80"/>
                <a:gd name="T10" fmla="*/ 0 w 44"/>
                <a:gd name="T11" fmla="*/ 0 h 80"/>
                <a:gd name="T12" fmla="*/ 0 w 44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" h="80">
                  <a:moveTo>
                    <a:pt x="4" y="9"/>
                  </a:moveTo>
                  <a:cubicBezTo>
                    <a:pt x="9" y="17"/>
                    <a:pt x="18" y="24"/>
                    <a:pt x="20" y="33"/>
                  </a:cubicBezTo>
                  <a:cubicBezTo>
                    <a:pt x="21" y="38"/>
                    <a:pt x="21" y="45"/>
                    <a:pt x="24" y="49"/>
                  </a:cubicBezTo>
                  <a:cubicBezTo>
                    <a:pt x="27" y="52"/>
                    <a:pt x="32" y="52"/>
                    <a:pt x="36" y="53"/>
                  </a:cubicBezTo>
                  <a:cubicBezTo>
                    <a:pt x="41" y="68"/>
                    <a:pt x="44" y="80"/>
                    <a:pt x="24" y="73"/>
                  </a:cubicBezTo>
                  <a:cubicBezTo>
                    <a:pt x="19" y="55"/>
                    <a:pt x="11" y="37"/>
                    <a:pt x="0" y="21"/>
                  </a:cubicBezTo>
                  <a:cubicBezTo>
                    <a:pt x="4" y="4"/>
                    <a:pt x="4" y="0"/>
                    <a:pt x="4" y="9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52" name="Freeform 38"/>
            <p:cNvSpPr>
              <a:spLocks/>
            </p:cNvSpPr>
            <p:nvPr userDrawn="1"/>
          </p:nvSpPr>
          <p:spPr bwMode="ltGray">
            <a:xfrm>
              <a:off x="2696" y="247"/>
              <a:ext cx="205" cy="41"/>
            </a:xfrm>
            <a:custGeom>
              <a:avLst/>
              <a:gdLst>
                <a:gd name="T0" fmla="*/ 1 w 323"/>
                <a:gd name="T1" fmla="*/ 1 h 64"/>
                <a:gd name="T2" fmla="*/ 1 w 323"/>
                <a:gd name="T3" fmla="*/ 1 h 64"/>
                <a:gd name="T4" fmla="*/ 1 w 323"/>
                <a:gd name="T5" fmla="*/ 0 h 64"/>
                <a:gd name="T6" fmla="*/ 1 w 323"/>
                <a:gd name="T7" fmla="*/ 0 h 64"/>
                <a:gd name="T8" fmla="*/ 1 w 323"/>
                <a:gd name="T9" fmla="*/ 1 h 64"/>
                <a:gd name="T10" fmla="*/ 1 w 323"/>
                <a:gd name="T11" fmla="*/ 1 h 64"/>
                <a:gd name="T12" fmla="*/ 1 w 323"/>
                <a:gd name="T13" fmla="*/ 1 h 64"/>
                <a:gd name="T14" fmla="*/ 1 w 323"/>
                <a:gd name="T15" fmla="*/ 1 h 64"/>
                <a:gd name="T16" fmla="*/ 1 w 323"/>
                <a:gd name="T17" fmla="*/ 1 h 64"/>
                <a:gd name="T18" fmla="*/ 1 w 323"/>
                <a:gd name="T19" fmla="*/ 1 h 64"/>
                <a:gd name="T20" fmla="*/ 1 w 323"/>
                <a:gd name="T21" fmla="*/ 1 h 64"/>
                <a:gd name="T22" fmla="*/ 1 w 323"/>
                <a:gd name="T23" fmla="*/ 1 h 64"/>
                <a:gd name="T24" fmla="*/ 1 w 323"/>
                <a:gd name="T25" fmla="*/ 1 h 64"/>
                <a:gd name="T26" fmla="*/ 1 w 323"/>
                <a:gd name="T27" fmla="*/ 1 h 64"/>
                <a:gd name="T28" fmla="*/ 1 w 323"/>
                <a:gd name="T29" fmla="*/ 1 h 64"/>
                <a:gd name="T30" fmla="*/ 1 w 323"/>
                <a:gd name="T31" fmla="*/ 1 h 64"/>
                <a:gd name="T32" fmla="*/ 1 w 323"/>
                <a:gd name="T33" fmla="*/ 1 h 64"/>
                <a:gd name="T34" fmla="*/ 1 w 323"/>
                <a:gd name="T35" fmla="*/ 1 h 64"/>
                <a:gd name="T36" fmla="*/ 1 w 323"/>
                <a:gd name="T37" fmla="*/ 1 h 64"/>
                <a:gd name="T38" fmla="*/ 1 w 323"/>
                <a:gd name="T39" fmla="*/ 1 h 64"/>
                <a:gd name="T40" fmla="*/ 1 w 323"/>
                <a:gd name="T41" fmla="*/ 1 h 64"/>
                <a:gd name="T42" fmla="*/ 1 w 323"/>
                <a:gd name="T43" fmla="*/ 1 h 64"/>
                <a:gd name="T44" fmla="*/ 1 w 323"/>
                <a:gd name="T45" fmla="*/ 1 h 64"/>
                <a:gd name="T46" fmla="*/ 1 w 323"/>
                <a:gd name="T47" fmla="*/ 1 h 64"/>
                <a:gd name="T48" fmla="*/ 1 w 323"/>
                <a:gd name="T49" fmla="*/ 1 h 64"/>
                <a:gd name="T50" fmla="*/ 1 w 323"/>
                <a:gd name="T51" fmla="*/ 1 h 64"/>
                <a:gd name="T52" fmla="*/ 1 w 323"/>
                <a:gd name="T53" fmla="*/ 0 h 64"/>
                <a:gd name="T54" fmla="*/ 1 w 323"/>
                <a:gd name="T55" fmla="*/ 1 h 6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23" h="64">
                  <a:moveTo>
                    <a:pt x="220" y="1"/>
                  </a:moveTo>
                  <a:cubicBezTo>
                    <a:pt x="215" y="12"/>
                    <a:pt x="225" y="17"/>
                    <a:pt x="231" y="8"/>
                  </a:cubicBezTo>
                  <a:cubicBezTo>
                    <a:pt x="235" y="0"/>
                    <a:pt x="229" y="7"/>
                    <a:pt x="235" y="0"/>
                  </a:cubicBezTo>
                  <a:lnTo>
                    <a:pt x="265" y="0"/>
                  </a:lnTo>
                  <a:cubicBezTo>
                    <a:pt x="277" y="6"/>
                    <a:pt x="276" y="11"/>
                    <a:pt x="287" y="17"/>
                  </a:cubicBezTo>
                  <a:cubicBezTo>
                    <a:pt x="308" y="11"/>
                    <a:pt x="293" y="7"/>
                    <a:pt x="319" y="10"/>
                  </a:cubicBezTo>
                  <a:cubicBezTo>
                    <a:pt x="323" y="19"/>
                    <a:pt x="321" y="22"/>
                    <a:pt x="314" y="29"/>
                  </a:cubicBezTo>
                  <a:cubicBezTo>
                    <a:pt x="312" y="39"/>
                    <a:pt x="313" y="50"/>
                    <a:pt x="298" y="46"/>
                  </a:cubicBezTo>
                  <a:cubicBezTo>
                    <a:pt x="297" y="40"/>
                    <a:pt x="298" y="34"/>
                    <a:pt x="295" y="29"/>
                  </a:cubicBezTo>
                  <a:cubicBezTo>
                    <a:pt x="294" y="27"/>
                    <a:pt x="290" y="31"/>
                    <a:pt x="287" y="31"/>
                  </a:cubicBezTo>
                  <a:cubicBezTo>
                    <a:pt x="284" y="31"/>
                    <a:pt x="282" y="30"/>
                    <a:pt x="279" y="29"/>
                  </a:cubicBezTo>
                  <a:cubicBezTo>
                    <a:pt x="274" y="27"/>
                    <a:pt x="263" y="21"/>
                    <a:pt x="263" y="21"/>
                  </a:cubicBezTo>
                  <a:cubicBezTo>
                    <a:pt x="249" y="23"/>
                    <a:pt x="241" y="31"/>
                    <a:pt x="228" y="38"/>
                  </a:cubicBezTo>
                  <a:cubicBezTo>
                    <a:pt x="220" y="41"/>
                    <a:pt x="209" y="42"/>
                    <a:pt x="201" y="44"/>
                  </a:cubicBezTo>
                  <a:cubicBezTo>
                    <a:pt x="193" y="54"/>
                    <a:pt x="200" y="53"/>
                    <a:pt x="212" y="57"/>
                  </a:cubicBezTo>
                  <a:cubicBezTo>
                    <a:pt x="200" y="62"/>
                    <a:pt x="199" y="57"/>
                    <a:pt x="188" y="63"/>
                  </a:cubicBezTo>
                  <a:cubicBezTo>
                    <a:pt x="181" y="62"/>
                    <a:pt x="174" y="64"/>
                    <a:pt x="169" y="61"/>
                  </a:cubicBezTo>
                  <a:cubicBezTo>
                    <a:pt x="166" y="59"/>
                    <a:pt x="175" y="59"/>
                    <a:pt x="177" y="57"/>
                  </a:cubicBezTo>
                  <a:cubicBezTo>
                    <a:pt x="181" y="48"/>
                    <a:pt x="149" y="28"/>
                    <a:pt x="171" y="40"/>
                  </a:cubicBezTo>
                  <a:cubicBezTo>
                    <a:pt x="184" y="55"/>
                    <a:pt x="184" y="36"/>
                    <a:pt x="169" y="31"/>
                  </a:cubicBezTo>
                  <a:cubicBezTo>
                    <a:pt x="167" y="27"/>
                    <a:pt x="167" y="22"/>
                    <a:pt x="158" y="23"/>
                  </a:cubicBezTo>
                  <a:cubicBezTo>
                    <a:pt x="153" y="23"/>
                    <a:pt x="142" y="27"/>
                    <a:pt x="142" y="27"/>
                  </a:cubicBezTo>
                  <a:cubicBezTo>
                    <a:pt x="136" y="39"/>
                    <a:pt x="143" y="31"/>
                    <a:pt x="134" y="27"/>
                  </a:cubicBezTo>
                  <a:cubicBezTo>
                    <a:pt x="130" y="25"/>
                    <a:pt x="126" y="25"/>
                    <a:pt x="123" y="25"/>
                  </a:cubicBezTo>
                  <a:cubicBezTo>
                    <a:pt x="117" y="11"/>
                    <a:pt x="100" y="6"/>
                    <a:pt x="83" y="2"/>
                  </a:cubicBezTo>
                  <a:cubicBezTo>
                    <a:pt x="70" y="4"/>
                    <a:pt x="69" y="9"/>
                    <a:pt x="59" y="14"/>
                  </a:cubicBezTo>
                  <a:cubicBezTo>
                    <a:pt x="45" y="14"/>
                    <a:pt x="0" y="12"/>
                    <a:pt x="1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53" name="Freeform 39"/>
            <p:cNvSpPr>
              <a:spLocks/>
            </p:cNvSpPr>
            <p:nvPr userDrawn="1"/>
          </p:nvSpPr>
          <p:spPr bwMode="ltGray">
            <a:xfrm>
              <a:off x="2515" y="246"/>
              <a:ext cx="190" cy="20"/>
            </a:xfrm>
            <a:custGeom>
              <a:avLst/>
              <a:gdLst>
                <a:gd name="T0" fmla="*/ 1 w 300"/>
                <a:gd name="T1" fmla="*/ 1 h 31"/>
                <a:gd name="T2" fmla="*/ 1 w 300"/>
                <a:gd name="T3" fmla="*/ 1 h 31"/>
                <a:gd name="T4" fmla="*/ 1 w 300"/>
                <a:gd name="T5" fmla="*/ 0 h 31"/>
                <a:gd name="T6" fmla="*/ 1 w 300"/>
                <a:gd name="T7" fmla="*/ 1 h 31"/>
                <a:gd name="T8" fmla="*/ 1 w 300"/>
                <a:gd name="T9" fmla="*/ 1 h 31"/>
                <a:gd name="T10" fmla="*/ 1 w 300"/>
                <a:gd name="T11" fmla="*/ 1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0" h="31">
                  <a:moveTo>
                    <a:pt x="105" y="31"/>
                  </a:moveTo>
                  <a:cubicBezTo>
                    <a:pt x="83" y="19"/>
                    <a:pt x="0" y="6"/>
                    <a:pt x="30" y="1"/>
                  </a:cubicBezTo>
                  <a:lnTo>
                    <a:pt x="285" y="0"/>
                  </a:lnTo>
                  <a:cubicBezTo>
                    <a:pt x="296" y="4"/>
                    <a:pt x="300" y="5"/>
                    <a:pt x="296" y="14"/>
                  </a:cubicBezTo>
                  <a:cubicBezTo>
                    <a:pt x="285" y="11"/>
                    <a:pt x="276" y="16"/>
                    <a:pt x="264" y="16"/>
                  </a:cubicBezTo>
                  <a:lnTo>
                    <a:pt x="105" y="3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54" name="Freeform 40"/>
            <p:cNvSpPr>
              <a:spLocks/>
            </p:cNvSpPr>
            <p:nvPr userDrawn="1"/>
          </p:nvSpPr>
          <p:spPr bwMode="ltGray">
            <a:xfrm>
              <a:off x="2096" y="275"/>
              <a:ext cx="18" cy="10"/>
            </a:xfrm>
            <a:custGeom>
              <a:avLst/>
              <a:gdLst>
                <a:gd name="T0" fmla="*/ 0 w 41"/>
                <a:gd name="T1" fmla="*/ 0 h 29"/>
                <a:gd name="T2" fmla="*/ 0 w 41"/>
                <a:gd name="T3" fmla="*/ 0 h 29"/>
                <a:gd name="T4" fmla="*/ 0 w 41"/>
                <a:gd name="T5" fmla="*/ 0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29">
                  <a:moveTo>
                    <a:pt x="0" y="25"/>
                  </a:moveTo>
                  <a:cubicBezTo>
                    <a:pt x="10" y="11"/>
                    <a:pt x="41" y="0"/>
                    <a:pt x="12" y="29"/>
                  </a:cubicBezTo>
                  <a:cubicBezTo>
                    <a:pt x="8" y="28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55" name="Freeform 41"/>
            <p:cNvSpPr>
              <a:spLocks/>
            </p:cNvSpPr>
            <p:nvPr userDrawn="1"/>
          </p:nvSpPr>
          <p:spPr bwMode="ltGray">
            <a:xfrm>
              <a:off x="1606" y="246"/>
              <a:ext cx="436" cy="152"/>
            </a:xfrm>
            <a:custGeom>
              <a:avLst/>
              <a:gdLst>
                <a:gd name="T0" fmla="*/ 73 w 436"/>
                <a:gd name="T1" fmla="*/ 1 h 152"/>
                <a:gd name="T2" fmla="*/ 436 w 436"/>
                <a:gd name="T3" fmla="*/ 0 h 152"/>
                <a:gd name="T4" fmla="*/ 416 w 436"/>
                <a:gd name="T5" fmla="*/ 54 h 152"/>
                <a:gd name="T6" fmla="*/ 397 w 436"/>
                <a:gd name="T7" fmla="*/ 68 h 152"/>
                <a:gd name="T8" fmla="*/ 392 w 436"/>
                <a:gd name="T9" fmla="*/ 70 h 152"/>
                <a:gd name="T10" fmla="*/ 375 w 436"/>
                <a:gd name="T11" fmla="*/ 73 h 152"/>
                <a:gd name="T12" fmla="*/ 361 w 436"/>
                <a:gd name="T13" fmla="*/ 88 h 152"/>
                <a:gd name="T14" fmla="*/ 362 w 436"/>
                <a:gd name="T15" fmla="*/ 99 h 152"/>
                <a:gd name="T16" fmla="*/ 364 w 436"/>
                <a:gd name="T17" fmla="*/ 107 h 152"/>
                <a:gd name="T18" fmla="*/ 366 w 436"/>
                <a:gd name="T19" fmla="*/ 113 h 152"/>
                <a:gd name="T20" fmla="*/ 362 w 436"/>
                <a:gd name="T21" fmla="*/ 122 h 152"/>
                <a:gd name="T22" fmla="*/ 351 w 436"/>
                <a:gd name="T23" fmla="*/ 120 h 152"/>
                <a:gd name="T24" fmla="*/ 342 w 436"/>
                <a:gd name="T25" fmla="*/ 129 h 152"/>
                <a:gd name="T26" fmla="*/ 347 w 436"/>
                <a:gd name="T27" fmla="*/ 105 h 152"/>
                <a:gd name="T28" fmla="*/ 338 w 436"/>
                <a:gd name="T29" fmla="*/ 100 h 152"/>
                <a:gd name="T30" fmla="*/ 344 w 436"/>
                <a:gd name="T31" fmla="*/ 93 h 152"/>
                <a:gd name="T32" fmla="*/ 342 w 436"/>
                <a:gd name="T33" fmla="*/ 89 h 152"/>
                <a:gd name="T34" fmla="*/ 320 w 436"/>
                <a:gd name="T35" fmla="*/ 94 h 152"/>
                <a:gd name="T36" fmla="*/ 317 w 436"/>
                <a:gd name="T37" fmla="*/ 85 h 152"/>
                <a:gd name="T38" fmla="*/ 297 w 436"/>
                <a:gd name="T39" fmla="*/ 94 h 152"/>
                <a:gd name="T40" fmla="*/ 320 w 436"/>
                <a:gd name="T41" fmla="*/ 103 h 152"/>
                <a:gd name="T42" fmla="*/ 305 w 436"/>
                <a:gd name="T43" fmla="*/ 117 h 152"/>
                <a:gd name="T44" fmla="*/ 311 w 436"/>
                <a:gd name="T45" fmla="*/ 126 h 152"/>
                <a:gd name="T46" fmla="*/ 315 w 436"/>
                <a:gd name="T47" fmla="*/ 138 h 152"/>
                <a:gd name="T48" fmla="*/ 309 w 436"/>
                <a:gd name="T49" fmla="*/ 139 h 152"/>
                <a:gd name="T50" fmla="*/ 314 w 436"/>
                <a:gd name="T51" fmla="*/ 144 h 152"/>
                <a:gd name="T52" fmla="*/ 307 w 436"/>
                <a:gd name="T53" fmla="*/ 152 h 152"/>
                <a:gd name="T54" fmla="*/ 0 w 436"/>
                <a:gd name="T55" fmla="*/ 149 h 152"/>
                <a:gd name="T56" fmla="*/ 73 w 436"/>
                <a:gd name="T57" fmla="*/ 1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36" h="152">
                  <a:moveTo>
                    <a:pt x="73" y="1"/>
                  </a:moveTo>
                  <a:lnTo>
                    <a:pt x="436" y="0"/>
                  </a:lnTo>
                  <a:cubicBezTo>
                    <a:pt x="430" y="15"/>
                    <a:pt x="429" y="42"/>
                    <a:pt x="416" y="54"/>
                  </a:cubicBezTo>
                  <a:cubicBezTo>
                    <a:pt x="410" y="60"/>
                    <a:pt x="405" y="63"/>
                    <a:pt x="397" y="68"/>
                  </a:cubicBezTo>
                  <a:cubicBezTo>
                    <a:pt x="396" y="69"/>
                    <a:pt x="392" y="70"/>
                    <a:pt x="392" y="70"/>
                  </a:cubicBezTo>
                  <a:cubicBezTo>
                    <a:pt x="377" y="63"/>
                    <a:pt x="385" y="68"/>
                    <a:pt x="375" y="73"/>
                  </a:cubicBezTo>
                  <a:cubicBezTo>
                    <a:pt x="371" y="82"/>
                    <a:pt x="371" y="83"/>
                    <a:pt x="361" y="88"/>
                  </a:cubicBezTo>
                  <a:cubicBezTo>
                    <a:pt x="359" y="92"/>
                    <a:pt x="364" y="93"/>
                    <a:pt x="362" y="99"/>
                  </a:cubicBezTo>
                  <a:cubicBezTo>
                    <a:pt x="363" y="102"/>
                    <a:pt x="364" y="105"/>
                    <a:pt x="364" y="107"/>
                  </a:cubicBezTo>
                  <a:cubicBezTo>
                    <a:pt x="365" y="109"/>
                    <a:pt x="366" y="111"/>
                    <a:pt x="366" y="113"/>
                  </a:cubicBezTo>
                  <a:cubicBezTo>
                    <a:pt x="365" y="115"/>
                    <a:pt x="364" y="120"/>
                    <a:pt x="362" y="122"/>
                  </a:cubicBezTo>
                  <a:cubicBezTo>
                    <a:pt x="359" y="123"/>
                    <a:pt x="354" y="119"/>
                    <a:pt x="351" y="120"/>
                  </a:cubicBezTo>
                  <a:cubicBezTo>
                    <a:pt x="347" y="129"/>
                    <a:pt x="352" y="127"/>
                    <a:pt x="342" y="129"/>
                  </a:cubicBezTo>
                  <a:cubicBezTo>
                    <a:pt x="340" y="123"/>
                    <a:pt x="345" y="111"/>
                    <a:pt x="347" y="105"/>
                  </a:cubicBezTo>
                  <a:cubicBezTo>
                    <a:pt x="347" y="100"/>
                    <a:pt x="338" y="102"/>
                    <a:pt x="338" y="100"/>
                  </a:cubicBezTo>
                  <a:cubicBezTo>
                    <a:pt x="338" y="98"/>
                    <a:pt x="344" y="95"/>
                    <a:pt x="344" y="93"/>
                  </a:cubicBezTo>
                  <a:cubicBezTo>
                    <a:pt x="344" y="92"/>
                    <a:pt x="344" y="89"/>
                    <a:pt x="342" y="89"/>
                  </a:cubicBezTo>
                  <a:cubicBezTo>
                    <a:pt x="339" y="89"/>
                    <a:pt x="324" y="94"/>
                    <a:pt x="320" y="94"/>
                  </a:cubicBezTo>
                  <a:cubicBezTo>
                    <a:pt x="317" y="86"/>
                    <a:pt x="328" y="88"/>
                    <a:pt x="317" y="85"/>
                  </a:cubicBezTo>
                  <a:cubicBezTo>
                    <a:pt x="311" y="91"/>
                    <a:pt x="306" y="93"/>
                    <a:pt x="297" y="94"/>
                  </a:cubicBezTo>
                  <a:cubicBezTo>
                    <a:pt x="300" y="104"/>
                    <a:pt x="307" y="101"/>
                    <a:pt x="320" y="103"/>
                  </a:cubicBezTo>
                  <a:cubicBezTo>
                    <a:pt x="318" y="109"/>
                    <a:pt x="311" y="111"/>
                    <a:pt x="305" y="117"/>
                  </a:cubicBezTo>
                  <a:lnTo>
                    <a:pt x="311" y="126"/>
                  </a:lnTo>
                  <a:lnTo>
                    <a:pt x="315" y="138"/>
                  </a:lnTo>
                  <a:lnTo>
                    <a:pt x="309" y="139"/>
                  </a:lnTo>
                  <a:lnTo>
                    <a:pt x="314" y="144"/>
                  </a:lnTo>
                  <a:lnTo>
                    <a:pt x="307" y="152"/>
                  </a:lnTo>
                  <a:lnTo>
                    <a:pt x="0" y="149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56" name="Freeform 42"/>
            <p:cNvSpPr>
              <a:spLocks/>
            </p:cNvSpPr>
            <p:nvPr userDrawn="1"/>
          </p:nvSpPr>
          <p:spPr bwMode="ltGray">
            <a:xfrm>
              <a:off x="2043" y="241"/>
              <a:ext cx="20" cy="55"/>
            </a:xfrm>
            <a:custGeom>
              <a:avLst/>
              <a:gdLst>
                <a:gd name="T0" fmla="*/ 0 w 47"/>
                <a:gd name="T1" fmla="*/ 0 h 165"/>
                <a:gd name="T2" fmla="*/ 0 w 47"/>
                <a:gd name="T3" fmla="*/ 0 h 165"/>
                <a:gd name="T4" fmla="*/ 0 w 47"/>
                <a:gd name="T5" fmla="*/ 0 h 165"/>
                <a:gd name="T6" fmla="*/ 0 w 47"/>
                <a:gd name="T7" fmla="*/ 0 h 165"/>
                <a:gd name="T8" fmla="*/ 0 w 47"/>
                <a:gd name="T9" fmla="*/ 0 h 165"/>
                <a:gd name="T10" fmla="*/ 0 w 47"/>
                <a:gd name="T11" fmla="*/ 0 h 165"/>
                <a:gd name="T12" fmla="*/ 0 w 47"/>
                <a:gd name="T13" fmla="*/ 0 h 165"/>
                <a:gd name="T14" fmla="*/ 0 w 47"/>
                <a:gd name="T15" fmla="*/ 0 h 165"/>
                <a:gd name="T16" fmla="*/ 0 w 47"/>
                <a:gd name="T17" fmla="*/ 0 h 165"/>
                <a:gd name="T18" fmla="*/ 0 w 47"/>
                <a:gd name="T19" fmla="*/ 0 h 165"/>
                <a:gd name="T20" fmla="*/ 0 w 47"/>
                <a:gd name="T21" fmla="*/ 0 h 165"/>
                <a:gd name="T22" fmla="*/ 0 w 47"/>
                <a:gd name="T23" fmla="*/ 0 h 165"/>
                <a:gd name="T24" fmla="*/ 0 w 47"/>
                <a:gd name="T25" fmla="*/ 0 h 165"/>
                <a:gd name="T26" fmla="*/ 0 w 47"/>
                <a:gd name="T27" fmla="*/ 0 h 165"/>
                <a:gd name="T28" fmla="*/ 0 w 47"/>
                <a:gd name="T29" fmla="*/ 0 h 165"/>
                <a:gd name="T30" fmla="*/ 0 w 47"/>
                <a:gd name="T31" fmla="*/ 0 h 165"/>
                <a:gd name="T32" fmla="*/ 0 w 47"/>
                <a:gd name="T33" fmla="*/ 0 h 1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7" h="165">
                  <a:moveTo>
                    <a:pt x="5" y="156"/>
                  </a:moveTo>
                  <a:cubicBezTo>
                    <a:pt x="0" y="141"/>
                    <a:pt x="1" y="118"/>
                    <a:pt x="15" y="108"/>
                  </a:cubicBezTo>
                  <a:cubicBezTo>
                    <a:pt x="16" y="95"/>
                    <a:pt x="17" y="81"/>
                    <a:pt x="17" y="68"/>
                  </a:cubicBezTo>
                  <a:cubicBezTo>
                    <a:pt x="17" y="58"/>
                    <a:pt x="11" y="40"/>
                    <a:pt x="11" y="40"/>
                  </a:cubicBezTo>
                  <a:cubicBezTo>
                    <a:pt x="14" y="20"/>
                    <a:pt x="11" y="29"/>
                    <a:pt x="17" y="12"/>
                  </a:cubicBezTo>
                  <a:cubicBezTo>
                    <a:pt x="18" y="8"/>
                    <a:pt x="21" y="0"/>
                    <a:pt x="21" y="0"/>
                  </a:cubicBezTo>
                  <a:cubicBezTo>
                    <a:pt x="38" y="6"/>
                    <a:pt x="33" y="7"/>
                    <a:pt x="31" y="30"/>
                  </a:cubicBezTo>
                  <a:cubicBezTo>
                    <a:pt x="38" y="52"/>
                    <a:pt x="40" y="76"/>
                    <a:pt x="47" y="98"/>
                  </a:cubicBezTo>
                  <a:cubicBezTo>
                    <a:pt x="44" y="116"/>
                    <a:pt x="45" y="113"/>
                    <a:pt x="31" y="108"/>
                  </a:cubicBezTo>
                  <a:cubicBezTo>
                    <a:pt x="25" y="118"/>
                    <a:pt x="28" y="112"/>
                    <a:pt x="23" y="126"/>
                  </a:cubicBezTo>
                  <a:cubicBezTo>
                    <a:pt x="22" y="128"/>
                    <a:pt x="21" y="132"/>
                    <a:pt x="21" y="132"/>
                  </a:cubicBezTo>
                  <a:cubicBezTo>
                    <a:pt x="23" y="133"/>
                    <a:pt x="26" y="132"/>
                    <a:pt x="27" y="134"/>
                  </a:cubicBezTo>
                  <a:cubicBezTo>
                    <a:pt x="29" y="137"/>
                    <a:pt x="31" y="146"/>
                    <a:pt x="31" y="146"/>
                  </a:cubicBezTo>
                  <a:cubicBezTo>
                    <a:pt x="27" y="165"/>
                    <a:pt x="23" y="155"/>
                    <a:pt x="13" y="148"/>
                  </a:cubicBezTo>
                  <a:cubicBezTo>
                    <a:pt x="11" y="152"/>
                    <a:pt x="11" y="160"/>
                    <a:pt x="7" y="160"/>
                  </a:cubicBezTo>
                  <a:cubicBezTo>
                    <a:pt x="5" y="160"/>
                    <a:pt x="4" y="156"/>
                    <a:pt x="3" y="154"/>
                  </a:cubicBezTo>
                  <a:cubicBezTo>
                    <a:pt x="3" y="153"/>
                    <a:pt x="4" y="155"/>
                    <a:pt x="5" y="156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57" name="Freeform 43"/>
            <p:cNvSpPr>
              <a:spLocks/>
            </p:cNvSpPr>
            <p:nvPr userDrawn="1"/>
          </p:nvSpPr>
          <p:spPr bwMode="ltGray">
            <a:xfrm>
              <a:off x="2031" y="287"/>
              <a:ext cx="59" cy="34"/>
            </a:xfrm>
            <a:custGeom>
              <a:avLst/>
              <a:gdLst>
                <a:gd name="T0" fmla="*/ 0 w 138"/>
                <a:gd name="T1" fmla="*/ 0 h 103"/>
                <a:gd name="T2" fmla="*/ 0 w 138"/>
                <a:gd name="T3" fmla="*/ 0 h 103"/>
                <a:gd name="T4" fmla="*/ 0 w 138"/>
                <a:gd name="T5" fmla="*/ 0 h 103"/>
                <a:gd name="T6" fmla="*/ 0 w 138"/>
                <a:gd name="T7" fmla="*/ 0 h 103"/>
                <a:gd name="T8" fmla="*/ 0 w 138"/>
                <a:gd name="T9" fmla="*/ 0 h 103"/>
                <a:gd name="T10" fmla="*/ 0 w 138"/>
                <a:gd name="T11" fmla="*/ 0 h 103"/>
                <a:gd name="T12" fmla="*/ 0 w 138"/>
                <a:gd name="T13" fmla="*/ 0 h 103"/>
                <a:gd name="T14" fmla="*/ 0 w 138"/>
                <a:gd name="T15" fmla="*/ 0 h 103"/>
                <a:gd name="T16" fmla="*/ 0 w 138"/>
                <a:gd name="T17" fmla="*/ 0 h 103"/>
                <a:gd name="T18" fmla="*/ 0 w 138"/>
                <a:gd name="T19" fmla="*/ 0 h 103"/>
                <a:gd name="T20" fmla="*/ 0 w 138"/>
                <a:gd name="T21" fmla="*/ 0 h 103"/>
                <a:gd name="T22" fmla="*/ 0 w 138"/>
                <a:gd name="T23" fmla="*/ 0 h 103"/>
                <a:gd name="T24" fmla="*/ 0 w 138"/>
                <a:gd name="T25" fmla="*/ 0 h 103"/>
                <a:gd name="T26" fmla="*/ 0 w 138"/>
                <a:gd name="T27" fmla="*/ 0 h 103"/>
                <a:gd name="T28" fmla="*/ 0 w 138"/>
                <a:gd name="T29" fmla="*/ 0 h 103"/>
                <a:gd name="T30" fmla="*/ 0 w 138"/>
                <a:gd name="T31" fmla="*/ 0 h 103"/>
                <a:gd name="T32" fmla="*/ 0 w 138"/>
                <a:gd name="T33" fmla="*/ 0 h 103"/>
                <a:gd name="T34" fmla="*/ 0 w 138"/>
                <a:gd name="T35" fmla="*/ 0 h 103"/>
                <a:gd name="T36" fmla="*/ 0 w 138"/>
                <a:gd name="T37" fmla="*/ 0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8" h="103">
                  <a:moveTo>
                    <a:pt x="26" y="61"/>
                  </a:moveTo>
                  <a:cubicBezTo>
                    <a:pt x="29" y="53"/>
                    <a:pt x="33" y="51"/>
                    <a:pt x="30" y="43"/>
                  </a:cubicBezTo>
                  <a:cubicBezTo>
                    <a:pt x="33" y="27"/>
                    <a:pt x="37" y="24"/>
                    <a:pt x="50" y="33"/>
                  </a:cubicBezTo>
                  <a:cubicBezTo>
                    <a:pt x="51" y="37"/>
                    <a:pt x="53" y="41"/>
                    <a:pt x="54" y="45"/>
                  </a:cubicBezTo>
                  <a:cubicBezTo>
                    <a:pt x="55" y="49"/>
                    <a:pt x="66" y="49"/>
                    <a:pt x="66" y="49"/>
                  </a:cubicBezTo>
                  <a:cubicBezTo>
                    <a:pt x="75" y="43"/>
                    <a:pt x="77" y="45"/>
                    <a:pt x="80" y="55"/>
                  </a:cubicBezTo>
                  <a:cubicBezTo>
                    <a:pt x="92" y="47"/>
                    <a:pt x="101" y="37"/>
                    <a:pt x="116" y="33"/>
                  </a:cubicBezTo>
                  <a:cubicBezTo>
                    <a:pt x="125" y="19"/>
                    <a:pt x="120" y="24"/>
                    <a:pt x="130" y="17"/>
                  </a:cubicBezTo>
                  <a:cubicBezTo>
                    <a:pt x="134" y="11"/>
                    <a:pt x="134" y="0"/>
                    <a:pt x="138" y="11"/>
                  </a:cubicBezTo>
                  <a:cubicBezTo>
                    <a:pt x="135" y="31"/>
                    <a:pt x="126" y="45"/>
                    <a:pt x="106" y="49"/>
                  </a:cubicBezTo>
                  <a:cubicBezTo>
                    <a:pt x="97" y="55"/>
                    <a:pt x="93" y="61"/>
                    <a:pt x="84" y="67"/>
                  </a:cubicBezTo>
                  <a:cubicBezTo>
                    <a:pt x="80" y="79"/>
                    <a:pt x="79" y="79"/>
                    <a:pt x="66" y="81"/>
                  </a:cubicBezTo>
                  <a:cubicBezTo>
                    <a:pt x="60" y="90"/>
                    <a:pt x="57" y="97"/>
                    <a:pt x="48" y="103"/>
                  </a:cubicBezTo>
                  <a:cubicBezTo>
                    <a:pt x="42" y="94"/>
                    <a:pt x="37" y="93"/>
                    <a:pt x="26" y="89"/>
                  </a:cubicBezTo>
                  <a:cubicBezTo>
                    <a:pt x="24" y="88"/>
                    <a:pt x="20" y="87"/>
                    <a:pt x="20" y="87"/>
                  </a:cubicBezTo>
                  <a:cubicBezTo>
                    <a:pt x="10" y="90"/>
                    <a:pt x="14" y="94"/>
                    <a:pt x="22" y="97"/>
                  </a:cubicBezTo>
                  <a:cubicBezTo>
                    <a:pt x="14" y="103"/>
                    <a:pt x="9" y="100"/>
                    <a:pt x="0" y="97"/>
                  </a:cubicBezTo>
                  <a:cubicBezTo>
                    <a:pt x="2" y="87"/>
                    <a:pt x="1" y="82"/>
                    <a:pt x="10" y="79"/>
                  </a:cubicBezTo>
                  <a:cubicBezTo>
                    <a:pt x="15" y="63"/>
                    <a:pt x="14" y="69"/>
                    <a:pt x="26" y="61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58" name="Freeform 44"/>
            <p:cNvSpPr>
              <a:spLocks/>
            </p:cNvSpPr>
            <p:nvPr userDrawn="1"/>
          </p:nvSpPr>
          <p:spPr bwMode="ltGray">
            <a:xfrm>
              <a:off x="1968" y="319"/>
              <a:ext cx="80" cy="72"/>
            </a:xfrm>
            <a:custGeom>
              <a:avLst/>
              <a:gdLst>
                <a:gd name="T0" fmla="*/ 0 w 188"/>
                <a:gd name="T1" fmla="*/ 0 h 214"/>
                <a:gd name="T2" fmla="*/ 0 w 188"/>
                <a:gd name="T3" fmla="*/ 0 h 214"/>
                <a:gd name="T4" fmla="*/ 0 w 188"/>
                <a:gd name="T5" fmla="*/ 0 h 214"/>
                <a:gd name="T6" fmla="*/ 0 w 188"/>
                <a:gd name="T7" fmla="*/ 0 h 214"/>
                <a:gd name="T8" fmla="*/ 0 w 188"/>
                <a:gd name="T9" fmla="*/ 0 h 214"/>
                <a:gd name="T10" fmla="*/ 0 w 188"/>
                <a:gd name="T11" fmla="*/ 0 h 214"/>
                <a:gd name="T12" fmla="*/ 0 w 188"/>
                <a:gd name="T13" fmla="*/ 0 h 214"/>
                <a:gd name="T14" fmla="*/ 0 w 188"/>
                <a:gd name="T15" fmla="*/ 0 h 214"/>
                <a:gd name="T16" fmla="*/ 0 w 188"/>
                <a:gd name="T17" fmla="*/ 0 h 214"/>
                <a:gd name="T18" fmla="*/ 0 w 188"/>
                <a:gd name="T19" fmla="*/ 0 h 214"/>
                <a:gd name="T20" fmla="*/ 0 w 188"/>
                <a:gd name="T21" fmla="*/ 0 h 214"/>
                <a:gd name="T22" fmla="*/ 0 w 188"/>
                <a:gd name="T23" fmla="*/ 0 h 214"/>
                <a:gd name="T24" fmla="*/ 0 w 188"/>
                <a:gd name="T25" fmla="*/ 0 h 214"/>
                <a:gd name="T26" fmla="*/ 0 w 188"/>
                <a:gd name="T27" fmla="*/ 0 h 214"/>
                <a:gd name="T28" fmla="*/ 0 w 188"/>
                <a:gd name="T29" fmla="*/ 0 h 214"/>
                <a:gd name="T30" fmla="*/ 0 w 188"/>
                <a:gd name="T31" fmla="*/ 0 h 214"/>
                <a:gd name="T32" fmla="*/ 0 w 188"/>
                <a:gd name="T33" fmla="*/ 0 h 214"/>
                <a:gd name="T34" fmla="*/ 0 w 188"/>
                <a:gd name="T35" fmla="*/ 0 h 214"/>
                <a:gd name="T36" fmla="*/ 0 w 188"/>
                <a:gd name="T37" fmla="*/ 0 h 214"/>
                <a:gd name="T38" fmla="*/ 0 w 188"/>
                <a:gd name="T39" fmla="*/ 0 h 214"/>
                <a:gd name="T40" fmla="*/ 0 w 188"/>
                <a:gd name="T41" fmla="*/ 0 h 214"/>
                <a:gd name="T42" fmla="*/ 0 w 188"/>
                <a:gd name="T43" fmla="*/ 0 h 214"/>
                <a:gd name="T44" fmla="*/ 0 w 188"/>
                <a:gd name="T45" fmla="*/ 0 h 214"/>
                <a:gd name="T46" fmla="*/ 0 w 188"/>
                <a:gd name="T47" fmla="*/ 0 h 214"/>
                <a:gd name="T48" fmla="*/ 0 w 188"/>
                <a:gd name="T49" fmla="*/ 0 h 214"/>
                <a:gd name="T50" fmla="*/ 0 w 188"/>
                <a:gd name="T51" fmla="*/ 0 h 214"/>
                <a:gd name="T52" fmla="*/ 0 w 188"/>
                <a:gd name="T53" fmla="*/ 0 h 214"/>
                <a:gd name="T54" fmla="*/ 0 w 188"/>
                <a:gd name="T55" fmla="*/ 0 h 214"/>
                <a:gd name="T56" fmla="*/ 0 w 188"/>
                <a:gd name="T57" fmla="*/ 0 h 214"/>
                <a:gd name="T58" fmla="*/ 0 w 188"/>
                <a:gd name="T59" fmla="*/ 0 h 214"/>
                <a:gd name="T60" fmla="*/ 0 w 188"/>
                <a:gd name="T61" fmla="*/ 0 h 214"/>
                <a:gd name="T62" fmla="*/ 0 w 188"/>
                <a:gd name="T63" fmla="*/ 0 h 214"/>
                <a:gd name="T64" fmla="*/ 0 w 188"/>
                <a:gd name="T65" fmla="*/ 0 h 214"/>
                <a:gd name="T66" fmla="*/ 0 w 188"/>
                <a:gd name="T67" fmla="*/ 0 h 214"/>
                <a:gd name="T68" fmla="*/ 0 w 188"/>
                <a:gd name="T69" fmla="*/ 0 h 214"/>
                <a:gd name="T70" fmla="*/ 0 w 188"/>
                <a:gd name="T71" fmla="*/ 0 h 214"/>
                <a:gd name="T72" fmla="*/ 0 w 188"/>
                <a:gd name="T73" fmla="*/ 0 h 214"/>
                <a:gd name="T74" fmla="*/ 0 w 188"/>
                <a:gd name="T75" fmla="*/ 0 h 214"/>
                <a:gd name="T76" fmla="*/ 0 w 188"/>
                <a:gd name="T77" fmla="*/ 0 h 214"/>
                <a:gd name="T78" fmla="*/ 0 w 188"/>
                <a:gd name="T79" fmla="*/ 0 h 214"/>
                <a:gd name="T80" fmla="*/ 0 w 188"/>
                <a:gd name="T81" fmla="*/ 0 h 21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88" h="214">
                  <a:moveTo>
                    <a:pt x="158" y="24"/>
                  </a:moveTo>
                  <a:cubicBezTo>
                    <a:pt x="156" y="18"/>
                    <a:pt x="160" y="6"/>
                    <a:pt x="160" y="6"/>
                  </a:cubicBezTo>
                  <a:cubicBezTo>
                    <a:pt x="167" y="16"/>
                    <a:pt x="167" y="8"/>
                    <a:pt x="170" y="0"/>
                  </a:cubicBezTo>
                  <a:cubicBezTo>
                    <a:pt x="181" y="4"/>
                    <a:pt x="179" y="14"/>
                    <a:pt x="182" y="24"/>
                  </a:cubicBezTo>
                  <a:cubicBezTo>
                    <a:pt x="184" y="30"/>
                    <a:pt x="188" y="42"/>
                    <a:pt x="188" y="42"/>
                  </a:cubicBezTo>
                  <a:cubicBezTo>
                    <a:pt x="183" y="56"/>
                    <a:pt x="188" y="52"/>
                    <a:pt x="178" y="58"/>
                  </a:cubicBezTo>
                  <a:cubicBezTo>
                    <a:pt x="174" y="63"/>
                    <a:pt x="170" y="76"/>
                    <a:pt x="170" y="76"/>
                  </a:cubicBezTo>
                  <a:cubicBezTo>
                    <a:pt x="169" y="100"/>
                    <a:pt x="173" y="110"/>
                    <a:pt x="162" y="126"/>
                  </a:cubicBezTo>
                  <a:cubicBezTo>
                    <a:pt x="150" y="118"/>
                    <a:pt x="155" y="132"/>
                    <a:pt x="144" y="136"/>
                  </a:cubicBezTo>
                  <a:cubicBezTo>
                    <a:pt x="135" y="134"/>
                    <a:pt x="129" y="135"/>
                    <a:pt x="120" y="138"/>
                  </a:cubicBezTo>
                  <a:cubicBezTo>
                    <a:pt x="114" y="129"/>
                    <a:pt x="122" y="127"/>
                    <a:pt x="112" y="124"/>
                  </a:cubicBezTo>
                  <a:cubicBezTo>
                    <a:pt x="108" y="130"/>
                    <a:pt x="108" y="142"/>
                    <a:pt x="102" y="146"/>
                  </a:cubicBezTo>
                  <a:cubicBezTo>
                    <a:pt x="98" y="148"/>
                    <a:pt x="90" y="150"/>
                    <a:pt x="90" y="150"/>
                  </a:cubicBezTo>
                  <a:cubicBezTo>
                    <a:pt x="87" y="141"/>
                    <a:pt x="89" y="135"/>
                    <a:pt x="80" y="132"/>
                  </a:cubicBezTo>
                  <a:cubicBezTo>
                    <a:pt x="68" y="134"/>
                    <a:pt x="65" y="134"/>
                    <a:pt x="58" y="144"/>
                  </a:cubicBezTo>
                  <a:cubicBezTo>
                    <a:pt x="66" y="150"/>
                    <a:pt x="68" y="147"/>
                    <a:pt x="76" y="142"/>
                  </a:cubicBezTo>
                  <a:cubicBezTo>
                    <a:pt x="81" y="146"/>
                    <a:pt x="85" y="155"/>
                    <a:pt x="78" y="160"/>
                  </a:cubicBezTo>
                  <a:cubicBezTo>
                    <a:pt x="75" y="162"/>
                    <a:pt x="62" y="165"/>
                    <a:pt x="58" y="166"/>
                  </a:cubicBezTo>
                  <a:cubicBezTo>
                    <a:pt x="48" y="173"/>
                    <a:pt x="44" y="173"/>
                    <a:pt x="34" y="166"/>
                  </a:cubicBezTo>
                  <a:cubicBezTo>
                    <a:pt x="35" y="162"/>
                    <a:pt x="34" y="158"/>
                    <a:pt x="36" y="154"/>
                  </a:cubicBezTo>
                  <a:cubicBezTo>
                    <a:pt x="38" y="150"/>
                    <a:pt x="55" y="146"/>
                    <a:pt x="46" y="144"/>
                  </a:cubicBezTo>
                  <a:cubicBezTo>
                    <a:pt x="42" y="143"/>
                    <a:pt x="34" y="148"/>
                    <a:pt x="34" y="148"/>
                  </a:cubicBezTo>
                  <a:cubicBezTo>
                    <a:pt x="32" y="155"/>
                    <a:pt x="28" y="159"/>
                    <a:pt x="26" y="166"/>
                  </a:cubicBezTo>
                  <a:cubicBezTo>
                    <a:pt x="36" y="182"/>
                    <a:pt x="36" y="173"/>
                    <a:pt x="30" y="190"/>
                  </a:cubicBezTo>
                  <a:cubicBezTo>
                    <a:pt x="28" y="196"/>
                    <a:pt x="14" y="200"/>
                    <a:pt x="14" y="200"/>
                  </a:cubicBezTo>
                  <a:cubicBezTo>
                    <a:pt x="5" y="214"/>
                    <a:pt x="11" y="210"/>
                    <a:pt x="0" y="214"/>
                  </a:cubicBezTo>
                  <a:cubicBezTo>
                    <a:pt x="2" y="202"/>
                    <a:pt x="5" y="198"/>
                    <a:pt x="8" y="188"/>
                  </a:cubicBezTo>
                  <a:cubicBezTo>
                    <a:pt x="6" y="178"/>
                    <a:pt x="3" y="173"/>
                    <a:pt x="0" y="164"/>
                  </a:cubicBezTo>
                  <a:cubicBezTo>
                    <a:pt x="3" y="156"/>
                    <a:pt x="7" y="157"/>
                    <a:pt x="14" y="152"/>
                  </a:cubicBezTo>
                  <a:cubicBezTo>
                    <a:pt x="18" y="141"/>
                    <a:pt x="23" y="140"/>
                    <a:pt x="32" y="134"/>
                  </a:cubicBezTo>
                  <a:cubicBezTo>
                    <a:pt x="37" y="127"/>
                    <a:pt x="37" y="123"/>
                    <a:pt x="44" y="118"/>
                  </a:cubicBezTo>
                  <a:cubicBezTo>
                    <a:pt x="64" y="121"/>
                    <a:pt x="55" y="122"/>
                    <a:pt x="72" y="116"/>
                  </a:cubicBezTo>
                  <a:cubicBezTo>
                    <a:pt x="76" y="115"/>
                    <a:pt x="84" y="112"/>
                    <a:pt x="84" y="112"/>
                  </a:cubicBezTo>
                  <a:cubicBezTo>
                    <a:pt x="105" y="119"/>
                    <a:pt x="97" y="84"/>
                    <a:pt x="114" y="78"/>
                  </a:cubicBezTo>
                  <a:cubicBezTo>
                    <a:pt x="117" y="87"/>
                    <a:pt x="110" y="89"/>
                    <a:pt x="120" y="92"/>
                  </a:cubicBezTo>
                  <a:cubicBezTo>
                    <a:pt x="125" y="85"/>
                    <a:pt x="125" y="81"/>
                    <a:pt x="132" y="76"/>
                  </a:cubicBezTo>
                  <a:cubicBezTo>
                    <a:pt x="138" y="68"/>
                    <a:pt x="146" y="65"/>
                    <a:pt x="150" y="54"/>
                  </a:cubicBezTo>
                  <a:cubicBezTo>
                    <a:pt x="151" y="50"/>
                    <a:pt x="154" y="42"/>
                    <a:pt x="154" y="42"/>
                  </a:cubicBezTo>
                  <a:cubicBezTo>
                    <a:pt x="152" y="41"/>
                    <a:pt x="148" y="40"/>
                    <a:pt x="148" y="38"/>
                  </a:cubicBezTo>
                  <a:cubicBezTo>
                    <a:pt x="148" y="36"/>
                    <a:pt x="161" y="33"/>
                    <a:pt x="152" y="32"/>
                  </a:cubicBezTo>
                  <a:lnTo>
                    <a:pt x="158" y="24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59" name="Freeform 45"/>
            <p:cNvSpPr>
              <a:spLocks/>
            </p:cNvSpPr>
            <p:nvPr userDrawn="1"/>
          </p:nvSpPr>
          <p:spPr bwMode="ltGray">
            <a:xfrm>
              <a:off x="2021" y="340"/>
              <a:ext cx="6" cy="4"/>
            </a:xfrm>
            <a:custGeom>
              <a:avLst/>
              <a:gdLst>
                <a:gd name="T0" fmla="*/ 0 w 13"/>
                <a:gd name="T1" fmla="*/ 0 h 13"/>
                <a:gd name="T2" fmla="*/ 0 w 13"/>
                <a:gd name="T3" fmla="*/ 0 h 13"/>
                <a:gd name="T4" fmla="*/ 0 w 13"/>
                <a:gd name="T5" fmla="*/ 0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" h="13">
                  <a:moveTo>
                    <a:pt x="0" y="9"/>
                  </a:moveTo>
                  <a:cubicBezTo>
                    <a:pt x="6" y="0"/>
                    <a:pt x="13" y="7"/>
                    <a:pt x="4" y="13"/>
                  </a:cubicBezTo>
                  <a:cubicBezTo>
                    <a:pt x="0" y="6"/>
                    <a:pt x="0" y="5"/>
                    <a:pt x="0" y="9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60" name="Freeform 46"/>
            <p:cNvSpPr>
              <a:spLocks/>
            </p:cNvSpPr>
            <p:nvPr userDrawn="1"/>
          </p:nvSpPr>
          <p:spPr bwMode="ltGray">
            <a:xfrm>
              <a:off x="1573" y="389"/>
              <a:ext cx="347" cy="189"/>
            </a:xfrm>
            <a:custGeom>
              <a:avLst/>
              <a:gdLst>
                <a:gd name="T0" fmla="*/ 0 w 812"/>
                <a:gd name="T1" fmla="*/ 0 h 564"/>
                <a:gd name="T2" fmla="*/ 0 w 812"/>
                <a:gd name="T3" fmla="*/ 0 h 564"/>
                <a:gd name="T4" fmla="*/ 0 w 812"/>
                <a:gd name="T5" fmla="*/ 0 h 564"/>
                <a:gd name="T6" fmla="*/ 0 w 812"/>
                <a:gd name="T7" fmla="*/ 0 h 564"/>
                <a:gd name="T8" fmla="*/ 0 w 812"/>
                <a:gd name="T9" fmla="*/ 0 h 564"/>
                <a:gd name="T10" fmla="*/ 0 w 812"/>
                <a:gd name="T11" fmla="*/ 0 h 564"/>
                <a:gd name="T12" fmla="*/ 0 w 812"/>
                <a:gd name="T13" fmla="*/ 0 h 564"/>
                <a:gd name="T14" fmla="*/ 0 w 812"/>
                <a:gd name="T15" fmla="*/ 0 h 564"/>
                <a:gd name="T16" fmla="*/ 0 w 812"/>
                <a:gd name="T17" fmla="*/ 0 h 564"/>
                <a:gd name="T18" fmla="*/ 0 w 812"/>
                <a:gd name="T19" fmla="*/ 0 h 564"/>
                <a:gd name="T20" fmla="*/ 0 w 812"/>
                <a:gd name="T21" fmla="*/ 0 h 564"/>
                <a:gd name="T22" fmla="*/ 0 w 812"/>
                <a:gd name="T23" fmla="*/ 0 h 564"/>
                <a:gd name="T24" fmla="*/ 0 w 812"/>
                <a:gd name="T25" fmla="*/ 0 h 564"/>
                <a:gd name="T26" fmla="*/ 0 w 812"/>
                <a:gd name="T27" fmla="*/ 0 h 564"/>
                <a:gd name="T28" fmla="*/ 0 w 812"/>
                <a:gd name="T29" fmla="*/ 0 h 564"/>
                <a:gd name="T30" fmla="*/ 0 w 812"/>
                <a:gd name="T31" fmla="*/ 0 h 564"/>
                <a:gd name="T32" fmla="*/ 0 w 812"/>
                <a:gd name="T33" fmla="*/ 0 h 564"/>
                <a:gd name="T34" fmla="*/ 0 w 812"/>
                <a:gd name="T35" fmla="*/ 0 h 564"/>
                <a:gd name="T36" fmla="*/ 0 w 812"/>
                <a:gd name="T37" fmla="*/ 0 h 564"/>
                <a:gd name="T38" fmla="*/ 0 w 812"/>
                <a:gd name="T39" fmla="*/ 0 h 564"/>
                <a:gd name="T40" fmla="*/ 0 w 812"/>
                <a:gd name="T41" fmla="*/ 0 h 564"/>
                <a:gd name="T42" fmla="*/ 0 w 812"/>
                <a:gd name="T43" fmla="*/ 0 h 564"/>
                <a:gd name="T44" fmla="*/ 0 w 812"/>
                <a:gd name="T45" fmla="*/ 0 h 564"/>
                <a:gd name="T46" fmla="*/ 0 w 812"/>
                <a:gd name="T47" fmla="*/ 0 h 564"/>
                <a:gd name="T48" fmla="*/ 0 w 812"/>
                <a:gd name="T49" fmla="*/ 0 h 564"/>
                <a:gd name="T50" fmla="*/ 0 w 812"/>
                <a:gd name="T51" fmla="*/ 0 h 564"/>
                <a:gd name="T52" fmla="*/ 0 w 812"/>
                <a:gd name="T53" fmla="*/ 0 h 564"/>
                <a:gd name="T54" fmla="*/ 0 w 812"/>
                <a:gd name="T55" fmla="*/ 0 h 564"/>
                <a:gd name="T56" fmla="*/ 0 w 812"/>
                <a:gd name="T57" fmla="*/ 0 h 564"/>
                <a:gd name="T58" fmla="*/ 0 w 812"/>
                <a:gd name="T59" fmla="*/ 0 h 564"/>
                <a:gd name="T60" fmla="*/ 0 w 812"/>
                <a:gd name="T61" fmla="*/ 0 h 564"/>
                <a:gd name="T62" fmla="*/ 0 w 812"/>
                <a:gd name="T63" fmla="*/ 0 h 564"/>
                <a:gd name="T64" fmla="*/ 0 w 812"/>
                <a:gd name="T65" fmla="*/ 0 h 564"/>
                <a:gd name="T66" fmla="*/ 0 w 812"/>
                <a:gd name="T67" fmla="*/ 0 h 564"/>
                <a:gd name="T68" fmla="*/ 0 w 812"/>
                <a:gd name="T69" fmla="*/ 0 h 564"/>
                <a:gd name="T70" fmla="*/ 0 w 812"/>
                <a:gd name="T71" fmla="*/ 0 h 564"/>
                <a:gd name="T72" fmla="*/ 0 w 812"/>
                <a:gd name="T73" fmla="*/ 0 h 564"/>
                <a:gd name="T74" fmla="*/ 0 w 812"/>
                <a:gd name="T75" fmla="*/ 0 h 564"/>
                <a:gd name="T76" fmla="*/ 0 w 812"/>
                <a:gd name="T77" fmla="*/ 0 h 564"/>
                <a:gd name="T78" fmla="*/ 0 w 812"/>
                <a:gd name="T79" fmla="*/ 0 h 564"/>
                <a:gd name="T80" fmla="*/ 0 w 812"/>
                <a:gd name="T81" fmla="*/ 0 h 564"/>
                <a:gd name="T82" fmla="*/ 0 w 812"/>
                <a:gd name="T83" fmla="*/ 0 h 564"/>
                <a:gd name="T84" fmla="*/ 0 w 812"/>
                <a:gd name="T85" fmla="*/ 0 h 564"/>
                <a:gd name="T86" fmla="*/ 0 w 812"/>
                <a:gd name="T87" fmla="*/ 0 h 5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12" h="564">
                  <a:moveTo>
                    <a:pt x="798" y="6"/>
                  </a:moveTo>
                  <a:cubicBezTo>
                    <a:pt x="801" y="15"/>
                    <a:pt x="809" y="16"/>
                    <a:pt x="812" y="26"/>
                  </a:cubicBezTo>
                  <a:cubicBezTo>
                    <a:pt x="809" y="36"/>
                    <a:pt x="801" y="41"/>
                    <a:pt x="796" y="50"/>
                  </a:cubicBezTo>
                  <a:cubicBezTo>
                    <a:pt x="791" y="61"/>
                    <a:pt x="788" y="71"/>
                    <a:pt x="778" y="78"/>
                  </a:cubicBezTo>
                  <a:cubicBezTo>
                    <a:pt x="773" y="85"/>
                    <a:pt x="771" y="88"/>
                    <a:pt x="774" y="96"/>
                  </a:cubicBezTo>
                  <a:cubicBezTo>
                    <a:pt x="767" y="107"/>
                    <a:pt x="758" y="114"/>
                    <a:pt x="748" y="122"/>
                  </a:cubicBezTo>
                  <a:cubicBezTo>
                    <a:pt x="744" y="125"/>
                    <a:pt x="736" y="130"/>
                    <a:pt x="736" y="130"/>
                  </a:cubicBezTo>
                  <a:cubicBezTo>
                    <a:pt x="740" y="141"/>
                    <a:pt x="731" y="140"/>
                    <a:pt x="722" y="142"/>
                  </a:cubicBezTo>
                  <a:cubicBezTo>
                    <a:pt x="716" y="148"/>
                    <a:pt x="712" y="151"/>
                    <a:pt x="704" y="154"/>
                  </a:cubicBezTo>
                  <a:cubicBezTo>
                    <a:pt x="686" y="150"/>
                    <a:pt x="650" y="169"/>
                    <a:pt x="634" y="180"/>
                  </a:cubicBezTo>
                  <a:cubicBezTo>
                    <a:pt x="636" y="189"/>
                    <a:pt x="631" y="193"/>
                    <a:pt x="640" y="196"/>
                  </a:cubicBezTo>
                  <a:cubicBezTo>
                    <a:pt x="643" y="205"/>
                    <a:pt x="640" y="207"/>
                    <a:pt x="632" y="210"/>
                  </a:cubicBezTo>
                  <a:cubicBezTo>
                    <a:pt x="626" y="219"/>
                    <a:pt x="623" y="226"/>
                    <a:pt x="614" y="232"/>
                  </a:cubicBezTo>
                  <a:cubicBezTo>
                    <a:pt x="611" y="231"/>
                    <a:pt x="606" y="233"/>
                    <a:pt x="604" y="230"/>
                  </a:cubicBezTo>
                  <a:cubicBezTo>
                    <a:pt x="599" y="220"/>
                    <a:pt x="610" y="199"/>
                    <a:pt x="620" y="196"/>
                  </a:cubicBezTo>
                  <a:cubicBezTo>
                    <a:pt x="623" y="187"/>
                    <a:pt x="617" y="187"/>
                    <a:pt x="620" y="178"/>
                  </a:cubicBezTo>
                  <a:cubicBezTo>
                    <a:pt x="617" y="164"/>
                    <a:pt x="609" y="168"/>
                    <a:pt x="598" y="172"/>
                  </a:cubicBezTo>
                  <a:cubicBezTo>
                    <a:pt x="592" y="180"/>
                    <a:pt x="585" y="185"/>
                    <a:pt x="576" y="188"/>
                  </a:cubicBezTo>
                  <a:cubicBezTo>
                    <a:pt x="572" y="194"/>
                    <a:pt x="568" y="200"/>
                    <a:pt x="564" y="206"/>
                  </a:cubicBezTo>
                  <a:cubicBezTo>
                    <a:pt x="561" y="210"/>
                    <a:pt x="556" y="218"/>
                    <a:pt x="556" y="218"/>
                  </a:cubicBezTo>
                  <a:cubicBezTo>
                    <a:pt x="558" y="234"/>
                    <a:pt x="559" y="243"/>
                    <a:pt x="572" y="252"/>
                  </a:cubicBezTo>
                  <a:cubicBezTo>
                    <a:pt x="579" y="262"/>
                    <a:pt x="586" y="273"/>
                    <a:pt x="596" y="280"/>
                  </a:cubicBezTo>
                  <a:cubicBezTo>
                    <a:pt x="598" y="286"/>
                    <a:pt x="602" y="298"/>
                    <a:pt x="602" y="298"/>
                  </a:cubicBezTo>
                  <a:cubicBezTo>
                    <a:pt x="601" y="308"/>
                    <a:pt x="599" y="361"/>
                    <a:pt x="594" y="368"/>
                  </a:cubicBezTo>
                  <a:cubicBezTo>
                    <a:pt x="590" y="374"/>
                    <a:pt x="576" y="378"/>
                    <a:pt x="570" y="382"/>
                  </a:cubicBezTo>
                  <a:cubicBezTo>
                    <a:pt x="563" y="393"/>
                    <a:pt x="550" y="396"/>
                    <a:pt x="542" y="406"/>
                  </a:cubicBezTo>
                  <a:cubicBezTo>
                    <a:pt x="536" y="413"/>
                    <a:pt x="539" y="417"/>
                    <a:pt x="530" y="420"/>
                  </a:cubicBezTo>
                  <a:cubicBezTo>
                    <a:pt x="526" y="408"/>
                    <a:pt x="538" y="391"/>
                    <a:pt x="522" y="386"/>
                  </a:cubicBezTo>
                  <a:cubicBezTo>
                    <a:pt x="516" y="377"/>
                    <a:pt x="510" y="364"/>
                    <a:pt x="502" y="356"/>
                  </a:cubicBezTo>
                  <a:cubicBezTo>
                    <a:pt x="497" y="341"/>
                    <a:pt x="505" y="360"/>
                    <a:pt x="482" y="348"/>
                  </a:cubicBezTo>
                  <a:cubicBezTo>
                    <a:pt x="478" y="346"/>
                    <a:pt x="478" y="339"/>
                    <a:pt x="474" y="336"/>
                  </a:cubicBezTo>
                  <a:cubicBezTo>
                    <a:pt x="470" y="323"/>
                    <a:pt x="466" y="342"/>
                    <a:pt x="462" y="348"/>
                  </a:cubicBezTo>
                  <a:cubicBezTo>
                    <a:pt x="460" y="358"/>
                    <a:pt x="456" y="363"/>
                    <a:pt x="454" y="374"/>
                  </a:cubicBezTo>
                  <a:cubicBezTo>
                    <a:pt x="457" y="383"/>
                    <a:pt x="455" y="387"/>
                    <a:pt x="450" y="394"/>
                  </a:cubicBezTo>
                  <a:cubicBezTo>
                    <a:pt x="454" y="399"/>
                    <a:pt x="464" y="411"/>
                    <a:pt x="466" y="418"/>
                  </a:cubicBezTo>
                  <a:cubicBezTo>
                    <a:pt x="474" y="443"/>
                    <a:pt x="472" y="458"/>
                    <a:pt x="500" y="464"/>
                  </a:cubicBezTo>
                  <a:cubicBezTo>
                    <a:pt x="507" y="469"/>
                    <a:pt x="510" y="474"/>
                    <a:pt x="516" y="480"/>
                  </a:cubicBezTo>
                  <a:cubicBezTo>
                    <a:pt x="511" y="494"/>
                    <a:pt x="513" y="509"/>
                    <a:pt x="510" y="524"/>
                  </a:cubicBezTo>
                  <a:cubicBezTo>
                    <a:pt x="512" y="537"/>
                    <a:pt x="511" y="541"/>
                    <a:pt x="522" y="548"/>
                  </a:cubicBezTo>
                  <a:cubicBezTo>
                    <a:pt x="523" y="552"/>
                    <a:pt x="525" y="556"/>
                    <a:pt x="526" y="560"/>
                  </a:cubicBezTo>
                  <a:cubicBezTo>
                    <a:pt x="527" y="564"/>
                    <a:pt x="514" y="556"/>
                    <a:pt x="514" y="556"/>
                  </a:cubicBezTo>
                  <a:cubicBezTo>
                    <a:pt x="502" y="564"/>
                    <a:pt x="501" y="551"/>
                    <a:pt x="492" y="544"/>
                  </a:cubicBezTo>
                  <a:cubicBezTo>
                    <a:pt x="488" y="541"/>
                    <a:pt x="480" y="536"/>
                    <a:pt x="480" y="536"/>
                  </a:cubicBezTo>
                  <a:cubicBezTo>
                    <a:pt x="471" y="522"/>
                    <a:pt x="474" y="529"/>
                    <a:pt x="470" y="518"/>
                  </a:cubicBezTo>
                  <a:cubicBezTo>
                    <a:pt x="467" y="491"/>
                    <a:pt x="461" y="446"/>
                    <a:pt x="436" y="430"/>
                  </a:cubicBezTo>
                  <a:cubicBezTo>
                    <a:pt x="428" y="433"/>
                    <a:pt x="425" y="433"/>
                    <a:pt x="422" y="424"/>
                  </a:cubicBezTo>
                  <a:cubicBezTo>
                    <a:pt x="427" y="404"/>
                    <a:pt x="432" y="383"/>
                    <a:pt x="438" y="364"/>
                  </a:cubicBezTo>
                  <a:cubicBezTo>
                    <a:pt x="436" y="343"/>
                    <a:pt x="431" y="330"/>
                    <a:pt x="426" y="310"/>
                  </a:cubicBezTo>
                  <a:cubicBezTo>
                    <a:pt x="429" y="302"/>
                    <a:pt x="425" y="300"/>
                    <a:pt x="422" y="292"/>
                  </a:cubicBezTo>
                  <a:cubicBezTo>
                    <a:pt x="424" y="282"/>
                    <a:pt x="428" y="277"/>
                    <a:pt x="422" y="268"/>
                  </a:cubicBezTo>
                  <a:cubicBezTo>
                    <a:pt x="420" y="269"/>
                    <a:pt x="418" y="269"/>
                    <a:pt x="416" y="270"/>
                  </a:cubicBezTo>
                  <a:cubicBezTo>
                    <a:pt x="414" y="272"/>
                    <a:pt x="414" y="275"/>
                    <a:pt x="412" y="276"/>
                  </a:cubicBezTo>
                  <a:cubicBezTo>
                    <a:pt x="408" y="278"/>
                    <a:pt x="400" y="280"/>
                    <a:pt x="400" y="280"/>
                  </a:cubicBezTo>
                  <a:cubicBezTo>
                    <a:pt x="394" y="274"/>
                    <a:pt x="389" y="274"/>
                    <a:pt x="386" y="266"/>
                  </a:cubicBezTo>
                  <a:cubicBezTo>
                    <a:pt x="391" y="251"/>
                    <a:pt x="379" y="206"/>
                    <a:pt x="364" y="196"/>
                  </a:cubicBezTo>
                  <a:cubicBezTo>
                    <a:pt x="357" y="186"/>
                    <a:pt x="358" y="182"/>
                    <a:pt x="360" y="170"/>
                  </a:cubicBezTo>
                  <a:cubicBezTo>
                    <a:pt x="358" y="160"/>
                    <a:pt x="356" y="147"/>
                    <a:pt x="346" y="144"/>
                  </a:cubicBezTo>
                  <a:cubicBezTo>
                    <a:pt x="343" y="154"/>
                    <a:pt x="338" y="160"/>
                    <a:pt x="330" y="166"/>
                  </a:cubicBezTo>
                  <a:cubicBezTo>
                    <a:pt x="323" y="164"/>
                    <a:pt x="308" y="160"/>
                    <a:pt x="308" y="160"/>
                  </a:cubicBezTo>
                  <a:cubicBezTo>
                    <a:pt x="296" y="162"/>
                    <a:pt x="297" y="166"/>
                    <a:pt x="288" y="172"/>
                  </a:cubicBezTo>
                  <a:cubicBezTo>
                    <a:pt x="284" y="185"/>
                    <a:pt x="282" y="191"/>
                    <a:pt x="268" y="196"/>
                  </a:cubicBezTo>
                  <a:cubicBezTo>
                    <a:pt x="264" y="200"/>
                    <a:pt x="243" y="231"/>
                    <a:pt x="242" y="232"/>
                  </a:cubicBezTo>
                  <a:cubicBezTo>
                    <a:pt x="231" y="239"/>
                    <a:pt x="215" y="247"/>
                    <a:pt x="206" y="256"/>
                  </a:cubicBezTo>
                  <a:cubicBezTo>
                    <a:pt x="202" y="260"/>
                    <a:pt x="200" y="265"/>
                    <a:pt x="196" y="268"/>
                  </a:cubicBezTo>
                  <a:cubicBezTo>
                    <a:pt x="194" y="269"/>
                    <a:pt x="192" y="269"/>
                    <a:pt x="190" y="270"/>
                  </a:cubicBezTo>
                  <a:cubicBezTo>
                    <a:pt x="188" y="271"/>
                    <a:pt x="186" y="272"/>
                    <a:pt x="184" y="274"/>
                  </a:cubicBezTo>
                  <a:cubicBezTo>
                    <a:pt x="180" y="278"/>
                    <a:pt x="172" y="286"/>
                    <a:pt x="172" y="286"/>
                  </a:cubicBezTo>
                  <a:cubicBezTo>
                    <a:pt x="167" y="300"/>
                    <a:pt x="165" y="314"/>
                    <a:pt x="160" y="328"/>
                  </a:cubicBezTo>
                  <a:cubicBezTo>
                    <a:pt x="158" y="335"/>
                    <a:pt x="156" y="341"/>
                    <a:pt x="154" y="348"/>
                  </a:cubicBezTo>
                  <a:cubicBezTo>
                    <a:pt x="153" y="350"/>
                    <a:pt x="152" y="354"/>
                    <a:pt x="152" y="354"/>
                  </a:cubicBezTo>
                  <a:cubicBezTo>
                    <a:pt x="152" y="359"/>
                    <a:pt x="156" y="384"/>
                    <a:pt x="146" y="392"/>
                  </a:cubicBezTo>
                  <a:cubicBezTo>
                    <a:pt x="141" y="397"/>
                    <a:pt x="128" y="404"/>
                    <a:pt x="128" y="404"/>
                  </a:cubicBezTo>
                  <a:cubicBezTo>
                    <a:pt x="125" y="412"/>
                    <a:pt x="122" y="421"/>
                    <a:pt x="114" y="424"/>
                  </a:cubicBezTo>
                  <a:cubicBezTo>
                    <a:pt x="100" y="419"/>
                    <a:pt x="97" y="405"/>
                    <a:pt x="94" y="392"/>
                  </a:cubicBezTo>
                  <a:cubicBezTo>
                    <a:pt x="86" y="362"/>
                    <a:pt x="82" y="332"/>
                    <a:pt x="72" y="302"/>
                  </a:cubicBezTo>
                  <a:cubicBezTo>
                    <a:pt x="71" y="281"/>
                    <a:pt x="70" y="275"/>
                    <a:pt x="66" y="258"/>
                  </a:cubicBezTo>
                  <a:cubicBezTo>
                    <a:pt x="66" y="251"/>
                    <a:pt x="68" y="219"/>
                    <a:pt x="64" y="208"/>
                  </a:cubicBezTo>
                  <a:cubicBezTo>
                    <a:pt x="70" y="191"/>
                    <a:pt x="66" y="173"/>
                    <a:pt x="72" y="156"/>
                  </a:cubicBezTo>
                  <a:cubicBezTo>
                    <a:pt x="66" y="139"/>
                    <a:pt x="60" y="168"/>
                    <a:pt x="56" y="172"/>
                  </a:cubicBezTo>
                  <a:cubicBezTo>
                    <a:pt x="53" y="175"/>
                    <a:pt x="44" y="180"/>
                    <a:pt x="44" y="180"/>
                  </a:cubicBezTo>
                  <a:cubicBezTo>
                    <a:pt x="35" y="177"/>
                    <a:pt x="28" y="173"/>
                    <a:pt x="24" y="162"/>
                  </a:cubicBezTo>
                  <a:cubicBezTo>
                    <a:pt x="23" y="158"/>
                    <a:pt x="20" y="150"/>
                    <a:pt x="20" y="150"/>
                  </a:cubicBezTo>
                  <a:cubicBezTo>
                    <a:pt x="30" y="148"/>
                    <a:pt x="30" y="143"/>
                    <a:pt x="38" y="138"/>
                  </a:cubicBezTo>
                  <a:cubicBezTo>
                    <a:pt x="35" y="128"/>
                    <a:pt x="31" y="133"/>
                    <a:pt x="24" y="138"/>
                  </a:cubicBezTo>
                  <a:cubicBezTo>
                    <a:pt x="15" y="135"/>
                    <a:pt x="15" y="132"/>
                    <a:pt x="18" y="124"/>
                  </a:cubicBezTo>
                  <a:cubicBezTo>
                    <a:pt x="11" y="114"/>
                    <a:pt x="9" y="101"/>
                    <a:pt x="0" y="92"/>
                  </a:cubicBezTo>
                  <a:lnTo>
                    <a:pt x="76" y="0"/>
                  </a:lnTo>
                  <a:lnTo>
                    <a:pt x="798" y="6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61" name="Freeform 47"/>
            <p:cNvSpPr>
              <a:spLocks/>
            </p:cNvSpPr>
            <p:nvPr userDrawn="1"/>
          </p:nvSpPr>
          <p:spPr bwMode="ltGray">
            <a:xfrm>
              <a:off x="1634" y="519"/>
              <a:ext cx="19" cy="29"/>
            </a:xfrm>
            <a:custGeom>
              <a:avLst/>
              <a:gdLst>
                <a:gd name="T0" fmla="*/ 0 w 43"/>
                <a:gd name="T1" fmla="*/ 0 h 85"/>
                <a:gd name="T2" fmla="*/ 0 w 43"/>
                <a:gd name="T3" fmla="*/ 0 h 85"/>
                <a:gd name="T4" fmla="*/ 0 w 43"/>
                <a:gd name="T5" fmla="*/ 0 h 85"/>
                <a:gd name="T6" fmla="*/ 0 w 43"/>
                <a:gd name="T7" fmla="*/ 0 h 85"/>
                <a:gd name="T8" fmla="*/ 0 w 43"/>
                <a:gd name="T9" fmla="*/ 0 h 85"/>
                <a:gd name="T10" fmla="*/ 0 w 43"/>
                <a:gd name="T11" fmla="*/ 0 h 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" h="85">
                  <a:moveTo>
                    <a:pt x="7" y="11"/>
                  </a:moveTo>
                  <a:cubicBezTo>
                    <a:pt x="4" y="2"/>
                    <a:pt x="9" y="0"/>
                    <a:pt x="17" y="3"/>
                  </a:cubicBezTo>
                  <a:cubicBezTo>
                    <a:pt x="24" y="13"/>
                    <a:pt x="28" y="24"/>
                    <a:pt x="37" y="33"/>
                  </a:cubicBezTo>
                  <a:cubicBezTo>
                    <a:pt x="43" y="52"/>
                    <a:pt x="40" y="78"/>
                    <a:pt x="19" y="85"/>
                  </a:cubicBezTo>
                  <a:cubicBezTo>
                    <a:pt x="6" y="81"/>
                    <a:pt x="5" y="81"/>
                    <a:pt x="1" y="69"/>
                  </a:cubicBezTo>
                  <a:cubicBezTo>
                    <a:pt x="2" y="66"/>
                    <a:pt x="0" y="4"/>
                    <a:pt x="7" y="11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62" name="Freeform 48"/>
            <p:cNvSpPr>
              <a:spLocks/>
            </p:cNvSpPr>
            <p:nvPr userDrawn="1"/>
          </p:nvSpPr>
          <p:spPr bwMode="ltGray">
            <a:xfrm>
              <a:off x="1900" y="421"/>
              <a:ext cx="18" cy="24"/>
            </a:xfrm>
            <a:custGeom>
              <a:avLst/>
              <a:gdLst>
                <a:gd name="T0" fmla="*/ 0 w 44"/>
                <a:gd name="T1" fmla="*/ 0 h 74"/>
                <a:gd name="T2" fmla="*/ 0 w 44"/>
                <a:gd name="T3" fmla="*/ 0 h 74"/>
                <a:gd name="T4" fmla="*/ 0 w 44"/>
                <a:gd name="T5" fmla="*/ 0 h 74"/>
                <a:gd name="T6" fmla="*/ 0 w 44"/>
                <a:gd name="T7" fmla="*/ 0 h 74"/>
                <a:gd name="T8" fmla="*/ 0 w 44"/>
                <a:gd name="T9" fmla="*/ 0 h 74"/>
                <a:gd name="T10" fmla="*/ 0 w 44"/>
                <a:gd name="T11" fmla="*/ 0 h 74"/>
                <a:gd name="T12" fmla="*/ 0 w 44"/>
                <a:gd name="T13" fmla="*/ 0 h 74"/>
                <a:gd name="T14" fmla="*/ 0 w 44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74">
                  <a:moveTo>
                    <a:pt x="13" y="28"/>
                  </a:moveTo>
                  <a:cubicBezTo>
                    <a:pt x="15" y="13"/>
                    <a:pt x="14" y="7"/>
                    <a:pt x="29" y="2"/>
                  </a:cubicBezTo>
                  <a:cubicBezTo>
                    <a:pt x="34" y="3"/>
                    <a:pt x="40" y="0"/>
                    <a:pt x="43" y="4"/>
                  </a:cubicBezTo>
                  <a:cubicBezTo>
                    <a:pt x="44" y="6"/>
                    <a:pt x="41" y="21"/>
                    <a:pt x="39" y="26"/>
                  </a:cubicBezTo>
                  <a:cubicBezTo>
                    <a:pt x="31" y="43"/>
                    <a:pt x="30" y="63"/>
                    <a:pt x="13" y="74"/>
                  </a:cubicBezTo>
                  <a:cubicBezTo>
                    <a:pt x="4" y="71"/>
                    <a:pt x="4" y="68"/>
                    <a:pt x="7" y="60"/>
                  </a:cubicBezTo>
                  <a:cubicBezTo>
                    <a:pt x="5" y="50"/>
                    <a:pt x="0" y="46"/>
                    <a:pt x="3" y="36"/>
                  </a:cubicBezTo>
                  <a:cubicBezTo>
                    <a:pt x="4" y="32"/>
                    <a:pt x="8" y="23"/>
                    <a:pt x="13" y="2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63" name="Freeform 49"/>
            <p:cNvSpPr>
              <a:spLocks/>
            </p:cNvSpPr>
            <p:nvPr userDrawn="1"/>
          </p:nvSpPr>
          <p:spPr bwMode="ltGray">
            <a:xfrm>
              <a:off x="1951" y="409"/>
              <a:ext cx="9" cy="10"/>
            </a:xfrm>
            <a:custGeom>
              <a:avLst/>
              <a:gdLst>
                <a:gd name="T0" fmla="*/ 0 w 20"/>
                <a:gd name="T1" fmla="*/ 0 h 30"/>
                <a:gd name="T2" fmla="*/ 0 w 20"/>
                <a:gd name="T3" fmla="*/ 0 h 30"/>
                <a:gd name="T4" fmla="*/ 0 w 20"/>
                <a:gd name="T5" fmla="*/ 0 h 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30">
                  <a:moveTo>
                    <a:pt x="7" y="16"/>
                  </a:moveTo>
                  <a:cubicBezTo>
                    <a:pt x="18" y="0"/>
                    <a:pt x="20" y="20"/>
                    <a:pt x="5" y="30"/>
                  </a:cubicBezTo>
                  <a:cubicBezTo>
                    <a:pt x="0" y="23"/>
                    <a:pt x="1" y="22"/>
                    <a:pt x="7" y="16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64" name="Freeform 50"/>
            <p:cNvSpPr>
              <a:spLocks/>
            </p:cNvSpPr>
            <p:nvPr userDrawn="1"/>
          </p:nvSpPr>
          <p:spPr bwMode="ltGray">
            <a:xfrm>
              <a:off x="1021" y="314"/>
              <a:ext cx="433" cy="354"/>
            </a:xfrm>
            <a:custGeom>
              <a:avLst/>
              <a:gdLst>
                <a:gd name="T0" fmla="*/ 1 w 682"/>
                <a:gd name="T1" fmla="*/ 1 h 557"/>
                <a:gd name="T2" fmla="*/ 1 w 682"/>
                <a:gd name="T3" fmla="*/ 1 h 557"/>
                <a:gd name="T4" fmla="*/ 1 w 682"/>
                <a:gd name="T5" fmla="*/ 1 h 557"/>
                <a:gd name="T6" fmla="*/ 1 w 682"/>
                <a:gd name="T7" fmla="*/ 1 h 557"/>
                <a:gd name="T8" fmla="*/ 1 w 682"/>
                <a:gd name="T9" fmla="*/ 1 h 557"/>
                <a:gd name="T10" fmla="*/ 1 w 682"/>
                <a:gd name="T11" fmla="*/ 1 h 557"/>
                <a:gd name="T12" fmla="*/ 1 w 682"/>
                <a:gd name="T13" fmla="*/ 1 h 557"/>
                <a:gd name="T14" fmla="*/ 1 w 682"/>
                <a:gd name="T15" fmla="*/ 1 h 557"/>
                <a:gd name="T16" fmla="*/ 1 w 682"/>
                <a:gd name="T17" fmla="*/ 1 h 557"/>
                <a:gd name="T18" fmla="*/ 1 w 682"/>
                <a:gd name="T19" fmla="*/ 1 h 557"/>
                <a:gd name="T20" fmla="*/ 1 w 682"/>
                <a:gd name="T21" fmla="*/ 1 h 557"/>
                <a:gd name="T22" fmla="*/ 1 w 682"/>
                <a:gd name="T23" fmla="*/ 1 h 557"/>
                <a:gd name="T24" fmla="*/ 1 w 682"/>
                <a:gd name="T25" fmla="*/ 1 h 557"/>
                <a:gd name="T26" fmla="*/ 1 w 682"/>
                <a:gd name="T27" fmla="*/ 1 h 557"/>
                <a:gd name="T28" fmla="*/ 1 w 682"/>
                <a:gd name="T29" fmla="*/ 1 h 557"/>
                <a:gd name="T30" fmla="*/ 1 w 682"/>
                <a:gd name="T31" fmla="*/ 1 h 557"/>
                <a:gd name="T32" fmla="*/ 1 w 682"/>
                <a:gd name="T33" fmla="*/ 1 h 557"/>
                <a:gd name="T34" fmla="*/ 0 w 682"/>
                <a:gd name="T35" fmla="*/ 1 h 557"/>
                <a:gd name="T36" fmla="*/ 1 w 682"/>
                <a:gd name="T37" fmla="*/ 1 h 557"/>
                <a:gd name="T38" fmla="*/ 1 w 682"/>
                <a:gd name="T39" fmla="*/ 1 h 557"/>
                <a:gd name="T40" fmla="*/ 1 w 682"/>
                <a:gd name="T41" fmla="*/ 1 h 557"/>
                <a:gd name="T42" fmla="*/ 1 w 682"/>
                <a:gd name="T43" fmla="*/ 1 h 557"/>
                <a:gd name="T44" fmla="*/ 1 w 682"/>
                <a:gd name="T45" fmla="*/ 1 h 557"/>
                <a:gd name="T46" fmla="*/ 1 w 682"/>
                <a:gd name="T47" fmla="*/ 1 h 557"/>
                <a:gd name="T48" fmla="*/ 1 w 682"/>
                <a:gd name="T49" fmla="*/ 1 h 557"/>
                <a:gd name="T50" fmla="*/ 1 w 682"/>
                <a:gd name="T51" fmla="*/ 1 h 557"/>
                <a:gd name="T52" fmla="*/ 1 w 682"/>
                <a:gd name="T53" fmla="*/ 0 h 557"/>
                <a:gd name="T54" fmla="*/ 1 w 682"/>
                <a:gd name="T55" fmla="*/ 1 h 557"/>
                <a:gd name="T56" fmla="*/ 1 w 682"/>
                <a:gd name="T57" fmla="*/ 1 h 557"/>
                <a:gd name="T58" fmla="*/ 1 w 682"/>
                <a:gd name="T59" fmla="*/ 1 h 557"/>
                <a:gd name="T60" fmla="*/ 1 w 682"/>
                <a:gd name="T61" fmla="*/ 1 h 557"/>
                <a:gd name="T62" fmla="*/ 1 w 682"/>
                <a:gd name="T63" fmla="*/ 1 h 557"/>
                <a:gd name="T64" fmla="*/ 1 w 682"/>
                <a:gd name="T65" fmla="*/ 1 h 557"/>
                <a:gd name="T66" fmla="*/ 1 w 682"/>
                <a:gd name="T67" fmla="*/ 1 h 557"/>
                <a:gd name="T68" fmla="*/ 1 w 682"/>
                <a:gd name="T69" fmla="*/ 1 h 557"/>
                <a:gd name="T70" fmla="*/ 1 w 682"/>
                <a:gd name="T71" fmla="*/ 1 h 557"/>
                <a:gd name="T72" fmla="*/ 1 w 682"/>
                <a:gd name="T73" fmla="*/ 1 h 557"/>
                <a:gd name="T74" fmla="*/ 1 w 682"/>
                <a:gd name="T75" fmla="*/ 1 h 557"/>
                <a:gd name="T76" fmla="*/ 1 w 682"/>
                <a:gd name="T77" fmla="*/ 1 h 557"/>
                <a:gd name="T78" fmla="*/ 1 w 682"/>
                <a:gd name="T79" fmla="*/ 1 h 557"/>
                <a:gd name="T80" fmla="*/ 1 w 682"/>
                <a:gd name="T81" fmla="*/ 1 h 557"/>
                <a:gd name="T82" fmla="*/ 1 w 682"/>
                <a:gd name="T83" fmla="*/ 1 h 5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682" h="557">
                  <a:moveTo>
                    <a:pt x="435" y="556"/>
                  </a:moveTo>
                  <a:lnTo>
                    <a:pt x="481" y="464"/>
                  </a:lnTo>
                  <a:lnTo>
                    <a:pt x="473" y="449"/>
                  </a:lnTo>
                  <a:lnTo>
                    <a:pt x="486" y="451"/>
                  </a:lnTo>
                  <a:lnTo>
                    <a:pt x="495" y="441"/>
                  </a:lnTo>
                  <a:lnTo>
                    <a:pt x="500" y="413"/>
                  </a:lnTo>
                  <a:lnTo>
                    <a:pt x="500" y="371"/>
                  </a:lnTo>
                  <a:lnTo>
                    <a:pt x="309" y="287"/>
                  </a:lnTo>
                  <a:lnTo>
                    <a:pt x="296" y="308"/>
                  </a:lnTo>
                  <a:lnTo>
                    <a:pt x="282" y="346"/>
                  </a:lnTo>
                  <a:lnTo>
                    <a:pt x="396" y="557"/>
                  </a:lnTo>
                  <a:lnTo>
                    <a:pt x="303" y="556"/>
                  </a:lnTo>
                  <a:lnTo>
                    <a:pt x="304" y="536"/>
                  </a:lnTo>
                  <a:cubicBezTo>
                    <a:pt x="284" y="520"/>
                    <a:pt x="296" y="510"/>
                    <a:pt x="282" y="494"/>
                  </a:cubicBezTo>
                  <a:cubicBezTo>
                    <a:pt x="276" y="475"/>
                    <a:pt x="267" y="468"/>
                    <a:pt x="253" y="451"/>
                  </a:cubicBezTo>
                  <a:cubicBezTo>
                    <a:pt x="249" y="447"/>
                    <a:pt x="245" y="443"/>
                    <a:pt x="242" y="439"/>
                  </a:cubicBezTo>
                  <a:lnTo>
                    <a:pt x="237" y="432"/>
                  </a:lnTo>
                  <a:cubicBezTo>
                    <a:pt x="237" y="432"/>
                    <a:pt x="245" y="413"/>
                    <a:pt x="245" y="413"/>
                  </a:cubicBezTo>
                  <a:cubicBezTo>
                    <a:pt x="247" y="409"/>
                    <a:pt x="250" y="401"/>
                    <a:pt x="250" y="401"/>
                  </a:cubicBezTo>
                  <a:cubicBezTo>
                    <a:pt x="249" y="399"/>
                    <a:pt x="247" y="397"/>
                    <a:pt x="247" y="394"/>
                  </a:cubicBezTo>
                  <a:cubicBezTo>
                    <a:pt x="248" y="390"/>
                    <a:pt x="253" y="382"/>
                    <a:pt x="253" y="382"/>
                  </a:cubicBezTo>
                  <a:cubicBezTo>
                    <a:pt x="243" y="370"/>
                    <a:pt x="237" y="371"/>
                    <a:pt x="220" y="375"/>
                  </a:cubicBezTo>
                  <a:cubicBezTo>
                    <a:pt x="217" y="371"/>
                    <a:pt x="210" y="369"/>
                    <a:pt x="207" y="365"/>
                  </a:cubicBezTo>
                  <a:cubicBezTo>
                    <a:pt x="185" y="337"/>
                    <a:pt x="216" y="363"/>
                    <a:pt x="194" y="346"/>
                  </a:cubicBezTo>
                  <a:cubicBezTo>
                    <a:pt x="167" y="349"/>
                    <a:pt x="179" y="346"/>
                    <a:pt x="156" y="352"/>
                  </a:cubicBezTo>
                  <a:cubicBezTo>
                    <a:pt x="153" y="353"/>
                    <a:pt x="148" y="354"/>
                    <a:pt x="148" y="354"/>
                  </a:cubicBezTo>
                  <a:cubicBezTo>
                    <a:pt x="146" y="356"/>
                    <a:pt x="145" y="359"/>
                    <a:pt x="142" y="361"/>
                  </a:cubicBezTo>
                  <a:cubicBezTo>
                    <a:pt x="138" y="363"/>
                    <a:pt x="126" y="365"/>
                    <a:pt x="126" y="365"/>
                  </a:cubicBezTo>
                  <a:cubicBezTo>
                    <a:pt x="105" y="354"/>
                    <a:pt x="116" y="355"/>
                    <a:pt x="94" y="361"/>
                  </a:cubicBezTo>
                  <a:cubicBezTo>
                    <a:pt x="89" y="362"/>
                    <a:pt x="78" y="365"/>
                    <a:pt x="78" y="365"/>
                  </a:cubicBezTo>
                  <a:cubicBezTo>
                    <a:pt x="62" y="383"/>
                    <a:pt x="46" y="346"/>
                    <a:pt x="35" y="337"/>
                  </a:cubicBezTo>
                  <a:cubicBezTo>
                    <a:pt x="32" y="330"/>
                    <a:pt x="24" y="320"/>
                    <a:pt x="22" y="312"/>
                  </a:cubicBezTo>
                  <a:cubicBezTo>
                    <a:pt x="20" y="308"/>
                    <a:pt x="22" y="303"/>
                    <a:pt x="19" y="300"/>
                  </a:cubicBezTo>
                  <a:cubicBezTo>
                    <a:pt x="17" y="297"/>
                    <a:pt x="13" y="297"/>
                    <a:pt x="11" y="295"/>
                  </a:cubicBezTo>
                  <a:cubicBezTo>
                    <a:pt x="3" y="277"/>
                    <a:pt x="15" y="306"/>
                    <a:pt x="5" y="276"/>
                  </a:cubicBezTo>
                  <a:cubicBezTo>
                    <a:pt x="4" y="272"/>
                    <a:pt x="0" y="264"/>
                    <a:pt x="0" y="264"/>
                  </a:cubicBezTo>
                  <a:cubicBezTo>
                    <a:pt x="3" y="253"/>
                    <a:pt x="2" y="248"/>
                    <a:pt x="13" y="243"/>
                  </a:cubicBezTo>
                  <a:cubicBezTo>
                    <a:pt x="20" y="221"/>
                    <a:pt x="17" y="231"/>
                    <a:pt x="24" y="213"/>
                  </a:cubicBezTo>
                  <a:cubicBezTo>
                    <a:pt x="26" y="209"/>
                    <a:pt x="30" y="200"/>
                    <a:pt x="30" y="200"/>
                  </a:cubicBezTo>
                  <a:cubicBezTo>
                    <a:pt x="26" y="192"/>
                    <a:pt x="24" y="191"/>
                    <a:pt x="32" y="181"/>
                  </a:cubicBezTo>
                  <a:cubicBezTo>
                    <a:pt x="36" y="177"/>
                    <a:pt x="43" y="169"/>
                    <a:pt x="43" y="169"/>
                  </a:cubicBezTo>
                  <a:cubicBezTo>
                    <a:pt x="37" y="155"/>
                    <a:pt x="36" y="153"/>
                    <a:pt x="51" y="143"/>
                  </a:cubicBezTo>
                  <a:cubicBezTo>
                    <a:pt x="56" y="140"/>
                    <a:pt x="67" y="135"/>
                    <a:pt x="67" y="135"/>
                  </a:cubicBezTo>
                  <a:cubicBezTo>
                    <a:pt x="73" y="129"/>
                    <a:pt x="75" y="122"/>
                    <a:pt x="81" y="116"/>
                  </a:cubicBezTo>
                  <a:cubicBezTo>
                    <a:pt x="89" y="107"/>
                    <a:pt x="102" y="105"/>
                    <a:pt x="113" y="99"/>
                  </a:cubicBezTo>
                  <a:cubicBezTo>
                    <a:pt x="125" y="85"/>
                    <a:pt x="149" y="76"/>
                    <a:pt x="167" y="67"/>
                  </a:cubicBezTo>
                  <a:cubicBezTo>
                    <a:pt x="174" y="59"/>
                    <a:pt x="175" y="50"/>
                    <a:pt x="188" y="46"/>
                  </a:cubicBezTo>
                  <a:cubicBezTo>
                    <a:pt x="198" y="39"/>
                    <a:pt x="208" y="36"/>
                    <a:pt x="220" y="30"/>
                  </a:cubicBezTo>
                  <a:cubicBezTo>
                    <a:pt x="223" y="28"/>
                    <a:pt x="228" y="25"/>
                    <a:pt x="228" y="25"/>
                  </a:cubicBezTo>
                  <a:cubicBezTo>
                    <a:pt x="237" y="16"/>
                    <a:pt x="245" y="10"/>
                    <a:pt x="258" y="6"/>
                  </a:cubicBezTo>
                  <a:cubicBezTo>
                    <a:pt x="269" y="31"/>
                    <a:pt x="301" y="6"/>
                    <a:pt x="320" y="4"/>
                  </a:cubicBezTo>
                  <a:cubicBezTo>
                    <a:pt x="334" y="3"/>
                    <a:pt x="349" y="3"/>
                    <a:pt x="363" y="2"/>
                  </a:cubicBezTo>
                  <a:cubicBezTo>
                    <a:pt x="369" y="3"/>
                    <a:pt x="376" y="5"/>
                    <a:pt x="382" y="4"/>
                  </a:cubicBezTo>
                  <a:cubicBezTo>
                    <a:pt x="387" y="4"/>
                    <a:pt x="398" y="0"/>
                    <a:pt x="398" y="0"/>
                  </a:cubicBezTo>
                  <a:cubicBezTo>
                    <a:pt x="415" y="8"/>
                    <a:pt x="406" y="16"/>
                    <a:pt x="400" y="30"/>
                  </a:cubicBezTo>
                  <a:cubicBezTo>
                    <a:pt x="398" y="34"/>
                    <a:pt x="384" y="34"/>
                    <a:pt x="384" y="34"/>
                  </a:cubicBezTo>
                  <a:cubicBezTo>
                    <a:pt x="379" y="47"/>
                    <a:pt x="398" y="51"/>
                    <a:pt x="411" y="55"/>
                  </a:cubicBezTo>
                  <a:cubicBezTo>
                    <a:pt x="419" y="72"/>
                    <a:pt x="421" y="79"/>
                    <a:pt x="443" y="84"/>
                  </a:cubicBezTo>
                  <a:cubicBezTo>
                    <a:pt x="461" y="71"/>
                    <a:pt x="435" y="65"/>
                    <a:pt x="468" y="57"/>
                  </a:cubicBezTo>
                  <a:cubicBezTo>
                    <a:pt x="482" y="61"/>
                    <a:pt x="485" y="70"/>
                    <a:pt x="497" y="74"/>
                  </a:cubicBezTo>
                  <a:cubicBezTo>
                    <a:pt x="505" y="76"/>
                    <a:pt x="513" y="78"/>
                    <a:pt x="521" y="80"/>
                  </a:cubicBezTo>
                  <a:cubicBezTo>
                    <a:pt x="524" y="81"/>
                    <a:pt x="529" y="82"/>
                    <a:pt x="529" y="82"/>
                  </a:cubicBezTo>
                  <a:cubicBezTo>
                    <a:pt x="547" y="78"/>
                    <a:pt x="547" y="76"/>
                    <a:pt x="562" y="84"/>
                  </a:cubicBezTo>
                  <a:cubicBezTo>
                    <a:pt x="566" y="95"/>
                    <a:pt x="565" y="86"/>
                    <a:pt x="559" y="97"/>
                  </a:cubicBezTo>
                  <a:cubicBezTo>
                    <a:pt x="557" y="101"/>
                    <a:pt x="554" y="110"/>
                    <a:pt x="554" y="110"/>
                  </a:cubicBezTo>
                  <a:cubicBezTo>
                    <a:pt x="556" y="132"/>
                    <a:pt x="556" y="168"/>
                    <a:pt x="572" y="188"/>
                  </a:cubicBezTo>
                  <a:cubicBezTo>
                    <a:pt x="568" y="198"/>
                    <a:pt x="564" y="208"/>
                    <a:pt x="562" y="219"/>
                  </a:cubicBezTo>
                  <a:cubicBezTo>
                    <a:pt x="564" y="227"/>
                    <a:pt x="569" y="233"/>
                    <a:pt x="572" y="240"/>
                  </a:cubicBezTo>
                  <a:cubicBezTo>
                    <a:pt x="573" y="247"/>
                    <a:pt x="572" y="254"/>
                    <a:pt x="575" y="259"/>
                  </a:cubicBezTo>
                  <a:cubicBezTo>
                    <a:pt x="577" y="263"/>
                    <a:pt x="595" y="272"/>
                    <a:pt x="599" y="283"/>
                  </a:cubicBezTo>
                  <a:cubicBezTo>
                    <a:pt x="594" y="295"/>
                    <a:pt x="603" y="306"/>
                    <a:pt x="618" y="310"/>
                  </a:cubicBezTo>
                  <a:cubicBezTo>
                    <a:pt x="630" y="307"/>
                    <a:pt x="638" y="308"/>
                    <a:pt x="645" y="300"/>
                  </a:cubicBezTo>
                  <a:cubicBezTo>
                    <a:pt x="660" y="302"/>
                    <a:pt x="663" y="303"/>
                    <a:pt x="672" y="293"/>
                  </a:cubicBezTo>
                  <a:cubicBezTo>
                    <a:pt x="675" y="294"/>
                    <a:pt x="679" y="293"/>
                    <a:pt x="680" y="295"/>
                  </a:cubicBezTo>
                  <a:cubicBezTo>
                    <a:pt x="682" y="301"/>
                    <a:pt x="674" y="321"/>
                    <a:pt x="672" y="327"/>
                  </a:cubicBezTo>
                  <a:cubicBezTo>
                    <a:pt x="668" y="340"/>
                    <a:pt x="671" y="326"/>
                    <a:pt x="664" y="340"/>
                  </a:cubicBezTo>
                  <a:cubicBezTo>
                    <a:pt x="652" y="360"/>
                    <a:pt x="646" y="381"/>
                    <a:pt x="621" y="394"/>
                  </a:cubicBezTo>
                  <a:cubicBezTo>
                    <a:pt x="614" y="402"/>
                    <a:pt x="609" y="402"/>
                    <a:pt x="599" y="407"/>
                  </a:cubicBezTo>
                  <a:cubicBezTo>
                    <a:pt x="590" y="418"/>
                    <a:pt x="579" y="429"/>
                    <a:pt x="567" y="439"/>
                  </a:cubicBezTo>
                  <a:cubicBezTo>
                    <a:pt x="560" y="454"/>
                    <a:pt x="555" y="470"/>
                    <a:pt x="548" y="485"/>
                  </a:cubicBezTo>
                  <a:cubicBezTo>
                    <a:pt x="549" y="489"/>
                    <a:pt x="550" y="492"/>
                    <a:pt x="551" y="496"/>
                  </a:cubicBezTo>
                  <a:cubicBezTo>
                    <a:pt x="552" y="500"/>
                    <a:pt x="556" y="508"/>
                    <a:pt x="556" y="508"/>
                  </a:cubicBezTo>
                  <a:cubicBezTo>
                    <a:pt x="559" y="524"/>
                    <a:pt x="562" y="546"/>
                    <a:pt x="576" y="557"/>
                  </a:cubicBezTo>
                  <a:lnTo>
                    <a:pt x="435" y="556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65" name="Freeform 51"/>
            <p:cNvSpPr>
              <a:spLocks/>
            </p:cNvSpPr>
            <p:nvPr userDrawn="1"/>
          </p:nvSpPr>
          <p:spPr bwMode="ltGray">
            <a:xfrm>
              <a:off x="1189" y="447"/>
              <a:ext cx="163" cy="221"/>
            </a:xfrm>
            <a:custGeom>
              <a:avLst/>
              <a:gdLst>
                <a:gd name="T0" fmla="*/ 1 w 257"/>
                <a:gd name="T1" fmla="*/ 1 h 347"/>
                <a:gd name="T2" fmla="*/ 1 w 257"/>
                <a:gd name="T3" fmla="*/ 1 h 347"/>
                <a:gd name="T4" fmla="*/ 1 w 257"/>
                <a:gd name="T5" fmla="*/ 1 h 347"/>
                <a:gd name="T6" fmla="*/ 1 w 257"/>
                <a:gd name="T7" fmla="*/ 1 h 347"/>
                <a:gd name="T8" fmla="*/ 1 w 257"/>
                <a:gd name="T9" fmla="*/ 1 h 347"/>
                <a:gd name="T10" fmla="*/ 1 w 257"/>
                <a:gd name="T11" fmla="*/ 1 h 347"/>
                <a:gd name="T12" fmla="*/ 1 w 257"/>
                <a:gd name="T13" fmla="*/ 1 h 347"/>
                <a:gd name="T14" fmla="*/ 1 w 257"/>
                <a:gd name="T15" fmla="*/ 1 h 347"/>
                <a:gd name="T16" fmla="*/ 1 w 257"/>
                <a:gd name="T17" fmla="*/ 1 h 347"/>
                <a:gd name="T18" fmla="*/ 1 w 257"/>
                <a:gd name="T19" fmla="*/ 1 h 347"/>
                <a:gd name="T20" fmla="*/ 1 w 257"/>
                <a:gd name="T21" fmla="*/ 1 h 347"/>
                <a:gd name="T22" fmla="*/ 1 w 257"/>
                <a:gd name="T23" fmla="*/ 1 h 347"/>
                <a:gd name="T24" fmla="*/ 1 w 257"/>
                <a:gd name="T25" fmla="*/ 1 h 347"/>
                <a:gd name="T26" fmla="*/ 0 w 257"/>
                <a:gd name="T27" fmla="*/ 1 h 347"/>
                <a:gd name="T28" fmla="*/ 1 w 257"/>
                <a:gd name="T29" fmla="*/ 1 h 347"/>
                <a:gd name="T30" fmla="*/ 1 w 257"/>
                <a:gd name="T31" fmla="*/ 1 h 3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57" h="347">
                  <a:moveTo>
                    <a:pt x="243" y="347"/>
                  </a:moveTo>
                  <a:lnTo>
                    <a:pt x="233" y="301"/>
                  </a:lnTo>
                  <a:lnTo>
                    <a:pt x="217" y="288"/>
                  </a:lnTo>
                  <a:lnTo>
                    <a:pt x="215" y="269"/>
                  </a:lnTo>
                  <a:lnTo>
                    <a:pt x="209" y="254"/>
                  </a:lnTo>
                  <a:lnTo>
                    <a:pt x="209" y="229"/>
                  </a:lnTo>
                  <a:lnTo>
                    <a:pt x="207" y="214"/>
                  </a:lnTo>
                  <a:lnTo>
                    <a:pt x="228" y="202"/>
                  </a:lnTo>
                  <a:lnTo>
                    <a:pt x="257" y="197"/>
                  </a:lnTo>
                  <a:lnTo>
                    <a:pt x="257" y="136"/>
                  </a:lnTo>
                  <a:cubicBezTo>
                    <a:pt x="209" y="119"/>
                    <a:pt x="13" y="0"/>
                    <a:pt x="54" y="96"/>
                  </a:cubicBezTo>
                  <a:cubicBezTo>
                    <a:pt x="36" y="106"/>
                    <a:pt x="57" y="97"/>
                    <a:pt x="32" y="98"/>
                  </a:cubicBezTo>
                  <a:cubicBezTo>
                    <a:pt x="27" y="99"/>
                    <a:pt x="16" y="102"/>
                    <a:pt x="16" y="102"/>
                  </a:cubicBezTo>
                  <a:lnTo>
                    <a:pt x="0" y="149"/>
                  </a:lnTo>
                  <a:lnTo>
                    <a:pt x="93" y="346"/>
                  </a:lnTo>
                  <a:lnTo>
                    <a:pt x="243" y="347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66" name="Freeform 52"/>
            <p:cNvSpPr>
              <a:spLocks/>
            </p:cNvSpPr>
            <p:nvPr userDrawn="1"/>
          </p:nvSpPr>
          <p:spPr bwMode="ltGray">
            <a:xfrm>
              <a:off x="1476" y="611"/>
              <a:ext cx="7" cy="12"/>
            </a:xfrm>
            <a:custGeom>
              <a:avLst/>
              <a:gdLst>
                <a:gd name="T0" fmla="*/ 0 w 19"/>
                <a:gd name="T1" fmla="*/ 0 h 37"/>
                <a:gd name="T2" fmla="*/ 0 w 19"/>
                <a:gd name="T3" fmla="*/ 0 h 37"/>
                <a:gd name="T4" fmla="*/ 0 w 19"/>
                <a:gd name="T5" fmla="*/ 0 h 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37">
                  <a:moveTo>
                    <a:pt x="7" y="25"/>
                  </a:moveTo>
                  <a:cubicBezTo>
                    <a:pt x="0" y="4"/>
                    <a:pt x="12" y="0"/>
                    <a:pt x="19" y="21"/>
                  </a:cubicBezTo>
                  <a:cubicBezTo>
                    <a:pt x="14" y="37"/>
                    <a:pt x="18" y="36"/>
                    <a:pt x="7" y="25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67" name="Freeform 53"/>
            <p:cNvSpPr>
              <a:spLocks/>
            </p:cNvSpPr>
            <p:nvPr userDrawn="1"/>
          </p:nvSpPr>
          <p:spPr bwMode="ltGray">
            <a:xfrm>
              <a:off x="1467" y="497"/>
              <a:ext cx="9" cy="7"/>
            </a:xfrm>
            <a:custGeom>
              <a:avLst/>
              <a:gdLst>
                <a:gd name="T0" fmla="*/ 0 w 22"/>
                <a:gd name="T1" fmla="*/ 0 h 20"/>
                <a:gd name="T2" fmla="*/ 0 w 22"/>
                <a:gd name="T3" fmla="*/ 0 h 20"/>
                <a:gd name="T4" fmla="*/ 0 w 22"/>
                <a:gd name="T5" fmla="*/ 0 h 20"/>
                <a:gd name="T6" fmla="*/ 0 w 22"/>
                <a:gd name="T7" fmla="*/ 0 h 20"/>
                <a:gd name="T8" fmla="*/ 0 w 22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20">
                  <a:moveTo>
                    <a:pt x="12" y="12"/>
                  </a:moveTo>
                  <a:cubicBezTo>
                    <a:pt x="13" y="8"/>
                    <a:pt x="12" y="0"/>
                    <a:pt x="16" y="0"/>
                  </a:cubicBezTo>
                  <a:cubicBezTo>
                    <a:pt x="20" y="0"/>
                    <a:pt x="22" y="8"/>
                    <a:pt x="20" y="12"/>
                  </a:cubicBezTo>
                  <a:cubicBezTo>
                    <a:pt x="18" y="16"/>
                    <a:pt x="12" y="17"/>
                    <a:pt x="8" y="20"/>
                  </a:cubicBezTo>
                  <a:cubicBezTo>
                    <a:pt x="3" y="5"/>
                    <a:pt x="0" y="6"/>
                    <a:pt x="12" y="1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68" name="Freeform 54"/>
            <p:cNvSpPr>
              <a:spLocks/>
            </p:cNvSpPr>
            <p:nvPr userDrawn="1"/>
          </p:nvSpPr>
          <p:spPr bwMode="ltGray">
            <a:xfrm>
              <a:off x="1072" y="357"/>
              <a:ext cx="25" cy="10"/>
            </a:xfrm>
            <a:custGeom>
              <a:avLst/>
              <a:gdLst>
                <a:gd name="T0" fmla="*/ 0 w 57"/>
                <a:gd name="T1" fmla="*/ 0 h 30"/>
                <a:gd name="T2" fmla="*/ 0 w 57"/>
                <a:gd name="T3" fmla="*/ 0 h 30"/>
                <a:gd name="T4" fmla="*/ 0 w 57"/>
                <a:gd name="T5" fmla="*/ 0 h 30"/>
                <a:gd name="T6" fmla="*/ 0 w 57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30">
                  <a:moveTo>
                    <a:pt x="24" y="18"/>
                  </a:moveTo>
                  <a:cubicBezTo>
                    <a:pt x="0" y="10"/>
                    <a:pt x="9" y="0"/>
                    <a:pt x="32" y="6"/>
                  </a:cubicBezTo>
                  <a:cubicBezTo>
                    <a:pt x="46" y="15"/>
                    <a:pt x="57" y="23"/>
                    <a:pt x="36" y="30"/>
                  </a:cubicBezTo>
                  <a:cubicBezTo>
                    <a:pt x="21" y="25"/>
                    <a:pt x="24" y="30"/>
                    <a:pt x="24" y="1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69" name="Freeform 55"/>
            <p:cNvSpPr>
              <a:spLocks/>
            </p:cNvSpPr>
            <p:nvPr userDrawn="1"/>
          </p:nvSpPr>
          <p:spPr bwMode="ltGray">
            <a:xfrm>
              <a:off x="1374" y="265"/>
              <a:ext cx="295" cy="233"/>
            </a:xfrm>
            <a:custGeom>
              <a:avLst/>
              <a:gdLst>
                <a:gd name="T0" fmla="*/ 0 w 693"/>
                <a:gd name="T1" fmla="*/ 0 h 696"/>
                <a:gd name="T2" fmla="*/ 0 w 693"/>
                <a:gd name="T3" fmla="*/ 0 h 696"/>
                <a:gd name="T4" fmla="*/ 0 w 693"/>
                <a:gd name="T5" fmla="*/ 0 h 696"/>
                <a:gd name="T6" fmla="*/ 0 w 693"/>
                <a:gd name="T7" fmla="*/ 0 h 696"/>
                <a:gd name="T8" fmla="*/ 0 w 693"/>
                <a:gd name="T9" fmla="*/ 0 h 696"/>
                <a:gd name="T10" fmla="*/ 0 w 693"/>
                <a:gd name="T11" fmla="*/ 0 h 696"/>
                <a:gd name="T12" fmla="*/ 0 w 693"/>
                <a:gd name="T13" fmla="*/ 0 h 696"/>
                <a:gd name="T14" fmla="*/ 0 w 693"/>
                <a:gd name="T15" fmla="*/ 0 h 696"/>
                <a:gd name="T16" fmla="*/ 0 w 693"/>
                <a:gd name="T17" fmla="*/ 0 h 696"/>
                <a:gd name="T18" fmla="*/ 0 w 693"/>
                <a:gd name="T19" fmla="*/ 0 h 696"/>
                <a:gd name="T20" fmla="*/ 0 w 693"/>
                <a:gd name="T21" fmla="*/ 0 h 696"/>
                <a:gd name="T22" fmla="*/ 0 w 693"/>
                <a:gd name="T23" fmla="*/ 0 h 696"/>
                <a:gd name="T24" fmla="*/ 0 w 693"/>
                <a:gd name="T25" fmla="*/ 0 h 696"/>
                <a:gd name="T26" fmla="*/ 0 w 693"/>
                <a:gd name="T27" fmla="*/ 0 h 696"/>
                <a:gd name="T28" fmla="*/ 0 w 693"/>
                <a:gd name="T29" fmla="*/ 0 h 696"/>
                <a:gd name="T30" fmla="*/ 0 w 693"/>
                <a:gd name="T31" fmla="*/ 0 h 696"/>
                <a:gd name="T32" fmla="*/ 0 w 693"/>
                <a:gd name="T33" fmla="*/ 0 h 696"/>
                <a:gd name="T34" fmla="*/ 0 w 693"/>
                <a:gd name="T35" fmla="*/ 0 h 696"/>
                <a:gd name="T36" fmla="*/ 0 w 693"/>
                <a:gd name="T37" fmla="*/ 0 h 696"/>
                <a:gd name="T38" fmla="*/ 0 w 693"/>
                <a:gd name="T39" fmla="*/ 0 h 696"/>
                <a:gd name="T40" fmla="*/ 0 w 693"/>
                <a:gd name="T41" fmla="*/ 0 h 696"/>
                <a:gd name="T42" fmla="*/ 0 w 693"/>
                <a:gd name="T43" fmla="*/ 0 h 696"/>
                <a:gd name="T44" fmla="*/ 0 w 693"/>
                <a:gd name="T45" fmla="*/ 0 h 696"/>
                <a:gd name="T46" fmla="*/ 0 w 693"/>
                <a:gd name="T47" fmla="*/ 0 h 696"/>
                <a:gd name="T48" fmla="*/ 0 w 693"/>
                <a:gd name="T49" fmla="*/ 0 h 696"/>
                <a:gd name="T50" fmla="*/ 0 w 693"/>
                <a:gd name="T51" fmla="*/ 0 h 696"/>
                <a:gd name="T52" fmla="*/ 0 w 693"/>
                <a:gd name="T53" fmla="*/ 0 h 696"/>
                <a:gd name="T54" fmla="*/ 0 w 693"/>
                <a:gd name="T55" fmla="*/ 0 h 696"/>
                <a:gd name="T56" fmla="*/ 0 w 693"/>
                <a:gd name="T57" fmla="*/ 0 h 696"/>
                <a:gd name="T58" fmla="*/ 0 w 693"/>
                <a:gd name="T59" fmla="*/ 0 h 696"/>
                <a:gd name="T60" fmla="*/ 0 w 693"/>
                <a:gd name="T61" fmla="*/ 0 h 696"/>
                <a:gd name="T62" fmla="*/ 0 w 693"/>
                <a:gd name="T63" fmla="*/ 0 h 696"/>
                <a:gd name="T64" fmla="*/ 0 w 693"/>
                <a:gd name="T65" fmla="*/ 0 h 696"/>
                <a:gd name="T66" fmla="*/ 0 w 693"/>
                <a:gd name="T67" fmla="*/ 0 h 696"/>
                <a:gd name="T68" fmla="*/ 0 w 693"/>
                <a:gd name="T69" fmla="*/ 0 h 696"/>
                <a:gd name="T70" fmla="*/ 0 w 693"/>
                <a:gd name="T71" fmla="*/ 0 h 69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93" h="696">
                  <a:moveTo>
                    <a:pt x="541" y="460"/>
                  </a:moveTo>
                  <a:lnTo>
                    <a:pt x="473" y="464"/>
                  </a:lnTo>
                  <a:lnTo>
                    <a:pt x="441" y="452"/>
                  </a:lnTo>
                  <a:lnTo>
                    <a:pt x="393" y="452"/>
                  </a:lnTo>
                  <a:cubicBezTo>
                    <a:pt x="365" y="448"/>
                    <a:pt x="360" y="444"/>
                    <a:pt x="337" y="436"/>
                  </a:cubicBezTo>
                  <a:cubicBezTo>
                    <a:pt x="336" y="432"/>
                    <a:pt x="330" y="413"/>
                    <a:pt x="325" y="412"/>
                  </a:cubicBezTo>
                  <a:cubicBezTo>
                    <a:pt x="317" y="411"/>
                    <a:pt x="301" y="420"/>
                    <a:pt x="301" y="420"/>
                  </a:cubicBezTo>
                  <a:cubicBezTo>
                    <a:pt x="289" y="412"/>
                    <a:pt x="277" y="408"/>
                    <a:pt x="265" y="400"/>
                  </a:cubicBezTo>
                  <a:cubicBezTo>
                    <a:pt x="252" y="380"/>
                    <a:pt x="256" y="356"/>
                    <a:pt x="233" y="348"/>
                  </a:cubicBezTo>
                  <a:cubicBezTo>
                    <a:pt x="217" y="372"/>
                    <a:pt x="221" y="392"/>
                    <a:pt x="237" y="416"/>
                  </a:cubicBezTo>
                  <a:cubicBezTo>
                    <a:pt x="234" y="428"/>
                    <a:pt x="228" y="445"/>
                    <a:pt x="237" y="444"/>
                  </a:cubicBezTo>
                  <a:cubicBezTo>
                    <a:pt x="247" y="443"/>
                    <a:pt x="261" y="428"/>
                    <a:pt x="261" y="428"/>
                  </a:cubicBezTo>
                  <a:cubicBezTo>
                    <a:pt x="258" y="450"/>
                    <a:pt x="243" y="475"/>
                    <a:pt x="269" y="484"/>
                  </a:cubicBezTo>
                  <a:cubicBezTo>
                    <a:pt x="277" y="479"/>
                    <a:pt x="288" y="476"/>
                    <a:pt x="293" y="468"/>
                  </a:cubicBezTo>
                  <a:cubicBezTo>
                    <a:pt x="302" y="454"/>
                    <a:pt x="303" y="446"/>
                    <a:pt x="317" y="436"/>
                  </a:cubicBezTo>
                  <a:cubicBezTo>
                    <a:pt x="315" y="448"/>
                    <a:pt x="306" y="467"/>
                    <a:pt x="321" y="476"/>
                  </a:cubicBezTo>
                  <a:cubicBezTo>
                    <a:pt x="328" y="480"/>
                    <a:pt x="345" y="484"/>
                    <a:pt x="345" y="484"/>
                  </a:cubicBezTo>
                  <a:cubicBezTo>
                    <a:pt x="382" y="472"/>
                    <a:pt x="347" y="527"/>
                    <a:pt x="333" y="536"/>
                  </a:cubicBezTo>
                  <a:cubicBezTo>
                    <a:pt x="330" y="540"/>
                    <a:pt x="329" y="545"/>
                    <a:pt x="325" y="548"/>
                  </a:cubicBezTo>
                  <a:cubicBezTo>
                    <a:pt x="322" y="551"/>
                    <a:pt x="316" y="549"/>
                    <a:pt x="313" y="552"/>
                  </a:cubicBezTo>
                  <a:cubicBezTo>
                    <a:pt x="300" y="565"/>
                    <a:pt x="320" y="575"/>
                    <a:pt x="293" y="584"/>
                  </a:cubicBezTo>
                  <a:cubicBezTo>
                    <a:pt x="286" y="595"/>
                    <a:pt x="272" y="610"/>
                    <a:pt x="261" y="616"/>
                  </a:cubicBezTo>
                  <a:cubicBezTo>
                    <a:pt x="254" y="620"/>
                    <a:pt x="245" y="621"/>
                    <a:pt x="237" y="624"/>
                  </a:cubicBezTo>
                  <a:cubicBezTo>
                    <a:pt x="233" y="625"/>
                    <a:pt x="225" y="628"/>
                    <a:pt x="225" y="628"/>
                  </a:cubicBezTo>
                  <a:cubicBezTo>
                    <a:pt x="215" y="659"/>
                    <a:pt x="212" y="652"/>
                    <a:pt x="173" y="656"/>
                  </a:cubicBezTo>
                  <a:cubicBezTo>
                    <a:pt x="140" y="667"/>
                    <a:pt x="132" y="687"/>
                    <a:pt x="97" y="696"/>
                  </a:cubicBezTo>
                  <a:cubicBezTo>
                    <a:pt x="77" y="691"/>
                    <a:pt x="75" y="687"/>
                    <a:pt x="81" y="668"/>
                  </a:cubicBezTo>
                  <a:cubicBezTo>
                    <a:pt x="77" y="646"/>
                    <a:pt x="72" y="639"/>
                    <a:pt x="77" y="616"/>
                  </a:cubicBezTo>
                  <a:cubicBezTo>
                    <a:pt x="73" y="598"/>
                    <a:pt x="71" y="587"/>
                    <a:pt x="61" y="572"/>
                  </a:cubicBezTo>
                  <a:cubicBezTo>
                    <a:pt x="58" y="551"/>
                    <a:pt x="51" y="543"/>
                    <a:pt x="45" y="524"/>
                  </a:cubicBezTo>
                  <a:cubicBezTo>
                    <a:pt x="52" y="502"/>
                    <a:pt x="58" y="496"/>
                    <a:pt x="49" y="472"/>
                  </a:cubicBezTo>
                  <a:cubicBezTo>
                    <a:pt x="46" y="463"/>
                    <a:pt x="33" y="448"/>
                    <a:pt x="33" y="448"/>
                  </a:cubicBezTo>
                  <a:cubicBezTo>
                    <a:pt x="42" y="422"/>
                    <a:pt x="42" y="408"/>
                    <a:pt x="33" y="380"/>
                  </a:cubicBezTo>
                  <a:cubicBezTo>
                    <a:pt x="49" y="369"/>
                    <a:pt x="48" y="362"/>
                    <a:pt x="53" y="344"/>
                  </a:cubicBezTo>
                  <a:cubicBezTo>
                    <a:pt x="47" y="327"/>
                    <a:pt x="49" y="308"/>
                    <a:pt x="33" y="332"/>
                  </a:cubicBezTo>
                  <a:cubicBezTo>
                    <a:pt x="40" y="353"/>
                    <a:pt x="29" y="374"/>
                    <a:pt x="17" y="392"/>
                  </a:cubicBezTo>
                  <a:cubicBezTo>
                    <a:pt x="6" y="360"/>
                    <a:pt x="10" y="340"/>
                    <a:pt x="13" y="304"/>
                  </a:cubicBezTo>
                  <a:cubicBezTo>
                    <a:pt x="44" y="314"/>
                    <a:pt x="54" y="289"/>
                    <a:pt x="81" y="280"/>
                  </a:cubicBezTo>
                  <a:cubicBezTo>
                    <a:pt x="94" y="261"/>
                    <a:pt x="85" y="242"/>
                    <a:pt x="105" y="228"/>
                  </a:cubicBezTo>
                  <a:cubicBezTo>
                    <a:pt x="108" y="220"/>
                    <a:pt x="110" y="212"/>
                    <a:pt x="113" y="204"/>
                  </a:cubicBezTo>
                  <a:cubicBezTo>
                    <a:pt x="116" y="196"/>
                    <a:pt x="89" y="196"/>
                    <a:pt x="89" y="196"/>
                  </a:cubicBezTo>
                  <a:cubicBezTo>
                    <a:pt x="81" y="221"/>
                    <a:pt x="58" y="211"/>
                    <a:pt x="37" y="204"/>
                  </a:cubicBezTo>
                  <a:cubicBezTo>
                    <a:pt x="33" y="207"/>
                    <a:pt x="30" y="213"/>
                    <a:pt x="25" y="212"/>
                  </a:cubicBezTo>
                  <a:cubicBezTo>
                    <a:pt x="16" y="210"/>
                    <a:pt x="1" y="196"/>
                    <a:pt x="1" y="196"/>
                  </a:cubicBezTo>
                  <a:cubicBezTo>
                    <a:pt x="4" y="186"/>
                    <a:pt x="4" y="174"/>
                    <a:pt x="9" y="164"/>
                  </a:cubicBezTo>
                  <a:cubicBezTo>
                    <a:pt x="13" y="155"/>
                    <a:pt x="25" y="140"/>
                    <a:pt x="25" y="140"/>
                  </a:cubicBezTo>
                  <a:cubicBezTo>
                    <a:pt x="0" y="132"/>
                    <a:pt x="25" y="128"/>
                    <a:pt x="37" y="124"/>
                  </a:cubicBezTo>
                  <a:cubicBezTo>
                    <a:pt x="58" y="131"/>
                    <a:pt x="75" y="116"/>
                    <a:pt x="97" y="112"/>
                  </a:cubicBezTo>
                  <a:cubicBezTo>
                    <a:pt x="135" y="87"/>
                    <a:pt x="159" y="122"/>
                    <a:pt x="197" y="132"/>
                  </a:cubicBezTo>
                  <a:cubicBezTo>
                    <a:pt x="205" y="129"/>
                    <a:pt x="213" y="127"/>
                    <a:pt x="221" y="124"/>
                  </a:cubicBezTo>
                  <a:cubicBezTo>
                    <a:pt x="225" y="123"/>
                    <a:pt x="226" y="147"/>
                    <a:pt x="233" y="120"/>
                  </a:cubicBezTo>
                  <a:lnTo>
                    <a:pt x="229" y="64"/>
                  </a:lnTo>
                  <a:lnTo>
                    <a:pt x="209" y="40"/>
                  </a:lnTo>
                  <a:cubicBezTo>
                    <a:pt x="243" y="21"/>
                    <a:pt x="240" y="21"/>
                    <a:pt x="261" y="0"/>
                  </a:cubicBezTo>
                  <a:cubicBezTo>
                    <a:pt x="297" y="16"/>
                    <a:pt x="333" y="32"/>
                    <a:pt x="369" y="48"/>
                  </a:cubicBezTo>
                  <a:cubicBezTo>
                    <a:pt x="373" y="50"/>
                    <a:pt x="361" y="44"/>
                    <a:pt x="357" y="44"/>
                  </a:cubicBezTo>
                  <a:cubicBezTo>
                    <a:pt x="349" y="45"/>
                    <a:pt x="333" y="52"/>
                    <a:pt x="333" y="52"/>
                  </a:cubicBezTo>
                  <a:cubicBezTo>
                    <a:pt x="322" y="68"/>
                    <a:pt x="318" y="71"/>
                    <a:pt x="329" y="88"/>
                  </a:cubicBezTo>
                  <a:cubicBezTo>
                    <a:pt x="308" y="119"/>
                    <a:pt x="323" y="118"/>
                    <a:pt x="333" y="148"/>
                  </a:cubicBezTo>
                  <a:cubicBezTo>
                    <a:pt x="320" y="157"/>
                    <a:pt x="314" y="167"/>
                    <a:pt x="301" y="176"/>
                  </a:cubicBezTo>
                  <a:cubicBezTo>
                    <a:pt x="306" y="213"/>
                    <a:pt x="303" y="213"/>
                    <a:pt x="337" y="220"/>
                  </a:cubicBezTo>
                  <a:cubicBezTo>
                    <a:pt x="358" y="216"/>
                    <a:pt x="368" y="214"/>
                    <a:pt x="361" y="192"/>
                  </a:cubicBezTo>
                  <a:cubicBezTo>
                    <a:pt x="362" y="177"/>
                    <a:pt x="362" y="162"/>
                    <a:pt x="365" y="148"/>
                  </a:cubicBezTo>
                  <a:cubicBezTo>
                    <a:pt x="366" y="143"/>
                    <a:pt x="369" y="133"/>
                    <a:pt x="373" y="136"/>
                  </a:cubicBezTo>
                  <a:cubicBezTo>
                    <a:pt x="379" y="140"/>
                    <a:pt x="376" y="149"/>
                    <a:pt x="377" y="156"/>
                  </a:cubicBezTo>
                  <a:cubicBezTo>
                    <a:pt x="404" y="147"/>
                    <a:pt x="409" y="116"/>
                    <a:pt x="417" y="92"/>
                  </a:cubicBezTo>
                  <a:cubicBezTo>
                    <a:pt x="422" y="76"/>
                    <a:pt x="453" y="74"/>
                    <a:pt x="465" y="72"/>
                  </a:cubicBezTo>
                  <a:cubicBezTo>
                    <a:pt x="472" y="92"/>
                    <a:pt x="477" y="93"/>
                    <a:pt x="497" y="88"/>
                  </a:cubicBezTo>
                  <a:cubicBezTo>
                    <a:pt x="512" y="78"/>
                    <a:pt x="515" y="74"/>
                    <a:pt x="509" y="56"/>
                  </a:cubicBezTo>
                  <a:cubicBezTo>
                    <a:pt x="523" y="46"/>
                    <a:pt x="517" y="46"/>
                    <a:pt x="529" y="52"/>
                  </a:cubicBezTo>
                  <a:lnTo>
                    <a:pt x="693" y="72"/>
                  </a:lnTo>
                  <a:lnTo>
                    <a:pt x="541" y="46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70" name="Freeform 56"/>
            <p:cNvSpPr>
              <a:spLocks/>
            </p:cNvSpPr>
            <p:nvPr userDrawn="1"/>
          </p:nvSpPr>
          <p:spPr bwMode="ltGray">
            <a:xfrm>
              <a:off x="1173" y="247"/>
              <a:ext cx="591" cy="95"/>
            </a:xfrm>
            <a:custGeom>
              <a:avLst/>
              <a:gdLst>
                <a:gd name="T0" fmla="*/ 1 w 931"/>
                <a:gd name="T1" fmla="*/ 0 h 149"/>
                <a:gd name="T2" fmla="*/ 1 w 931"/>
                <a:gd name="T3" fmla="*/ 1 h 149"/>
                <a:gd name="T4" fmla="*/ 1 w 931"/>
                <a:gd name="T5" fmla="*/ 1 h 149"/>
                <a:gd name="T6" fmla="*/ 1 w 931"/>
                <a:gd name="T7" fmla="*/ 1 h 149"/>
                <a:gd name="T8" fmla="*/ 1 w 931"/>
                <a:gd name="T9" fmla="*/ 1 h 149"/>
                <a:gd name="T10" fmla="*/ 0 w 931"/>
                <a:gd name="T11" fmla="*/ 1 h 149"/>
                <a:gd name="T12" fmla="*/ 1 w 931"/>
                <a:gd name="T13" fmla="*/ 1 h 149"/>
                <a:gd name="T14" fmla="*/ 1 w 931"/>
                <a:gd name="T15" fmla="*/ 1 h 149"/>
                <a:gd name="T16" fmla="*/ 1 w 931"/>
                <a:gd name="T17" fmla="*/ 1 h 149"/>
                <a:gd name="T18" fmla="*/ 1 w 931"/>
                <a:gd name="T19" fmla="*/ 1 h 149"/>
                <a:gd name="T20" fmla="*/ 1 w 931"/>
                <a:gd name="T21" fmla="*/ 1 h 149"/>
                <a:gd name="T22" fmla="*/ 1 w 931"/>
                <a:gd name="T23" fmla="*/ 1 h 149"/>
                <a:gd name="T24" fmla="*/ 1 w 931"/>
                <a:gd name="T25" fmla="*/ 1 h 149"/>
                <a:gd name="T26" fmla="*/ 1 w 931"/>
                <a:gd name="T27" fmla="*/ 1 h 149"/>
                <a:gd name="T28" fmla="*/ 1 w 931"/>
                <a:gd name="T29" fmla="*/ 1 h 149"/>
                <a:gd name="T30" fmla="*/ 1 w 931"/>
                <a:gd name="T31" fmla="*/ 1 h 149"/>
                <a:gd name="T32" fmla="*/ 1 w 931"/>
                <a:gd name="T33" fmla="*/ 1 h 149"/>
                <a:gd name="T34" fmla="*/ 1 w 931"/>
                <a:gd name="T35" fmla="*/ 1 h 149"/>
                <a:gd name="T36" fmla="*/ 1 w 931"/>
                <a:gd name="T37" fmla="*/ 1 h 149"/>
                <a:gd name="T38" fmla="*/ 1 w 931"/>
                <a:gd name="T39" fmla="*/ 1 h 149"/>
                <a:gd name="T40" fmla="*/ 1 w 931"/>
                <a:gd name="T41" fmla="*/ 1 h 149"/>
                <a:gd name="T42" fmla="*/ 1 w 931"/>
                <a:gd name="T43" fmla="*/ 1 h 149"/>
                <a:gd name="T44" fmla="*/ 1 w 931"/>
                <a:gd name="T45" fmla="*/ 1 h 149"/>
                <a:gd name="T46" fmla="*/ 1 w 931"/>
                <a:gd name="T47" fmla="*/ 1 h 149"/>
                <a:gd name="T48" fmla="*/ 1 w 931"/>
                <a:gd name="T49" fmla="*/ 1 h 149"/>
                <a:gd name="T50" fmla="*/ 1 w 931"/>
                <a:gd name="T51" fmla="*/ 1 h 149"/>
                <a:gd name="T52" fmla="*/ 1 w 931"/>
                <a:gd name="T53" fmla="*/ 1 h 149"/>
                <a:gd name="T54" fmla="*/ 1 w 931"/>
                <a:gd name="T55" fmla="*/ 1 h 149"/>
                <a:gd name="T56" fmla="*/ 1 w 931"/>
                <a:gd name="T57" fmla="*/ 1 h 149"/>
                <a:gd name="T58" fmla="*/ 1 w 931"/>
                <a:gd name="T59" fmla="*/ 1 h 149"/>
                <a:gd name="T60" fmla="*/ 1 w 931"/>
                <a:gd name="T61" fmla="*/ 1 h 149"/>
                <a:gd name="T62" fmla="*/ 1 w 931"/>
                <a:gd name="T63" fmla="*/ 1 h 149"/>
                <a:gd name="T64" fmla="*/ 1 w 931"/>
                <a:gd name="T65" fmla="*/ 1 h 149"/>
                <a:gd name="T66" fmla="*/ 1 w 931"/>
                <a:gd name="T67" fmla="*/ 1 h 149"/>
                <a:gd name="T68" fmla="*/ 1 w 931"/>
                <a:gd name="T69" fmla="*/ 1 h 149"/>
                <a:gd name="T70" fmla="*/ 1 w 931"/>
                <a:gd name="T71" fmla="*/ 1 h 149"/>
                <a:gd name="T72" fmla="*/ 1 w 931"/>
                <a:gd name="T73" fmla="*/ 1 h 1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31" h="149">
                  <a:moveTo>
                    <a:pt x="794" y="84"/>
                  </a:moveTo>
                  <a:cubicBezTo>
                    <a:pt x="813" y="72"/>
                    <a:pt x="931" y="14"/>
                    <a:pt x="825" y="0"/>
                  </a:cubicBezTo>
                  <a:lnTo>
                    <a:pt x="159" y="0"/>
                  </a:lnTo>
                  <a:cubicBezTo>
                    <a:pt x="149" y="12"/>
                    <a:pt x="162" y="18"/>
                    <a:pt x="143" y="29"/>
                  </a:cubicBezTo>
                  <a:cubicBezTo>
                    <a:pt x="130" y="44"/>
                    <a:pt x="133" y="39"/>
                    <a:pt x="116" y="48"/>
                  </a:cubicBezTo>
                  <a:cubicBezTo>
                    <a:pt x="108" y="46"/>
                    <a:pt x="100" y="44"/>
                    <a:pt x="91" y="42"/>
                  </a:cubicBezTo>
                  <a:cubicBezTo>
                    <a:pt x="89" y="41"/>
                    <a:pt x="83" y="40"/>
                    <a:pt x="83" y="40"/>
                  </a:cubicBezTo>
                  <a:cubicBezTo>
                    <a:pt x="76" y="40"/>
                    <a:pt x="68" y="39"/>
                    <a:pt x="62" y="42"/>
                  </a:cubicBezTo>
                  <a:cubicBezTo>
                    <a:pt x="54" y="45"/>
                    <a:pt x="46" y="61"/>
                    <a:pt x="38" y="67"/>
                  </a:cubicBezTo>
                  <a:cubicBezTo>
                    <a:pt x="32" y="71"/>
                    <a:pt x="27" y="74"/>
                    <a:pt x="22" y="77"/>
                  </a:cubicBezTo>
                  <a:cubicBezTo>
                    <a:pt x="16" y="81"/>
                    <a:pt x="5" y="86"/>
                    <a:pt x="5" y="86"/>
                  </a:cubicBezTo>
                  <a:cubicBezTo>
                    <a:pt x="9" y="95"/>
                    <a:pt x="7" y="97"/>
                    <a:pt x="0" y="105"/>
                  </a:cubicBezTo>
                  <a:cubicBezTo>
                    <a:pt x="17" y="107"/>
                    <a:pt x="22" y="107"/>
                    <a:pt x="16" y="120"/>
                  </a:cubicBezTo>
                  <a:cubicBezTo>
                    <a:pt x="27" y="122"/>
                    <a:pt x="48" y="116"/>
                    <a:pt x="59" y="115"/>
                  </a:cubicBezTo>
                  <a:cubicBezTo>
                    <a:pt x="71" y="112"/>
                    <a:pt x="73" y="117"/>
                    <a:pt x="83" y="111"/>
                  </a:cubicBezTo>
                  <a:cubicBezTo>
                    <a:pt x="89" y="96"/>
                    <a:pt x="83" y="100"/>
                    <a:pt x="97" y="96"/>
                  </a:cubicBezTo>
                  <a:cubicBezTo>
                    <a:pt x="100" y="94"/>
                    <a:pt x="103" y="93"/>
                    <a:pt x="105" y="90"/>
                  </a:cubicBezTo>
                  <a:cubicBezTo>
                    <a:pt x="106" y="88"/>
                    <a:pt x="106" y="85"/>
                    <a:pt x="108" y="84"/>
                  </a:cubicBezTo>
                  <a:cubicBezTo>
                    <a:pt x="112" y="80"/>
                    <a:pt x="140" y="69"/>
                    <a:pt x="148" y="67"/>
                  </a:cubicBezTo>
                  <a:cubicBezTo>
                    <a:pt x="160" y="52"/>
                    <a:pt x="153" y="56"/>
                    <a:pt x="167" y="52"/>
                  </a:cubicBezTo>
                  <a:cubicBezTo>
                    <a:pt x="178" y="55"/>
                    <a:pt x="179" y="62"/>
                    <a:pt x="191" y="58"/>
                  </a:cubicBezTo>
                  <a:cubicBezTo>
                    <a:pt x="199" y="52"/>
                    <a:pt x="206" y="51"/>
                    <a:pt x="215" y="46"/>
                  </a:cubicBezTo>
                  <a:cubicBezTo>
                    <a:pt x="226" y="58"/>
                    <a:pt x="217" y="46"/>
                    <a:pt x="223" y="69"/>
                  </a:cubicBezTo>
                  <a:cubicBezTo>
                    <a:pt x="226" y="79"/>
                    <a:pt x="233" y="85"/>
                    <a:pt x="237" y="94"/>
                  </a:cubicBezTo>
                  <a:cubicBezTo>
                    <a:pt x="227" y="100"/>
                    <a:pt x="229" y="104"/>
                    <a:pt x="218" y="107"/>
                  </a:cubicBezTo>
                  <a:cubicBezTo>
                    <a:pt x="207" y="120"/>
                    <a:pt x="203" y="113"/>
                    <a:pt x="188" y="109"/>
                  </a:cubicBezTo>
                  <a:cubicBezTo>
                    <a:pt x="191" y="117"/>
                    <a:pt x="200" y="127"/>
                    <a:pt x="210" y="132"/>
                  </a:cubicBezTo>
                  <a:cubicBezTo>
                    <a:pt x="218" y="114"/>
                    <a:pt x="211" y="122"/>
                    <a:pt x="231" y="113"/>
                  </a:cubicBezTo>
                  <a:cubicBezTo>
                    <a:pt x="237" y="111"/>
                    <a:pt x="248" y="105"/>
                    <a:pt x="248" y="105"/>
                  </a:cubicBezTo>
                  <a:cubicBezTo>
                    <a:pt x="248" y="100"/>
                    <a:pt x="246" y="94"/>
                    <a:pt x="250" y="90"/>
                  </a:cubicBezTo>
                  <a:cubicBezTo>
                    <a:pt x="253" y="88"/>
                    <a:pt x="254" y="96"/>
                    <a:pt x="258" y="96"/>
                  </a:cubicBezTo>
                  <a:cubicBezTo>
                    <a:pt x="262" y="97"/>
                    <a:pt x="264" y="94"/>
                    <a:pt x="266" y="92"/>
                  </a:cubicBezTo>
                  <a:cubicBezTo>
                    <a:pt x="262" y="82"/>
                    <a:pt x="252" y="77"/>
                    <a:pt x="248" y="67"/>
                  </a:cubicBezTo>
                  <a:cubicBezTo>
                    <a:pt x="250" y="63"/>
                    <a:pt x="255" y="58"/>
                    <a:pt x="253" y="54"/>
                  </a:cubicBezTo>
                  <a:cubicBezTo>
                    <a:pt x="251" y="50"/>
                    <a:pt x="248" y="42"/>
                    <a:pt x="248" y="42"/>
                  </a:cubicBezTo>
                  <a:cubicBezTo>
                    <a:pt x="256" y="32"/>
                    <a:pt x="259" y="35"/>
                    <a:pt x="266" y="44"/>
                  </a:cubicBezTo>
                  <a:cubicBezTo>
                    <a:pt x="270" y="56"/>
                    <a:pt x="276" y="61"/>
                    <a:pt x="285" y="71"/>
                  </a:cubicBezTo>
                  <a:cubicBezTo>
                    <a:pt x="281" y="81"/>
                    <a:pt x="289" y="82"/>
                    <a:pt x="277" y="88"/>
                  </a:cubicBezTo>
                  <a:cubicBezTo>
                    <a:pt x="262" y="106"/>
                    <a:pt x="278" y="83"/>
                    <a:pt x="274" y="101"/>
                  </a:cubicBezTo>
                  <a:cubicBezTo>
                    <a:pt x="274" y="105"/>
                    <a:pt x="268" y="109"/>
                    <a:pt x="266" y="113"/>
                  </a:cubicBezTo>
                  <a:cubicBezTo>
                    <a:pt x="270" y="122"/>
                    <a:pt x="268" y="125"/>
                    <a:pt x="261" y="132"/>
                  </a:cubicBezTo>
                  <a:cubicBezTo>
                    <a:pt x="268" y="149"/>
                    <a:pt x="282" y="134"/>
                    <a:pt x="296" y="130"/>
                  </a:cubicBezTo>
                  <a:cubicBezTo>
                    <a:pt x="299" y="122"/>
                    <a:pt x="295" y="119"/>
                    <a:pt x="299" y="111"/>
                  </a:cubicBezTo>
                  <a:cubicBezTo>
                    <a:pt x="296" y="105"/>
                    <a:pt x="288" y="97"/>
                    <a:pt x="299" y="92"/>
                  </a:cubicBezTo>
                  <a:cubicBezTo>
                    <a:pt x="303" y="90"/>
                    <a:pt x="315" y="88"/>
                    <a:pt x="315" y="88"/>
                  </a:cubicBezTo>
                  <a:cubicBezTo>
                    <a:pt x="326" y="91"/>
                    <a:pt x="325" y="95"/>
                    <a:pt x="331" y="103"/>
                  </a:cubicBezTo>
                  <a:cubicBezTo>
                    <a:pt x="339" y="84"/>
                    <a:pt x="331" y="90"/>
                    <a:pt x="361" y="92"/>
                  </a:cubicBezTo>
                  <a:cubicBezTo>
                    <a:pt x="355" y="76"/>
                    <a:pt x="365" y="76"/>
                    <a:pt x="382" y="73"/>
                  </a:cubicBezTo>
                  <a:cubicBezTo>
                    <a:pt x="383" y="71"/>
                    <a:pt x="387" y="57"/>
                    <a:pt x="393" y="54"/>
                  </a:cubicBezTo>
                  <a:cubicBezTo>
                    <a:pt x="398" y="52"/>
                    <a:pt x="409" y="50"/>
                    <a:pt x="409" y="50"/>
                  </a:cubicBezTo>
                  <a:cubicBezTo>
                    <a:pt x="430" y="54"/>
                    <a:pt x="413" y="58"/>
                    <a:pt x="431" y="63"/>
                  </a:cubicBezTo>
                  <a:cubicBezTo>
                    <a:pt x="433" y="61"/>
                    <a:pt x="435" y="57"/>
                    <a:pt x="439" y="56"/>
                  </a:cubicBezTo>
                  <a:cubicBezTo>
                    <a:pt x="445" y="55"/>
                    <a:pt x="452" y="61"/>
                    <a:pt x="457" y="58"/>
                  </a:cubicBezTo>
                  <a:cubicBezTo>
                    <a:pt x="461" y="57"/>
                    <a:pt x="457" y="52"/>
                    <a:pt x="455" y="50"/>
                  </a:cubicBezTo>
                  <a:cubicBezTo>
                    <a:pt x="451" y="47"/>
                    <a:pt x="444" y="47"/>
                    <a:pt x="439" y="46"/>
                  </a:cubicBezTo>
                  <a:cubicBezTo>
                    <a:pt x="436" y="45"/>
                    <a:pt x="431" y="44"/>
                    <a:pt x="431" y="44"/>
                  </a:cubicBezTo>
                  <a:cubicBezTo>
                    <a:pt x="440" y="38"/>
                    <a:pt x="443" y="36"/>
                    <a:pt x="455" y="40"/>
                  </a:cubicBezTo>
                  <a:cubicBezTo>
                    <a:pt x="461" y="38"/>
                    <a:pt x="467" y="35"/>
                    <a:pt x="474" y="35"/>
                  </a:cubicBezTo>
                  <a:cubicBezTo>
                    <a:pt x="483" y="36"/>
                    <a:pt x="511" y="43"/>
                    <a:pt x="519" y="46"/>
                  </a:cubicBezTo>
                  <a:cubicBezTo>
                    <a:pt x="527" y="49"/>
                    <a:pt x="544" y="54"/>
                    <a:pt x="544" y="54"/>
                  </a:cubicBezTo>
                  <a:cubicBezTo>
                    <a:pt x="548" y="54"/>
                    <a:pt x="560" y="52"/>
                    <a:pt x="565" y="50"/>
                  </a:cubicBezTo>
                  <a:cubicBezTo>
                    <a:pt x="570" y="47"/>
                    <a:pt x="581" y="42"/>
                    <a:pt x="581" y="42"/>
                  </a:cubicBezTo>
                  <a:cubicBezTo>
                    <a:pt x="585" y="42"/>
                    <a:pt x="598" y="44"/>
                    <a:pt x="600" y="48"/>
                  </a:cubicBezTo>
                  <a:cubicBezTo>
                    <a:pt x="603" y="55"/>
                    <a:pt x="589" y="61"/>
                    <a:pt x="584" y="63"/>
                  </a:cubicBezTo>
                  <a:cubicBezTo>
                    <a:pt x="576" y="69"/>
                    <a:pt x="568" y="69"/>
                    <a:pt x="565" y="77"/>
                  </a:cubicBezTo>
                  <a:cubicBezTo>
                    <a:pt x="568" y="86"/>
                    <a:pt x="564" y="92"/>
                    <a:pt x="568" y="101"/>
                  </a:cubicBezTo>
                  <a:cubicBezTo>
                    <a:pt x="574" y="93"/>
                    <a:pt x="577" y="91"/>
                    <a:pt x="589" y="94"/>
                  </a:cubicBezTo>
                  <a:cubicBezTo>
                    <a:pt x="595" y="108"/>
                    <a:pt x="602" y="93"/>
                    <a:pt x="611" y="88"/>
                  </a:cubicBezTo>
                  <a:cubicBezTo>
                    <a:pt x="613" y="86"/>
                    <a:pt x="613" y="83"/>
                    <a:pt x="616" y="82"/>
                  </a:cubicBezTo>
                  <a:cubicBezTo>
                    <a:pt x="618" y="80"/>
                    <a:pt x="622" y="81"/>
                    <a:pt x="624" y="80"/>
                  </a:cubicBezTo>
                  <a:cubicBezTo>
                    <a:pt x="626" y="78"/>
                    <a:pt x="626" y="75"/>
                    <a:pt x="627" y="73"/>
                  </a:cubicBezTo>
                  <a:cubicBezTo>
                    <a:pt x="632" y="65"/>
                    <a:pt x="638" y="63"/>
                    <a:pt x="648" y="61"/>
                  </a:cubicBezTo>
                  <a:cubicBezTo>
                    <a:pt x="664" y="62"/>
                    <a:pt x="684" y="69"/>
                    <a:pt x="700" y="69"/>
                  </a:cubicBezTo>
                  <a:lnTo>
                    <a:pt x="794" y="84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71" name="Freeform 57"/>
            <p:cNvSpPr>
              <a:spLocks/>
            </p:cNvSpPr>
            <p:nvPr userDrawn="1"/>
          </p:nvSpPr>
          <p:spPr bwMode="ltGray">
            <a:xfrm>
              <a:off x="1293" y="282"/>
              <a:ext cx="13" cy="10"/>
            </a:xfrm>
            <a:custGeom>
              <a:avLst/>
              <a:gdLst>
                <a:gd name="T0" fmla="*/ 0 w 31"/>
                <a:gd name="T1" fmla="*/ 0 h 30"/>
                <a:gd name="T2" fmla="*/ 0 w 31"/>
                <a:gd name="T3" fmla="*/ 0 h 30"/>
                <a:gd name="T4" fmla="*/ 0 w 31"/>
                <a:gd name="T5" fmla="*/ 0 h 30"/>
                <a:gd name="T6" fmla="*/ 0 w 31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" h="30">
                  <a:moveTo>
                    <a:pt x="3" y="28"/>
                  </a:moveTo>
                  <a:cubicBezTo>
                    <a:pt x="8" y="8"/>
                    <a:pt x="12" y="6"/>
                    <a:pt x="31" y="0"/>
                  </a:cubicBezTo>
                  <a:cubicBezTo>
                    <a:pt x="29" y="5"/>
                    <a:pt x="25" y="22"/>
                    <a:pt x="19" y="24"/>
                  </a:cubicBezTo>
                  <a:cubicBezTo>
                    <a:pt x="0" y="30"/>
                    <a:pt x="3" y="9"/>
                    <a:pt x="3" y="2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72" name="Freeform 58"/>
            <p:cNvSpPr>
              <a:spLocks/>
            </p:cNvSpPr>
            <p:nvPr userDrawn="1"/>
          </p:nvSpPr>
          <p:spPr bwMode="ltGray">
            <a:xfrm>
              <a:off x="1278" y="296"/>
              <a:ext cx="19" cy="11"/>
            </a:xfrm>
            <a:custGeom>
              <a:avLst/>
              <a:gdLst>
                <a:gd name="T0" fmla="*/ 0 w 44"/>
                <a:gd name="T1" fmla="*/ 0 h 32"/>
                <a:gd name="T2" fmla="*/ 0 w 44"/>
                <a:gd name="T3" fmla="*/ 0 h 32"/>
                <a:gd name="T4" fmla="*/ 0 w 44"/>
                <a:gd name="T5" fmla="*/ 0 h 32"/>
                <a:gd name="T6" fmla="*/ 0 w 44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32">
                  <a:moveTo>
                    <a:pt x="6" y="32"/>
                  </a:moveTo>
                  <a:cubicBezTo>
                    <a:pt x="0" y="14"/>
                    <a:pt x="7" y="10"/>
                    <a:pt x="22" y="0"/>
                  </a:cubicBezTo>
                  <a:cubicBezTo>
                    <a:pt x="27" y="1"/>
                    <a:pt x="35" y="0"/>
                    <a:pt x="38" y="4"/>
                  </a:cubicBezTo>
                  <a:cubicBezTo>
                    <a:pt x="44" y="13"/>
                    <a:pt x="16" y="32"/>
                    <a:pt x="6" y="3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73" name="Freeform 59"/>
            <p:cNvSpPr>
              <a:spLocks/>
            </p:cNvSpPr>
            <p:nvPr userDrawn="1"/>
          </p:nvSpPr>
          <p:spPr bwMode="ltGray">
            <a:xfrm>
              <a:off x="1340" y="337"/>
              <a:ext cx="32" cy="6"/>
            </a:xfrm>
            <a:custGeom>
              <a:avLst/>
              <a:gdLst>
                <a:gd name="T0" fmla="*/ 0 w 76"/>
                <a:gd name="T1" fmla="*/ 0 h 18"/>
                <a:gd name="T2" fmla="*/ 0 w 76"/>
                <a:gd name="T3" fmla="*/ 0 h 18"/>
                <a:gd name="T4" fmla="*/ 0 w 76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" h="18">
                  <a:moveTo>
                    <a:pt x="37" y="18"/>
                  </a:moveTo>
                  <a:cubicBezTo>
                    <a:pt x="25" y="14"/>
                    <a:pt x="0" y="10"/>
                    <a:pt x="25" y="2"/>
                  </a:cubicBezTo>
                  <a:cubicBezTo>
                    <a:pt x="76" y="9"/>
                    <a:pt x="46" y="0"/>
                    <a:pt x="37" y="1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74" name="Freeform 60"/>
            <p:cNvSpPr>
              <a:spLocks/>
            </p:cNvSpPr>
            <p:nvPr userDrawn="1"/>
          </p:nvSpPr>
          <p:spPr bwMode="ltGray">
            <a:xfrm>
              <a:off x="1395" y="336"/>
              <a:ext cx="18" cy="15"/>
            </a:xfrm>
            <a:custGeom>
              <a:avLst/>
              <a:gdLst>
                <a:gd name="T0" fmla="*/ 0 w 42"/>
                <a:gd name="T1" fmla="*/ 0 h 44"/>
                <a:gd name="T2" fmla="*/ 0 w 42"/>
                <a:gd name="T3" fmla="*/ 0 h 44"/>
                <a:gd name="T4" fmla="*/ 0 w 42"/>
                <a:gd name="T5" fmla="*/ 0 h 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" h="44">
                  <a:moveTo>
                    <a:pt x="0" y="21"/>
                  </a:moveTo>
                  <a:cubicBezTo>
                    <a:pt x="4" y="17"/>
                    <a:pt x="7" y="11"/>
                    <a:pt x="12" y="9"/>
                  </a:cubicBezTo>
                  <a:cubicBezTo>
                    <a:pt x="42" y="0"/>
                    <a:pt x="23" y="44"/>
                    <a:pt x="0" y="21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75" name="Freeform 61"/>
            <p:cNvSpPr>
              <a:spLocks/>
            </p:cNvSpPr>
            <p:nvPr userDrawn="1"/>
          </p:nvSpPr>
          <p:spPr bwMode="ltGray">
            <a:xfrm>
              <a:off x="1248" y="295"/>
              <a:ext cx="14" cy="10"/>
            </a:xfrm>
            <a:custGeom>
              <a:avLst/>
              <a:gdLst>
                <a:gd name="T0" fmla="*/ 0 w 31"/>
                <a:gd name="T1" fmla="*/ 0 h 30"/>
                <a:gd name="T2" fmla="*/ 0 w 31"/>
                <a:gd name="T3" fmla="*/ 0 h 30"/>
                <a:gd name="T4" fmla="*/ 0 w 31"/>
                <a:gd name="T5" fmla="*/ 0 h 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30">
                  <a:moveTo>
                    <a:pt x="7" y="22"/>
                  </a:moveTo>
                  <a:cubicBezTo>
                    <a:pt x="0" y="0"/>
                    <a:pt x="15" y="6"/>
                    <a:pt x="31" y="10"/>
                  </a:cubicBezTo>
                  <a:cubicBezTo>
                    <a:pt x="14" y="16"/>
                    <a:pt x="15" y="30"/>
                    <a:pt x="7" y="2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1028" name="Group 62"/>
          <p:cNvGrpSpPr>
            <a:grpSpLocks/>
          </p:cNvGrpSpPr>
          <p:nvPr/>
        </p:nvGrpSpPr>
        <p:grpSpPr bwMode="auto">
          <a:xfrm>
            <a:off x="6505575" y="157163"/>
            <a:ext cx="1744663" cy="685800"/>
            <a:chOff x="3709" y="240"/>
            <a:chExt cx="1139" cy="429"/>
          </a:xfrm>
        </p:grpSpPr>
        <p:sp>
          <p:nvSpPr>
            <p:cNvPr id="1078" name="Freeform 63"/>
            <p:cNvSpPr>
              <a:spLocks/>
            </p:cNvSpPr>
            <p:nvPr userDrawn="1"/>
          </p:nvSpPr>
          <p:spPr bwMode="ltGray">
            <a:xfrm>
              <a:off x="4808" y="616"/>
              <a:ext cx="13" cy="14"/>
            </a:xfrm>
            <a:custGeom>
              <a:avLst/>
              <a:gdLst>
                <a:gd name="T0" fmla="*/ 0 w 30"/>
                <a:gd name="T1" fmla="*/ 0 h 42"/>
                <a:gd name="T2" fmla="*/ 0 w 30"/>
                <a:gd name="T3" fmla="*/ 0 h 42"/>
                <a:gd name="T4" fmla="*/ 0 w 30"/>
                <a:gd name="T5" fmla="*/ 0 h 42"/>
                <a:gd name="T6" fmla="*/ 0 w 30"/>
                <a:gd name="T7" fmla="*/ 0 h 42"/>
                <a:gd name="T8" fmla="*/ 0 w 30"/>
                <a:gd name="T9" fmla="*/ 0 h 42"/>
                <a:gd name="T10" fmla="*/ 0 w 30"/>
                <a:gd name="T11" fmla="*/ 0 h 42"/>
                <a:gd name="T12" fmla="*/ 0 w 30"/>
                <a:gd name="T13" fmla="*/ 0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42">
                  <a:moveTo>
                    <a:pt x="16" y="33"/>
                  </a:moveTo>
                  <a:cubicBezTo>
                    <a:pt x="3" y="20"/>
                    <a:pt x="15" y="34"/>
                    <a:pt x="8" y="21"/>
                  </a:cubicBezTo>
                  <a:cubicBezTo>
                    <a:pt x="6" y="17"/>
                    <a:pt x="0" y="9"/>
                    <a:pt x="0" y="9"/>
                  </a:cubicBezTo>
                  <a:cubicBezTo>
                    <a:pt x="5" y="1"/>
                    <a:pt x="7" y="0"/>
                    <a:pt x="16" y="3"/>
                  </a:cubicBezTo>
                  <a:cubicBezTo>
                    <a:pt x="25" y="16"/>
                    <a:pt x="10" y="16"/>
                    <a:pt x="30" y="23"/>
                  </a:cubicBezTo>
                  <a:cubicBezTo>
                    <a:pt x="29" y="26"/>
                    <a:pt x="30" y="29"/>
                    <a:pt x="28" y="31"/>
                  </a:cubicBezTo>
                  <a:cubicBezTo>
                    <a:pt x="15" y="42"/>
                    <a:pt x="16" y="38"/>
                    <a:pt x="16" y="33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79" name="Freeform 64"/>
            <p:cNvSpPr>
              <a:spLocks/>
            </p:cNvSpPr>
            <p:nvPr userDrawn="1"/>
          </p:nvSpPr>
          <p:spPr bwMode="ltGray">
            <a:xfrm>
              <a:off x="4655" y="629"/>
              <a:ext cx="11" cy="5"/>
            </a:xfrm>
            <a:custGeom>
              <a:avLst/>
              <a:gdLst>
                <a:gd name="T0" fmla="*/ 0 w 25"/>
                <a:gd name="T1" fmla="*/ 0 h 16"/>
                <a:gd name="T2" fmla="*/ 0 w 25"/>
                <a:gd name="T3" fmla="*/ 0 h 16"/>
                <a:gd name="T4" fmla="*/ 0 w 25"/>
                <a:gd name="T5" fmla="*/ 0 h 16"/>
                <a:gd name="T6" fmla="*/ 0 w 25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16">
                  <a:moveTo>
                    <a:pt x="15" y="16"/>
                  </a:moveTo>
                  <a:cubicBezTo>
                    <a:pt x="10" y="15"/>
                    <a:pt x="0" y="12"/>
                    <a:pt x="3" y="8"/>
                  </a:cubicBezTo>
                  <a:cubicBezTo>
                    <a:pt x="6" y="4"/>
                    <a:pt x="15" y="0"/>
                    <a:pt x="15" y="0"/>
                  </a:cubicBezTo>
                  <a:cubicBezTo>
                    <a:pt x="17" y="3"/>
                    <a:pt x="25" y="16"/>
                    <a:pt x="15" y="16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80" name="Freeform 65"/>
            <p:cNvSpPr>
              <a:spLocks/>
            </p:cNvSpPr>
            <p:nvPr userDrawn="1"/>
          </p:nvSpPr>
          <p:spPr bwMode="ltGray">
            <a:xfrm>
              <a:off x="4609" y="635"/>
              <a:ext cx="28" cy="16"/>
            </a:xfrm>
            <a:custGeom>
              <a:avLst/>
              <a:gdLst>
                <a:gd name="T0" fmla="*/ 0 w 65"/>
                <a:gd name="T1" fmla="*/ 0 h 46"/>
                <a:gd name="T2" fmla="*/ 0 w 65"/>
                <a:gd name="T3" fmla="*/ 0 h 46"/>
                <a:gd name="T4" fmla="*/ 0 w 65"/>
                <a:gd name="T5" fmla="*/ 0 h 46"/>
                <a:gd name="T6" fmla="*/ 0 w 65"/>
                <a:gd name="T7" fmla="*/ 0 h 46"/>
                <a:gd name="T8" fmla="*/ 0 w 65"/>
                <a:gd name="T9" fmla="*/ 0 h 46"/>
                <a:gd name="T10" fmla="*/ 0 w 65"/>
                <a:gd name="T11" fmla="*/ 0 h 46"/>
                <a:gd name="T12" fmla="*/ 0 w 65"/>
                <a:gd name="T13" fmla="*/ 0 h 46"/>
                <a:gd name="T14" fmla="*/ 0 w 65"/>
                <a:gd name="T15" fmla="*/ 0 h 46"/>
                <a:gd name="T16" fmla="*/ 0 w 6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5" h="46">
                  <a:moveTo>
                    <a:pt x="14" y="24"/>
                  </a:moveTo>
                  <a:cubicBezTo>
                    <a:pt x="18" y="13"/>
                    <a:pt x="16" y="9"/>
                    <a:pt x="30" y="4"/>
                  </a:cubicBezTo>
                  <a:cubicBezTo>
                    <a:pt x="34" y="3"/>
                    <a:pt x="42" y="0"/>
                    <a:pt x="42" y="0"/>
                  </a:cubicBezTo>
                  <a:cubicBezTo>
                    <a:pt x="50" y="1"/>
                    <a:pt x="65" y="0"/>
                    <a:pt x="58" y="12"/>
                  </a:cubicBezTo>
                  <a:cubicBezTo>
                    <a:pt x="53" y="21"/>
                    <a:pt x="40" y="21"/>
                    <a:pt x="32" y="26"/>
                  </a:cubicBezTo>
                  <a:cubicBezTo>
                    <a:pt x="26" y="35"/>
                    <a:pt x="23" y="42"/>
                    <a:pt x="12" y="46"/>
                  </a:cubicBezTo>
                  <a:cubicBezTo>
                    <a:pt x="0" y="42"/>
                    <a:pt x="5" y="30"/>
                    <a:pt x="8" y="20"/>
                  </a:cubicBezTo>
                  <a:cubicBezTo>
                    <a:pt x="9" y="18"/>
                    <a:pt x="10" y="13"/>
                    <a:pt x="12" y="14"/>
                  </a:cubicBezTo>
                  <a:cubicBezTo>
                    <a:pt x="15" y="16"/>
                    <a:pt x="13" y="21"/>
                    <a:pt x="14" y="2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81" name="Freeform 66"/>
            <p:cNvSpPr>
              <a:spLocks/>
            </p:cNvSpPr>
            <p:nvPr userDrawn="1"/>
          </p:nvSpPr>
          <p:spPr bwMode="ltGray">
            <a:xfrm>
              <a:off x="4580" y="634"/>
              <a:ext cx="29" cy="16"/>
            </a:xfrm>
            <a:custGeom>
              <a:avLst/>
              <a:gdLst>
                <a:gd name="T0" fmla="*/ 0 w 69"/>
                <a:gd name="T1" fmla="*/ 0 h 47"/>
                <a:gd name="T2" fmla="*/ 0 w 69"/>
                <a:gd name="T3" fmla="*/ 0 h 47"/>
                <a:gd name="T4" fmla="*/ 0 w 69"/>
                <a:gd name="T5" fmla="*/ 0 h 47"/>
                <a:gd name="T6" fmla="*/ 0 w 69"/>
                <a:gd name="T7" fmla="*/ 0 h 47"/>
                <a:gd name="T8" fmla="*/ 0 w 69"/>
                <a:gd name="T9" fmla="*/ 0 h 47"/>
                <a:gd name="T10" fmla="*/ 0 w 69"/>
                <a:gd name="T11" fmla="*/ 0 h 47"/>
                <a:gd name="T12" fmla="*/ 0 w 69"/>
                <a:gd name="T13" fmla="*/ 0 h 47"/>
                <a:gd name="T14" fmla="*/ 0 w 69"/>
                <a:gd name="T15" fmla="*/ 0 h 47"/>
                <a:gd name="T16" fmla="*/ 0 w 69"/>
                <a:gd name="T17" fmla="*/ 0 h 47"/>
                <a:gd name="T18" fmla="*/ 0 w 69"/>
                <a:gd name="T19" fmla="*/ 0 h 47"/>
                <a:gd name="T20" fmla="*/ 0 w 69"/>
                <a:gd name="T21" fmla="*/ 0 h 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9" h="47">
                  <a:moveTo>
                    <a:pt x="0" y="31"/>
                  </a:moveTo>
                  <a:cubicBezTo>
                    <a:pt x="7" y="24"/>
                    <a:pt x="9" y="22"/>
                    <a:pt x="18" y="25"/>
                  </a:cubicBezTo>
                  <a:cubicBezTo>
                    <a:pt x="25" y="4"/>
                    <a:pt x="36" y="12"/>
                    <a:pt x="52" y="1"/>
                  </a:cubicBezTo>
                  <a:cubicBezTo>
                    <a:pt x="56" y="2"/>
                    <a:pt x="61" y="0"/>
                    <a:pt x="64" y="3"/>
                  </a:cubicBezTo>
                  <a:cubicBezTo>
                    <a:pt x="69" y="8"/>
                    <a:pt x="50" y="19"/>
                    <a:pt x="50" y="19"/>
                  </a:cubicBezTo>
                  <a:cubicBezTo>
                    <a:pt x="46" y="31"/>
                    <a:pt x="35" y="22"/>
                    <a:pt x="28" y="33"/>
                  </a:cubicBezTo>
                  <a:cubicBezTo>
                    <a:pt x="31" y="41"/>
                    <a:pt x="31" y="44"/>
                    <a:pt x="22" y="47"/>
                  </a:cubicBezTo>
                  <a:cubicBezTo>
                    <a:pt x="20" y="46"/>
                    <a:pt x="18" y="46"/>
                    <a:pt x="16" y="45"/>
                  </a:cubicBezTo>
                  <a:cubicBezTo>
                    <a:pt x="14" y="43"/>
                    <a:pt x="14" y="40"/>
                    <a:pt x="12" y="39"/>
                  </a:cubicBezTo>
                  <a:cubicBezTo>
                    <a:pt x="8" y="37"/>
                    <a:pt x="0" y="35"/>
                    <a:pt x="0" y="35"/>
                  </a:cubicBezTo>
                  <a:cubicBezTo>
                    <a:pt x="2" y="26"/>
                    <a:pt x="3" y="25"/>
                    <a:pt x="0" y="31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82" name="Freeform 67"/>
            <p:cNvSpPr>
              <a:spLocks/>
            </p:cNvSpPr>
            <p:nvPr userDrawn="1"/>
          </p:nvSpPr>
          <p:spPr bwMode="ltGray">
            <a:xfrm>
              <a:off x="4423" y="547"/>
              <a:ext cx="151" cy="93"/>
            </a:xfrm>
            <a:custGeom>
              <a:avLst/>
              <a:gdLst>
                <a:gd name="T0" fmla="*/ 0 w 355"/>
                <a:gd name="T1" fmla="*/ 0 h 277"/>
                <a:gd name="T2" fmla="*/ 0 w 355"/>
                <a:gd name="T3" fmla="*/ 0 h 277"/>
                <a:gd name="T4" fmla="*/ 0 w 355"/>
                <a:gd name="T5" fmla="*/ 0 h 277"/>
                <a:gd name="T6" fmla="*/ 0 w 355"/>
                <a:gd name="T7" fmla="*/ 0 h 277"/>
                <a:gd name="T8" fmla="*/ 0 w 355"/>
                <a:gd name="T9" fmla="*/ 0 h 277"/>
                <a:gd name="T10" fmla="*/ 0 w 355"/>
                <a:gd name="T11" fmla="*/ 0 h 277"/>
                <a:gd name="T12" fmla="*/ 0 w 355"/>
                <a:gd name="T13" fmla="*/ 0 h 277"/>
                <a:gd name="T14" fmla="*/ 0 w 355"/>
                <a:gd name="T15" fmla="*/ 0 h 277"/>
                <a:gd name="T16" fmla="*/ 0 w 355"/>
                <a:gd name="T17" fmla="*/ 0 h 277"/>
                <a:gd name="T18" fmla="*/ 0 w 355"/>
                <a:gd name="T19" fmla="*/ 0 h 277"/>
                <a:gd name="T20" fmla="*/ 0 w 355"/>
                <a:gd name="T21" fmla="*/ 0 h 277"/>
                <a:gd name="T22" fmla="*/ 0 w 355"/>
                <a:gd name="T23" fmla="*/ 0 h 277"/>
                <a:gd name="T24" fmla="*/ 0 w 355"/>
                <a:gd name="T25" fmla="*/ 0 h 277"/>
                <a:gd name="T26" fmla="*/ 0 w 355"/>
                <a:gd name="T27" fmla="*/ 0 h 277"/>
                <a:gd name="T28" fmla="*/ 0 w 355"/>
                <a:gd name="T29" fmla="*/ 0 h 277"/>
                <a:gd name="T30" fmla="*/ 0 w 355"/>
                <a:gd name="T31" fmla="*/ 0 h 277"/>
                <a:gd name="T32" fmla="*/ 0 w 355"/>
                <a:gd name="T33" fmla="*/ 0 h 277"/>
                <a:gd name="T34" fmla="*/ 0 w 355"/>
                <a:gd name="T35" fmla="*/ 0 h 277"/>
                <a:gd name="T36" fmla="*/ 0 w 355"/>
                <a:gd name="T37" fmla="*/ 0 h 277"/>
                <a:gd name="T38" fmla="*/ 0 w 355"/>
                <a:gd name="T39" fmla="*/ 0 h 277"/>
                <a:gd name="T40" fmla="*/ 0 w 355"/>
                <a:gd name="T41" fmla="*/ 0 h 277"/>
                <a:gd name="T42" fmla="*/ 0 w 355"/>
                <a:gd name="T43" fmla="*/ 0 h 277"/>
                <a:gd name="T44" fmla="*/ 0 w 355"/>
                <a:gd name="T45" fmla="*/ 0 h 277"/>
                <a:gd name="T46" fmla="*/ 0 w 355"/>
                <a:gd name="T47" fmla="*/ 0 h 277"/>
                <a:gd name="T48" fmla="*/ 0 w 355"/>
                <a:gd name="T49" fmla="*/ 0 h 277"/>
                <a:gd name="T50" fmla="*/ 0 w 355"/>
                <a:gd name="T51" fmla="*/ 0 h 277"/>
                <a:gd name="T52" fmla="*/ 0 w 355"/>
                <a:gd name="T53" fmla="*/ 0 h 277"/>
                <a:gd name="T54" fmla="*/ 0 w 355"/>
                <a:gd name="T55" fmla="*/ 0 h 277"/>
                <a:gd name="T56" fmla="*/ 0 w 355"/>
                <a:gd name="T57" fmla="*/ 0 h 277"/>
                <a:gd name="T58" fmla="*/ 0 w 355"/>
                <a:gd name="T59" fmla="*/ 0 h 277"/>
                <a:gd name="T60" fmla="*/ 0 w 355"/>
                <a:gd name="T61" fmla="*/ 0 h 277"/>
                <a:gd name="T62" fmla="*/ 0 w 355"/>
                <a:gd name="T63" fmla="*/ 0 h 277"/>
                <a:gd name="T64" fmla="*/ 0 w 355"/>
                <a:gd name="T65" fmla="*/ 0 h 277"/>
                <a:gd name="T66" fmla="*/ 0 w 355"/>
                <a:gd name="T67" fmla="*/ 0 h 277"/>
                <a:gd name="T68" fmla="*/ 0 w 355"/>
                <a:gd name="T69" fmla="*/ 0 h 277"/>
                <a:gd name="T70" fmla="*/ 0 w 355"/>
                <a:gd name="T71" fmla="*/ 0 h 277"/>
                <a:gd name="T72" fmla="*/ 0 w 355"/>
                <a:gd name="T73" fmla="*/ 0 h 277"/>
                <a:gd name="T74" fmla="*/ 0 w 355"/>
                <a:gd name="T75" fmla="*/ 0 h 277"/>
                <a:gd name="T76" fmla="*/ 0 w 355"/>
                <a:gd name="T77" fmla="*/ 0 h 277"/>
                <a:gd name="T78" fmla="*/ 0 w 355"/>
                <a:gd name="T79" fmla="*/ 0 h 27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55" h="277">
                  <a:moveTo>
                    <a:pt x="10" y="4"/>
                  </a:moveTo>
                  <a:cubicBezTo>
                    <a:pt x="22" y="0"/>
                    <a:pt x="24" y="14"/>
                    <a:pt x="36" y="18"/>
                  </a:cubicBezTo>
                  <a:cubicBezTo>
                    <a:pt x="37" y="19"/>
                    <a:pt x="45" y="29"/>
                    <a:pt x="46" y="30"/>
                  </a:cubicBezTo>
                  <a:cubicBezTo>
                    <a:pt x="56" y="40"/>
                    <a:pt x="67" y="38"/>
                    <a:pt x="76" y="52"/>
                  </a:cubicBezTo>
                  <a:cubicBezTo>
                    <a:pt x="80" y="58"/>
                    <a:pt x="92" y="66"/>
                    <a:pt x="92" y="66"/>
                  </a:cubicBezTo>
                  <a:cubicBezTo>
                    <a:pt x="96" y="79"/>
                    <a:pt x="112" y="88"/>
                    <a:pt x="122" y="98"/>
                  </a:cubicBezTo>
                  <a:cubicBezTo>
                    <a:pt x="124" y="105"/>
                    <a:pt x="130" y="124"/>
                    <a:pt x="136" y="128"/>
                  </a:cubicBezTo>
                  <a:cubicBezTo>
                    <a:pt x="140" y="130"/>
                    <a:pt x="148" y="132"/>
                    <a:pt x="148" y="132"/>
                  </a:cubicBezTo>
                  <a:cubicBezTo>
                    <a:pt x="150" y="138"/>
                    <a:pt x="154" y="150"/>
                    <a:pt x="154" y="150"/>
                  </a:cubicBezTo>
                  <a:cubicBezTo>
                    <a:pt x="161" y="139"/>
                    <a:pt x="168" y="144"/>
                    <a:pt x="176" y="152"/>
                  </a:cubicBezTo>
                  <a:cubicBezTo>
                    <a:pt x="174" y="167"/>
                    <a:pt x="173" y="181"/>
                    <a:pt x="170" y="196"/>
                  </a:cubicBezTo>
                  <a:cubicBezTo>
                    <a:pt x="171" y="202"/>
                    <a:pt x="174" y="220"/>
                    <a:pt x="180" y="224"/>
                  </a:cubicBezTo>
                  <a:cubicBezTo>
                    <a:pt x="185" y="228"/>
                    <a:pt x="193" y="228"/>
                    <a:pt x="198" y="232"/>
                  </a:cubicBezTo>
                  <a:cubicBezTo>
                    <a:pt x="204" y="230"/>
                    <a:pt x="216" y="234"/>
                    <a:pt x="216" y="234"/>
                  </a:cubicBezTo>
                  <a:cubicBezTo>
                    <a:pt x="223" y="241"/>
                    <a:pt x="225" y="245"/>
                    <a:pt x="236" y="242"/>
                  </a:cubicBezTo>
                  <a:cubicBezTo>
                    <a:pt x="242" y="240"/>
                    <a:pt x="254" y="236"/>
                    <a:pt x="254" y="236"/>
                  </a:cubicBezTo>
                  <a:cubicBezTo>
                    <a:pt x="260" y="240"/>
                    <a:pt x="265" y="246"/>
                    <a:pt x="272" y="248"/>
                  </a:cubicBezTo>
                  <a:cubicBezTo>
                    <a:pt x="277" y="250"/>
                    <a:pt x="291" y="252"/>
                    <a:pt x="296" y="256"/>
                  </a:cubicBezTo>
                  <a:cubicBezTo>
                    <a:pt x="301" y="260"/>
                    <a:pt x="314" y="264"/>
                    <a:pt x="314" y="264"/>
                  </a:cubicBezTo>
                  <a:cubicBezTo>
                    <a:pt x="330" y="263"/>
                    <a:pt x="338" y="261"/>
                    <a:pt x="352" y="266"/>
                  </a:cubicBezTo>
                  <a:cubicBezTo>
                    <a:pt x="355" y="275"/>
                    <a:pt x="350" y="277"/>
                    <a:pt x="342" y="274"/>
                  </a:cubicBezTo>
                  <a:cubicBezTo>
                    <a:pt x="336" y="276"/>
                    <a:pt x="322" y="272"/>
                    <a:pt x="322" y="272"/>
                  </a:cubicBezTo>
                  <a:cubicBezTo>
                    <a:pt x="314" y="275"/>
                    <a:pt x="308" y="272"/>
                    <a:pt x="300" y="270"/>
                  </a:cubicBezTo>
                  <a:cubicBezTo>
                    <a:pt x="296" y="269"/>
                    <a:pt x="288" y="266"/>
                    <a:pt x="288" y="266"/>
                  </a:cubicBezTo>
                  <a:cubicBezTo>
                    <a:pt x="276" y="270"/>
                    <a:pt x="264" y="266"/>
                    <a:pt x="252" y="264"/>
                  </a:cubicBezTo>
                  <a:cubicBezTo>
                    <a:pt x="245" y="259"/>
                    <a:pt x="242" y="257"/>
                    <a:pt x="234" y="260"/>
                  </a:cubicBezTo>
                  <a:cubicBezTo>
                    <a:pt x="211" y="252"/>
                    <a:pt x="192" y="256"/>
                    <a:pt x="172" y="242"/>
                  </a:cubicBezTo>
                  <a:cubicBezTo>
                    <a:pt x="165" y="231"/>
                    <a:pt x="176" y="221"/>
                    <a:pt x="160" y="216"/>
                  </a:cubicBezTo>
                  <a:cubicBezTo>
                    <a:pt x="154" y="233"/>
                    <a:pt x="136" y="203"/>
                    <a:pt x="126" y="200"/>
                  </a:cubicBezTo>
                  <a:cubicBezTo>
                    <a:pt x="120" y="196"/>
                    <a:pt x="114" y="190"/>
                    <a:pt x="108" y="186"/>
                  </a:cubicBezTo>
                  <a:cubicBezTo>
                    <a:pt x="104" y="175"/>
                    <a:pt x="104" y="165"/>
                    <a:pt x="94" y="158"/>
                  </a:cubicBezTo>
                  <a:cubicBezTo>
                    <a:pt x="83" y="142"/>
                    <a:pt x="85" y="119"/>
                    <a:pt x="68" y="108"/>
                  </a:cubicBezTo>
                  <a:cubicBezTo>
                    <a:pt x="67" y="106"/>
                    <a:pt x="66" y="104"/>
                    <a:pt x="64" y="102"/>
                  </a:cubicBezTo>
                  <a:cubicBezTo>
                    <a:pt x="62" y="101"/>
                    <a:pt x="59" y="102"/>
                    <a:pt x="58" y="100"/>
                  </a:cubicBezTo>
                  <a:cubicBezTo>
                    <a:pt x="56" y="97"/>
                    <a:pt x="54" y="88"/>
                    <a:pt x="54" y="88"/>
                  </a:cubicBezTo>
                  <a:cubicBezTo>
                    <a:pt x="59" y="73"/>
                    <a:pt x="52" y="61"/>
                    <a:pt x="38" y="58"/>
                  </a:cubicBezTo>
                  <a:cubicBezTo>
                    <a:pt x="32" y="49"/>
                    <a:pt x="31" y="44"/>
                    <a:pt x="20" y="40"/>
                  </a:cubicBezTo>
                  <a:cubicBezTo>
                    <a:pt x="16" y="27"/>
                    <a:pt x="16" y="26"/>
                    <a:pt x="4" y="22"/>
                  </a:cubicBezTo>
                  <a:cubicBezTo>
                    <a:pt x="1" y="13"/>
                    <a:pt x="0" y="5"/>
                    <a:pt x="10" y="2"/>
                  </a:cubicBezTo>
                  <a:cubicBezTo>
                    <a:pt x="18" y="5"/>
                    <a:pt x="18" y="4"/>
                    <a:pt x="10" y="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83" name="Freeform 68"/>
            <p:cNvSpPr>
              <a:spLocks/>
            </p:cNvSpPr>
            <p:nvPr userDrawn="1"/>
          </p:nvSpPr>
          <p:spPr bwMode="ltGray">
            <a:xfrm>
              <a:off x="4515" y="541"/>
              <a:ext cx="67" cy="68"/>
            </a:xfrm>
            <a:custGeom>
              <a:avLst/>
              <a:gdLst>
                <a:gd name="T0" fmla="*/ 0 w 156"/>
                <a:gd name="T1" fmla="*/ 0 h 206"/>
                <a:gd name="T2" fmla="*/ 0 w 156"/>
                <a:gd name="T3" fmla="*/ 0 h 206"/>
                <a:gd name="T4" fmla="*/ 0 w 156"/>
                <a:gd name="T5" fmla="*/ 0 h 206"/>
                <a:gd name="T6" fmla="*/ 0 w 156"/>
                <a:gd name="T7" fmla="*/ 0 h 206"/>
                <a:gd name="T8" fmla="*/ 0 w 156"/>
                <a:gd name="T9" fmla="*/ 0 h 206"/>
                <a:gd name="T10" fmla="*/ 0 w 156"/>
                <a:gd name="T11" fmla="*/ 0 h 206"/>
                <a:gd name="T12" fmla="*/ 0 w 156"/>
                <a:gd name="T13" fmla="*/ 0 h 206"/>
                <a:gd name="T14" fmla="*/ 0 w 156"/>
                <a:gd name="T15" fmla="*/ 0 h 206"/>
                <a:gd name="T16" fmla="*/ 0 w 156"/>
                <a:gd name="T17" fmla="*/ 0 h 206"/>
                <a:gd name="T18" fmla="*/ 0 w 156"/>
                <a:gd name="T19" fmla="*/ 0 h 206"/>
                <a:gd name="T20" fmla="*/ 0 w 156"/>
                <a:gd name="T21" fmla="*/ 0 h 206"/>
                <a:gd name="T22" fmla="*/ 0 w 156"/>
                <a:gd name="T23" fmla="*/ 0 h 206"/>
                <a:gd name="T24" fmla="*/ 0 w 156"/>
                <a:gd name="T25" fmla="*/ 0 h 206"/>
                <a:gd name="T26" fmla="*/ 0 w 156"/>
                <a:gd name="T27" fmla="*/ 0 h 206"/>
                <a:gd name="T28" fmla="*/ 0 w 156"/>
                <a:gd name="T29" fmla="*/ 0 h 206"/>
                <a:gd name="T30" fmla="*/ 0 w 156"/>
                <a:gd name="T31" fmla="*/ 0 h 206"/>
                <a:gd name="T32" fmla="*/ 0 w 156"/>
                <a:gd name="T33" fmla="*/ 0 h 206"/>
                <a:gd name="T34" fmla="*/ 0 w 156"/>
                <a:gd name="T35" fmla="*/ 0 h 206"/>
                <a:gd name="T36" fmla="*/ 0 w 156"/>
                <a:gd name="T37" fmla="*/ 0 h 206"/>
                <a:gd name="T38" fmla="*/ 0 w 156"/>
                <a:gd name="T39" fmla="*/ 0 h 206"/>
                <a:gd name="T40" fmla="*/ 0 w 156"/>
                <a:gd name="T41" fmla="*/ 0 h 206"/>
                <a:gd name="T42" fmla="*/ 0 w 156"/>
                <a:gd name="T43" fmla="*/ 0 h 206"/>
                <a:gd name="T44" fmla="*/ 0 w 156"/>
                <a:gd name="T45" fmla="*/ 0 h 206"/>
                <a:gd name="T46" fmla="*/ 0 w 156"/>
                <a:gd name="T47" fmla="*/ 0 h 206"/>
                <a:gd name="T48" fmla="*/ 0 w 156"/>
                <a:gd name="T49" fmla="*/ 0 h 206"/>
                <a:gd name="T50" fmla="*/ 0 w 156"/>
                <a:gd name="T51" fmla="*/ 0 h 206"/>
                <a:gd name="T52" fmla="*/ 0 w 156"/>
                <a:gd name="T53" fmla="*/ 0 h 206"/>
                <a:gd name="T54" fmla="*/ 0 w 156"/>
                <a:gd name="T55" fmla="*/ 0 h 206"/>
                <a:gd name="T56" fmla="*/ 0 w 156"/>
                <a:gd name="T57" fmla="*/ 0 h 206"/>
                <a:gd name="T58" fmla="*/ 0 w 156"/>
                <a:gd name="T59" fmla="*/ 0 h 206"/>
                <a:gd name="T60" fmla="*/ 0 w 156"/>
                <a:gd name="T61" fmla="*/ 0 h 206"/>
                <a:gd name="T62" fmla="*/ 0 w 156"/>
                <a:gd name="T63" fmla="*/ 0 h 20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56" h="206">
                  <a:moveTo>
                    <a:pt x="54" y="66"/>
                  </a:moveTo>
                  <a:cubicBezTo>
                    <a:pt x="58" y="63"/>
                    <a:pt x="64" y="63"/>
                    <a:pt x="66" y="58"/>
                  </a:cubicBezTo>
                  <a:cubicBezTo>
                    <a:pt x="67" y="56"/>
                    <a:pt x="67" y="53"/>
                    <a:pt x="68" y="52"/>
                  </a:cubicBezTo>
                  <a:cubicBezTo>
                    <a:pt x="71" y="49"/>
                    <a:pt x="80" y="44"/>
                    <a:pt x="80" y="44"/>
                  </a:cubicBezTo>
                  <a:cubicBezTo>
                    <a:pt x="113" y="55"/>
                    <a:pt x="85" y="29"/>
                    <a:pt x="106" y="22"/>
                  </a:cubicBezTo>
                  <a:cubicBezTo>
                    <a:pt x="110" y="17"/>
                    <a:pt x="108" y="9"/>
                    <a:pt x="112" y="4"/>
                  </a:cubicBezTo>
                  <a:cubicBezTo>
                    <a:pt x="115" y="1"/>
                    <a:pt x="124" y="0"/>
                    <a:pt x="124" y="0"/>
                  </a:cubicBezTo>
                  <a:cubicBezTo>
                    <a:pt x="138" y="14"/>
                    <a:pt x="126" y="23"/>
                    <a:pt x="150" y="28"/>
                  </a:cubicBezTo>
                  <a:cubicBezTo>
                    <a:pt x="156" y="36"/>
                    <a:pt x="154" y="39"/>
                    <a:pt x="146" y="44"/>
                  </a:cubicBezTo>
                  <a:cubicBezTo>
                    <a:pt x="141" y="52"/>
                    <a:pt x="135" y="61"/>
                    <a:pt x="126" y="64"/>
                  </a:cubicBezTo>
                  <a:cubicBezTo>
                    <a:pt x="118" y="75"/>
                    <a:pt x="128" y="83"/>
                    <a:pt x="132" y="94"/>
                  </a:cubicBezTo>
                  <a:cubicBezTo>
                    <a:pt x="129" y="103"/>
                    <a:pt x="135" y="105"/>
                    <a:pt x="142" y="110"/>
                  </a:cubicBezTo>
                  <a:cubicBezTo>
                    <a:pt x="145" y="119"/>
                    <a:pt x="141" y="120"/>
                    <a:pt x="146" y="128"/>
                  </a:cubicBezTo>
                  <a:cubicBezTo>
                    <a:pt x="142" y="139"/>
                    <a:pt x="135" y="133"/>
                    <a:pt x="128" y="128"/>
                  </a:cubicBezTo>
                  <a:cubicBezTo>
                    <a:pt x="116" y="132"/>
                    <a:pt x="122" y="136"/>
                    <a:pt x="116" y="146"/>
                  </a:cubicBezTo>
                  <a:cubicBezTo>
                    <a:pt x="113" y="151"/>
                    <a:pt x="108" y="152"/>
                    <a:pt x="104" y="156"/>
                  </a:cubicBezTo>
                  <a:cubicBezTo>
                    <a:pt x="107" y="167"/>
                    <a:pt x="112" y="191"/>
                    <a:pt x="100" y="198"/>
                  </a:cubicBezTo>
                  <a:cubicBezTo>
                    <a:pt x="96" y="200"/>
                    <a:pt x="92" y="200"/>
                    <a:pt x="88" y="202"/>
                  </a:cubicBezTo>
                  <a:cubicBezTo>
                    <a:pt x="86" y="203"/>
                    <a:pt x="84" y="205"/>
                    <a:pt x="82" y="206"/>
                  </a:cubicBezTo>
                  <a:cubicBezTo>
                    <a:pt x="80" y="205"/>
                    <a:pt x="77" y="204"/>
                    <a:pt x="76" y="202"/>
                  </a:cubicBezTo>
                  <a:cubicBezTo>
                    <a:pt x="74" y="198"/>
                    <a:pt x="76" y="191"/>
                    <a:pt x="72" y="190"/>
                  </a:cubicBezTo>
                  <a:cubicBezTo>
                    <a:pt x="68" y="189"/>
                    <a:pt x="60" y="186"/>
                    <a:pt x="60" y="186"/>
                  </a:cubicBezTo>
                  <a:cubicBezTo>
                    <a:pt x="53" y="188"/>
                    <a:pt x="49" y="192"/>
                    <a:pt x="42" y="194"/>
                  </a:cubicBezTo>
                  <a:cubicBezTo>
                    <a:pt x="34" y="189"/>
                    <a:pt x="37" y="183"/>
                    <a:pt x="28" y="186"/>
                  </a:cubicBezTo>
                  <a:cubicBezTo>
                    <a:pt x="12" y="181"/>
                    <a:pt x="19" y="161"/>
                    <a:pt x="10" y="148"/>
                  </a:cubicBezTo>
                  <a:cubicBezTo>
                    <a:pt x="5" y="121"/>
                    <a:pt x="11" y="147"/>
                    <a:pt x="4" y="130"/>
                  </a:cubicBezTo>
                  <a:cubicBezTo>
                    <a:pt x="2" y="126"/>
                    <a:pt x="0" y="118"/>
                    <a:pt x="0" y="118"/>
                  </a:cubicBezTo>
                  <a:cubicBezTo>
                    <a:pt x="2" y="95"/>
                    <a:pt x="0" y="83"/>
                    <a:pt x="20" y="96"/>
                  </a:cubicBezTo>
                  <a:cubicBezTo>
                    <a:pt x="23" y="105"/>
                    <a:pt x="23" y="110"/>
                    <a:pt x="32" y="104"/>
                  </a:cubicBezTo>
                  <a:cubicBezTo>
                    <a:pt x="35" y="95"/>
                    <a:pt x="29" y="88"/>
                    <a:pt x="34" y="80"/>
                  </a:cubicBezTo>
                  <a:cubicBezTo>
                    <a:pt x="36" y="76"/>
                    <a:pt x="48" y="73"/>
                    <a:pt x="52" y="70"/>
                  </a:cubicBezTo>
                  <a:cubicBezTo>
                    <a:pt x="57" y="63"/>
                    <a:pt x="58" y="62"/>
                    <a:pt x="54" y="66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84" name="Freeform 69"/>
            <p:cNvSpPr>
              <a:spLocks/>
            </p:cNvSpPr>
            <p:nvPr userDrawn="1"/>
          </p:nvSpPr>
          <p:spPr bwMode="ltGray">
            <a:xfrm>
              <a:off x="4580" y="572"/>
              <a:ext cx="47" cy="13"/>
            </a:xfrm>
            <a:custGeom>
              <a:avLst/>
              <a:gdLst>
                <a:gd name="T0" fmla="*/ 0 w 109"/>
                <a:gd name="T1" fmla="*/ 0 h 38"/>
                <a:gd name="T2" fmla="*/ 0 w 109"/>
                <a:gd name="T3" fmla="*/ 0 h 38"/>
                <a:gd name="T4" fmla="*/ 0 w 109"/>
                <a:gd name="T5" fmla="*/ 0 h 38"/>
                <a:gd name="T6" fmla="*/ 0 w 109"/>
                <a:gd name="T7" fmla="*/ 0 h 38"/>
                <a:gd name="T8" fmla="*/ 0 w 109"/>
                <a:gd name="T9" fmla="*/ 0 h 38"/>
                <a:gd name="T10" fmla="*/ 0 w 109"/>
                <a:gd name="T11" fmla="*/ 0 h 38"/>
                <a:gd name="T12" fmla="*/ 0 w 109"/>
                <a:gd name="T13" fmla="*/ 0 h 38"/>
                <a:gd name="T14" fmla="*/ 0 w 109"/>
                <a:gd name="T15" fmla="*/ 0 h 38"/>
                <a:gd name="T16" fmla="*/ 0 w 109"/>
                <a:gd name="T17" fmla="*/ 0 h 38"/>
                <a:gd name="T18" fmla="*/ 0 w 109"/>
                <a:gd name="T19" fmla="*/ 0 h 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9" h="38">
                  <a:moveTo>
                    <a:pt x="4" y="32"/>
                  </a:moveTo>
                  <a:cubicBezTo>
                    <a:pt x="7" y="22"/>
                    <a:pt x="7" y="14"/>
                    <a:pt x="18" y="10"/>
                  </a:cubicBezTo>
                  <a:cubicBezTo>
                    <a:pt x="28" y="12"/>
                    <a:pt x="37" y="14"/>
                    <a:pt x="46" y="20"/>
                  </a:cubicBezTo>
                  <a:cubicBezTo>
                    <a:pt x="62" y="15"/>
                    <a:pt x="54" y="17"/>
                    <a:pt x="72" y="14"/>
                  </a:cubicBezTo>
                  <a:cubicBezTo>
                    <a:pt x="77" y="9"/>
                    <a:pt x="90" y="0"/>
                    <a:pt x="90" y="0"/>
                  </a:cubicBezTo>
                  <a:cubicBezTo>
                    <a:pt x="109" y="6"/>
                    <a:pt x="85" y="23"/>
                    <a:pt x="76" y="26"/>
                  </a:cubicBezTo>
                  <a:cubicBezTo>
                    <a:pt x="71" y="33"/>
                    <a:pt x="68" y="35"/>
                    <a:pt x="60" y="38"/>
                  </a:cubicBezTo>
                  <a:cubicBezTo>
                    <a:pt x="54" y="36"/>
                    <a:pt x="42" y="32"/>
                    <a:pt x="42" y="32"/>
                  </a:cubicBezTo>
                  <a:cubicBezTo>
                    <a:pt x="33" y="23"/>
                    <a:pt x="26" y="26"/>
                    <a:pt x="14" y="30"/>
                  </a:cubicBezTo>
                  <a:cubicBezTo>
                    <a:pt x="1" y="28"/>
                    <a:pt x="0" y="24"/>
                    <a:pt x="4" y="3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85" name="Freeform 70"/>
            <p:cNvSpPr>
              <a:spLocks/>
            </p:cNvSpPr>
            <p:nvPr userDrawn="1"/>
          </p:nvSpPr>
          <p:spPr bwMode="ltGray">
            <a:xfrm>
              <a:off x="4578" y="588"/>
              <a:ext cx="32" cy="34"/>
            </a:xfrm>
            <a:custGeom>
              <a:avLst/>
              <a:gdLst>
                <a:gd name="T0" fmla="*/ 0 w 76"/>
                <a:gd name="T1" fmla="*/ 0 h 104"/>
                <a:gd name="T2" fmla="*/ 0 w 76"/>
                <a:gd name="T3" fmla="*/ 0 h 104"/>
                <a:gd name="T4" fmla="*/ 0 w 76"/>
                <a:gd name="T5" fmla="*/ 0 h 104"/>
                <a:gd name="T6" fmla="*/ 0 w 76"/>
                <a:gd name="T7" fmla="*/ 0 h 104"/>
                <a:gd name="T8" fmla="*/ 0 w 76"/>
                <a:gd name="T9" fmla="*/ 0 h 104"/>
                <a:gd name="T10" fmla="*/ 0 w 76"/>
                <a:gd name="T11" fmla="*/ 0 h 104"/>
                <a:gd name="T12" fmla="*/ 0 w 76"/>
                <a:gd name="T13" fmla="*/ 0 h 104"/>
                <a:gd name="T14" fmla="*/ 0 w 76"/>
                <a:gd name="T15" fmla="*/ 0 h 104"/>
                <a:gd name="T16" fmla="*/ 0 w 76"/>
                <a:gd name="T17" fmla="*/ 0 h 104"/>
                <a:gd name="T18" fmla="*/ 0 w 76"/>
                <a:gd name="T19" fmla="*/ 0 h 104"/>
                <a:gd name="T20" fmla="*/ 0 w 76"/>
                <a:gd name="T21" fmla="*/ 0 h 104"/>
                <a:gd name="T22" fmla="*/ 0 w 76"/>
                <a:gd name="T23" fmla="*/ 0 h 104"/>
                <a:gd name="T24" fmla="*/ 0 w 76"/>
                <a:gd name="T25" fmla="*/ 0 h 104"/>
                <a:gd name="T26" fmla="*/ 0 w 76"/>
                <a:gd name="T27" fmla="*/ 0 h 104"/>
                <a:gd name="T28" fmla="*/ 0 w 76"/>
                <a:gd name="T29" fmla="*/ 0 h 104"/>
                <a:gd name="T30" fmla="*/ 0 w 76"/>
                <a:gd name="T31" fmla="*/ 0 h 104"/>
                <a:gd name="T32" fmla="*/ 0 w 76"/>
                <a:gd name="T33" fmla="*/ 0 h 104"/>
                <a:gd name="T34" fmla="*/ 0 w 76"/>
                <a:gd name="T35" fmla="*/ 0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6" h="104">
                  <a:moveTo>
                    <a:pt x="8" y="18"/>
                  </a:moveTo>
                  <a:cubicBezTo>
                    <a:pt x="10" y="8"/>
                    <a:pt x="9" y="3"/>
                    <a:pt x="18" y="0"/>
                  </a:cubicBezTo>
                  <a:cubicBezTo>
                    <a:pt x="28" y="3"/>
                    <a:pt x="25" y="12"/>
                    <a:pt x="34" y="18"/>
                  </a:cubicBezTo>
                  <a:cubicBezTo>
                    <a:pt x="46" y="16"/>
                    <a:pt x="51" y="8"/>
                    <a:pt x="62" y="4"/>
                  </a:cubicBezTo>
                  <a:cubicBezTo>
                    <a:pt x="76" y="9"/>
                    <a:pt x="56" y="31"/>
                    <a:pt x="46" y="34"/>
                  </a:cubicBezTo>
                  <a:cubicBezTo>
                    <a:pt x="51" y="56"/>
                    <a:pt x="43" y="29"/>
                    <a:pt x="54" y="48"/>
                  </a:cubicBezTo>
                  <a:cubicBezTo>
                    <a:pt x="56" y="52"/>
                    <a:pt x="58" y="60"/>
                    <a:pt x="58" y="60"/>
                  </a:cubicBezTo>
                  <a:cubicBezTo>
                    <a:pt x="55" y="68"/>
                    <a:pt x="54" y="71"/>
                    <a:pt x="46" y="74"/>
                  </a:cubicBezTo>
                  <a:cubicBezTo>
                    <a:pt x="38" y="71"/>
                    <a:pt x="37" y="68"/>
                    <a:pt x="34" y="60"/>
                  </a:cubicBezTo>
                  <a:cubicBezTo>
                    <a:pt x="33" y="50"/>
                    <a:pt x="32" y="33"/>
                    <a:pt x="22" y="48"/>
                  </a:cubicBezTo>
                  <a:cubicBezTo>
                    <a:pt x="25" y="60"/>
                    <a:pt x="23" y="53"/>
                    <a:pt x="28" y="68"/>
                  </a:cubicBezTo>
                  <a:cubicBezTo>
                    <a:pt x="29" y="70"/>
                    <a:pt x="30" y="74"/>
                    <a:pt x="30" y="74"/>
                  </a:cubicBezTo>
                  <a:cubicBezTo>
                    <a:pt x="24" y="84"/>
                    <a:pt x="22" y="93"/>
                    <a:pt x="20" y="104"/>
                  </a:cubicBezTo>
                  <a:cubicBezTo>
                    <a:pt x="17" y="103"/>
                    <a:pt x="14" y="104"/>
                    <a:pt x="12" y="102"/>
                  </a:cubicBezTo>
                  <a:cubicBezTo>
                    <a:pt x="9" y="99"/>
                    <a:pt x="8" y="90"/>
                    <a:pt x="8" y="90"/>
                  </a:cubicBezTo>
                  <a:cubicBezTo>
                    <a:pt x="13" y="75"/>
                    <a:pt x="14" y="64"/>
                    <a:pt x="0" y="54"/>
                  </a:cubicBezTo>
                  <a:cubicBezTo>
                    <a:pt x="1" y="46"/>
                    <a:pt x="1" y="38"/>
                    <a:pt x="2" y="30"/>
                  </a:cubicBezTo>
                  <a:cubicBezTo>
                    <a:pt x="2" y="27"/>
                    <a:pt x="13" y="2"/>
                    <a:pt x="8" y="1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86" name="Freeform 71"/>
            <p:cNvSpPr>
              <a:spLocks/>
            </p:cNvSpPr>
            <p:nvPr userDrawn="1"/>
          </p:nvSpPr>
          <p:spPr bwMode="ltGray">
            <a:xfrm>
              <a:off x="4632" y="569"/>
              <a:ext cx="16" cy="20"/>
            </a:xfrm>
            <a:custGeom>
              <a:avLst/>
              <a:gdLst>
                <a:gd name="T0" fmla="*/ 0 w 37"/>
                <a:gd name="T1" fmla="*/ 0 h 61"/>
                <a:gd name="T2" fmla="*/ 0 w 37"/>
                <a:gd name="T3" fmla="*/ 0 h 61"/>
                <a:gd name="T4" fmla="*/ 0 w 37"/>
                <a:gd name="T5" fmla="*/ 0 h 61"/>
                <a:gd name="T6" fmla="*/ 0 w 37"/>
                <a:gd name="T7" fmla="*/ 0 h 61"/>
                <a:gd name="T8" fmla="*/ 0 w 37"/>
                <a:gd name="T9" fmla="*/ 0 h 61"/>
                <a:gd name="T10" fmla="*/ 0 w 37"/>
                <a:gd name="T11" fmla="*/ 0 h 61"/>
                <a:gd name="T12" fmla="*/ 0 w 37"/>
                <a:gd name="T13" fmla="*/ 0 h 61"/>
                <a:gd name="T14" fmla="*/ 0 w 37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7" h="61">
                  <a:moveTo>
                    <a:pt x="3" y="28"/>
                  </a:moveTo>
                  <a:cubicBezTo>
                    <a:pt x="5" y="14"/>
                    <a:pt x="2" y="7"/>
                    <a:pt x="13" y="0"/>
                  </a:cubicBezTo>
                  <a:cubicBezTo>
                    <a:pt x="26" y="9"/>
                    <a:pt x="23" y="17"/>
                    <a:pt x="15" y="28"/>
                  </a:cubicBezTo>
                  <a:cubicBezTo>
                    <a:pt x="25" y="31"/>
                    <a:pt x="33" y="27"/>
                    <a:pt x="37" y="38"/>
                  </a:cubicBezTo>
                  <a:cubicBezTo>
                    <a:pt x="30" y="45"/>
                    <a:pt x="28" y="47"/>
                    <a:pt x="19" y="44"/>
                  </a:cubicBezTo>
                  <a:cubicBezTo>
                    <a:pt x="13" y="54"/>
                    <a:pt x="18" y="61"/>
                    <a:pt x="5" y="58"/>
                  </a:cubicBezTo>
                  <a:cubicBezTo>
                    <a:pt x="0" y="50"/>
                    <a:pt x="3" y="44"/>
                    <a:pt x="1" y="34"/>
                  </a:cubicBezTo>
                  <a:cubicBezTo>
                    <a:pt x="2" y="32"/>
                    <a:pt x="3" y="28"/>
                    <a:pt x="3" y="2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87" name="Freeform 72"/>
            <p:cNvSpPr>
              <a:spLocks/>
            </p:cNvSpPr>
            <p:nvPr userDrawn="1"/>
          </p:nvSpPr>
          <p:spPr bwMode="ltGray">
            <a:xfrm>
              <a:off x="4636" y="600"/>
              <a:ext cx="20" cy="10"/>
            </a:xfrm>
            <a:custGeom>
              <a:avLst/>
              <a:gdLst>
                <a:gd name="T0" fmla="*/ 0 w 49"/>
                <a:gd name="T1" fmla="*/ 0 h 29"/>
                <a:gd name="T2" fmla="*/ 0 w 49"/>
                <a:gd name="T3" fmla="*/ 0 h 29"/>
                <a:gd name="T4" fmla="*/ 0 w 49"/>
                <a:gd name="T5" fmla="*/ 0 h 29"/>
                <a:gd name="T6" fmla="*/ 0 w 49"/>
                <a:gd name="T7" fmla="*/ 0 h 29"/>
                <a:gd name="T8" fmla="*/ 0 w 49"/>
                <a:gd name="T9" fmla="*/ 0 h 29"/>
                <a:gd name="T10" fmla="*/ 0 w 49"/>
                <a:gd name="T11" fmla="*/ 0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29">
                  <a:moveTo>
                    <a:pt x="7" y="0"/>
                  </a:moveTo>
                  <a:cubicBezTo>
                    <a:pt x="15" y="6"/>
                    <a:pt x="19" y="2"/>
                    <a:pt x="29" y="0"/>
                  </a:cubicBezTo>
                  <a:cubicBezTo>
                    <a:pt x="45" y="5"/>
                    <a:pt x="40" y="3"/>
                    <a:pt x="49" y="16"/>
                  </a:cubicBezTo>
                  <a:cubicBezTo>
                    <a:pt x="46" y="29"/>
                    <a:pt x="42" y="21"/>
                    <a:pt x="35" y="14"/>
                  </a:cubicBezTo>
                  <a:cubicBezTo>
                    <a:pt x="26" y="15"/>
                    <a:pt x="12" y="19"/>
                    <a:pt x="3" y="16"/>
                  </a:cubicBezTo>
                  <a:cubicBezTo>
                    <a:pt x="0" y="6"/>
                    <a:pt x="7" y="10"/>
                    <a:pt x="7" y="0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88" name="Freeform 73"/>
            <p:cNvSpPr>
              <a:spLocks/>
            </p:cNvSpPr>
            <p:nvPr userDrawn="1"/>
          </p:nvSpPr>
          <p:spPr bwMode="ltGray">
            <a:xfrm>
              <a:off x="4657" y="585"/>
              <a:ext cx="26" cy="17"/>
            </a:xfrm>
            <a:custGeom>
              <a:avLst/>
              <a:gdLst>
                <a:gd name="T0" fmla="*/ 0 w 61"/>
                <a:gd name="T1" fmla="*/ 0 h 48"/>
                <a:gd name="T2" fmla="*/ 0 w 61"/>
                <a:gd name="T3" fmla="*/ 0 h 48"/>
                <a:gd name="T4" fmla="*/ 0 w 61"/>
                <a:gd name="T5" fmla="*/ 0 h 48"/>
                <a:gd name="T6" fmla="*/ 0 w 61"/>
                <a:gd name="T7" fmla="*/ 0 h 48"/>
                <a:gd name="T8" fmla="*/ 0 w 61"/>
                <a:gd name="T9" fmla="*/ 0 h 48"/>
                <a:gd name="T10" fmla="*/ 0 w 61"/>
                <a:gd name="T11" fmla="*/ 0 h 48"/>
                <a:gd name="T12" fmla="*/ 0 w 61"/>
                <a:gd name="T13" fmla="*/ 0 h 48"/>
                <a:gd name="T14" fmla="*/ 0 w 61"/>
                <a:gd name="T15" fmla="*/ 0 h 48"/>
                <a:gd name="T16" fmla="*/ 0 w 61"/>
                <a:gd name="T17" fmla="*/ 0 h 48"/>
                <a:gd name="T18" fmla="*/ 0 w 61"/>
                <a:gd name="T19" fmla="*/ 0 h 48"/>
                <a:gd name="T20" fmla="*/ 0 w 61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1" h="48">
                  <a:moveTo>
                    <a:pt x="21" y="38"/>
                  </a:moveTo>
                  <a:cubicBezTo>
                    <a:pt x="19" y="34"/>
                    <a:pt x="19" y="29"/>
                    <a:pt x="15" y="26"/>
                  </a:cubicBezTo>
                  <a:cubicBezTo>
                    <a:pt x="12" y="24"/>
                    <a:pt x="3" y="22"/>
                    <a:pt x="3" y="22"/>
                  </a:cubicBezTo>
                  <a:cubicBezTo>
                    <a:pt x="0" y="12"/>
                    <a:pt x="5" y="12"/>
                    <a:pt x="13" y="8"/>
                  </a:cubicBezTo>
                  <a:cubicBezTo>
                    <a:pt x="17" y="6"/>
                    <a:pt x="25" y="0"/>
                    <a:pt x="25" y="0"/>
                  </a:cubicBezTo>
                  <a:cubicBezTo>
                    <a:pt x="37" y="2"/>
                    <a:pt x="41" y="2"/>
                    <a:pt x="49" y="10"/>
                  </a:cubicBezTo>
                  <a:cubicBezTo>
                    <a:pt x="45" y="21"/>
                    <a:pt x="46" y="12"/>
                    <a:pt x="53" y="20"/>
                  </a:cubicBezTo>
                  <a:cubicBezTo>
                    <a:pt x="56" y="24"/>
                    <a:pt x="61" y="32"/>
                    <a:pt x="61" y="32"/>
                  </a:cubicBezTo>
                  <a:cubicBezTo>
                    <a:pt x="56" y="47"/>
                    <a:pt x="53" y="42"/>
                    <a:pt x="41" y="38"/>
                  </a:cubicBezTo>
                  <a:cubicBezTo>
                    <a:pt x="27" y="47"/>
                    <a:pt x="34" y="48"/>
                    <a:pt x="23" y="44"/>
                  </a:cubicBezTo>
                  <a:cubicBezTo>
                    <a:pt x="22" y="42"/>
                    <a:pt x="21" y="38"/>
                    <a:pt x="21" y="3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89" name="Freeform 74"/>
            <p:cNvSpPr>
              <a:spLocks/>
            </p:cNvSpPr>
            <p:nvPr userDrawn="1"/>
          </p:nvSpPr>
          <p:spPr bwMode="ltGray">
            <a:xfrm>
              <a:off x="4664" y="593"/>
              <a:ext cx="122" cy="61"/>
            </a:xfrm>
            <a:custGeom>
              <a:avLst/>
              <a:gdLst>
                <a:gd name="T0" fmla="*/ 0 w 286"/>
                <a:gd name="T1" fmla="*/ 0 h 182"/>
                <a:gd name="T2" fmla="*/ 0 w 286"/>
                <a:gd name="T3" fmla="*/ 0 h 182"/>
                <a:gd name="T4" fmla="*/ 0 w 286"/>
                <a:gd name="T5" fmla="*/ 0 h 182"/>
                <a:gd name="T6" fmla="*/ 0 w 286"/>
                <a:gd name="T7" fmla="*/ 0 h 182"/>
                <a:gd name="T8" fmla="*/ 0 w 286"/>
                <a:gd name="T9" fmla="*/ 0 h 182"/>
                <a:gd name="T10" fmla="*/ 0 w 286"/>
                <a:gd name="T11" fmla="*/ 0 h 182"/>
                <a:gd name="T12" fmla="*/ 0 w 286"/>
                <a:gd name="T13" fmla="*/ 0 h 182"/>
                <a:gd name="T14" fmla="*/ 0 w 286"/>
                <a:gd name="T15" fmla="*/ 0 h 182"/>
                <a:gd name="T16" fmla="*/ 0 w 286"/>
                <a:gd name="T17" fmla="*/ 0 h 182"/>
                <a:gd name="T18" fmla="*/ 0 w 286"/>
                <a:gd name="T19" fmla="*/ 0 h 182"/>
                <a:gd name="T20" fmla="*/ 0 w 286"/>
                <a:gd name="T21" fmla="*/ 0 h 182"/>
                <a:gd name="T22" fmla="*/ 0 w 286"/>
                <a:gd name="T23" fmla="*/ 0 h 182"/>
                <a:gd name="T24" fmla="*/ 0 w 286"/>
                <a:gd name="T25" fmla="*/ 0 h 182"/>
                <a:gd name="T26" fmla="*/ 0 w 286"/>
                <a:gd name="T27" fmla="*/ 0 h 182"/>
                <a:gd name="T28" fmla="*/ 0 w 286"/>
                <a:gd name="T29" fmla="*/ 0 h 182"/>
                <a:gd name="T30" fmla="*/ 0 w 286"/>
                <a:gd name="T31" fmla="*/ 0 h 182"/>
                <a:gd name="T32" fmla="*/ 0 w 286"/>
                <a:gd name="T33" fmla="*/ 0 h 182"/>
                <a:gd name="T34" fmla="*/ 0 w 286"/>
                <a:gd name="T35" fmla="*/ 0 h 182"/>
                <a:gd name="T36" fmla="*/ 0 w 286"/>
                <a:gd name="T37" fmla="*/ 0 h 182"/>
                <a:gd name="T38" fmla="*/ 0 w 286"/>
                <a:gd name="T39" fmla="*/ 0 h 182"/>
                <a:gd name="T40" fmla="*/ 0 w 286"/>
                <a:gd name="T41" fmla="*/ 0 h 182"/>
                <a:gd name="T42" fmla="*/ 0 w 286"/>
                <a:gd name="T43" fmla="*/ 0 h 182"/>
                <a:gd name="T44" fmla="*/ 0 w 286"/>
                <a:gd name="T45" fmla="*/ 0 h 182"/>
                <a:gd name="T46" fmla="*/ 0 w 286"/>
                <a:gd name="T47" fmla="*/ 0 h 182"/>
                <a:gd name="T48" fmla="*/ 0 w 286"/>
                <a:gd name="T49" fmla="*/ 0 h 182"/>
                <a:gd name="T50" fmla="*/ 0 w 286"/>
                <a:gd name="T51" fmla="*/ 0 h 182"/>
                <a:gd name="T52" fmla="*/ 0 w 286"/>
                <a:gd name="T53" fmla="*/ 0 h 182"/>
                <a:gd name="T54" fmla="*/ 0 w 286"/>
                <a:gd name="T55" fmla="*/ 0 h 182"/>
                <a:gd name="T56" fmla="*/ 0 w 286"/>
                <a:gd name="T57" fmla="*/ 0 h 182"/>
                <a:gd name="T58" fmla="*/ 0 w 286"/>
                <a:gd name="T59" fmla="*/ 0 h 182"/>
                <a:gd name="T60" fmla="*/ 0 w 286"/>
                <a:gd name="T61" fmla="*/ 0 h 182"/>
                <a:gd name="T62" fmla="*/ 0 w 286"/>
                <a:gd name="T63" fmla="*/ 0 h 182"/>
                <a:gd name="T64" fmla="*/ 0 w 286"/>
                <a:gd name="T65" fmla="*/ 0 h 182"/>
                <a:gd name="T66" fmla="*/ 0 w 286"/>
                <a:gd name="T67" fmla="*/ 0 h 182"/>
                <a:gd name="T68" fmla="*/ 0 w 286"/>
                <a:gd name="T69" fmla="*/ 0 h 182"/>
                <a:gd name="T70" fmla="*/ 0 w 286"/>
                <a:gd name="T71" fmla="*/ 0 h 182"/>
                <a:gd name="T72" fmla="*/ 0 w 286"/>
                <a:gd name="T73" fmla="*/ 0 h 182"/>
                <a:gd name="T74" fmla="*/ 0 w 286"/>
                <a:gd name="T75" fmla="*/ 0 h 182"/>
                <a:gd name="T76" fmla="*/ 0 w 286"/>
                <a:gd name="T77" fmla="*/ 0 h 182"/>
                <a:gd name="T78" fmla="*/ 0 w 286"/>
                <a:gd name="T79" fmla="*/ 0 h 182"/>
                <a:gd name="T80" fmla="*/ 0 w 286"/>
                <a:gd name="T81" fmla="*/ 0 h 182"/>
                <a:gd name="T82" fmla="*/ 0 w 286"/>
                <a:gd name="T83" fmla="*/ 0 h 182"/>
                <a:gd name="T84" fmla="*/ 0 w 286"/>
                <a:gd name="T85" fmla="*/ 0 h 18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86" h="182">
                  <a:moveTo>
                    <a:pt x="46" y="28"/>
                  </a:moveTo>
                  <a:cubicBezTo>
                    <a:pt x="41" y="14"/>
                    <a:pt x="46" y="17"/>
                    <a:pt x="36" y="14"/>
                  </a:cubicBezTo>
                  <a:cubicBezTo>
                    <a:pt x="31" y="17"/>
                    <a:pt x="26" y="30"/>
                    <a:pt x="26" y="30"/>
                  </a:cubicBezTo>
                  <a:cubicBezTo>
                    <a:pt x="12" y="25"/>
                    <a:pt x="19" y="21"/>
                    <a:pt x="0" y="24"/>
                  </a:cubicBezTo>
                  <a:cubicBezTo>
                    <a:pt x="2" y="33"/>
                    <a:pt x="2" y="37"/>
                    <a:pt x="10" y="42"/>
                  </a:cubicBezTo>
                  <a:cubicBezTo>
                    <a:pt x="12" y="49"/>
                    <a:pt x="14" y="55"/>
                    <a:pt x="16" y="62"/>
                  </a:cubicBezTo>
                  <a:cubicBezTo>
                    <a:pt x="24" y="59"/>
                    <a:pt x="27" y="57"/>
                    <a:pt x="24" y="48"/>
                  </a:cubicBezTo>
                  <a:cubicBezTo>
                    <a:pt x="26" y="47"/>
                    <a:pt x="28" y="43"/>
                    <a:pt x="30" y="44"/>
                  </a:cubicBezTo>
                  <a:cubicBezTo>
                    <a:pt x="48" y="48"/>
                    <a:pt x="36" y="52"/>
                    <a:pt x="48" y="56"/>
                  </a:cubicBezTo>
                  <a:cubicBezTo>
                    <a:pt x="74" y="65"/>
                    <a:pt x="47" y="56"/>
                    <a:pt x="70" y="62"/>
                  </a:cubicBezTo>
                  <a:cubicBezTo>
                    <a:pt x="77" y="64"/>
                    <a:pt x="88" y="72"/>
                    <a:pt x="88" y="72"/>
                  </a:cubicBezTo>
                  <a:cubicBezTo>
                    <a:pt x="96" y="84"/>
                    <a:pt x="102" y="87"/>
                    <a:pt x="106" y="102"/>
                  </a:cubicBezTo>
                  <a:cubicBezTo>
                    <a:pt x="105" y="109"/>
                    <a:pt x="106" y="115"/>
                    <a:pt x="104" y="122"/>
                  </a:cubicBezTo>
                  <a:cubicBezTo>
                    <a:pt x="103" y="126"/>
                    <a:pt x="94" y="132"/>
                    <a:pt x="98" y="134"/>
                  </a:cubicBezTo>
                  <a:cubicBezTo>
                    <a:pt x="106" y="137"/>
                    <a:pt x="122" y="128"/>
                    <a:pt x="122" y="128"/>
                  </a:cubicBezTo>
                  <a:cubicBezTo>
                    <a:pt x="130" y="131"/>
                    <a:pt x="133" y="135"/>
                    <a:pt x="140" y="140"/>
                  </a:cubicBezTo>
                  <a:cubicBezTo>
                    <a:pt x="148" y="145"/>
                    <a:pt x="159" y="145"/>
                    <a:pt x="168" y="148"/>
                  </a:cubicBezTo>
                  <a:cubicBezTo>
                    <a:pt x="170" y="147"/>
                    <a:pt x="173" y="148"/>
                    <a:pt x="174" y="146"/>
                  </a:cubicBezTo>
                  <a:cubicBezTo>
                    <a:pt x="176" y="142"/>
                    <a:pt x="164" y="136"/>
                    <a:pt x="168" y="134"/>
                  </a:cubicBezTo>
                  <a:cubicBezTo>
                    <a:pt x="171" y="132"/>
                    <a:pt x="175" y="135"/>
                    <a:pt x="178" y="136"/>
                  </a:cubicBezTo>
                  <a:cubicBezTo>
                    <a:pt x="182" y="131"/>
                    <a:pt x="186" y="118"/>
                    <a:pt x="186" y="118"/>
                  </a:cubicBezTo>
                  <a:cubicBezTo>
                    <a:pt x="189" y="119"/>
                    <a:pt x="199" y="120"/>
                    <a:pt x="202" y="122"/>
                  </a:cubicBezTo>
                  <a:cubicBezTo>
                    <a:pt x="206" y="124"/>
                    <a:pt x="214" y="130"/>
                    <a:pt x="214" y="130"/>
                  </a:cubicBezTo>
                  <a:cubicBezTo>
                    <a:pt x="224" y="145"/>
                    <a:pt x="228" y="158"/>
                    <a:pt x="244" y="168"/>
                  </a:cubicBezTo>
                  <a:cubicBezTo>
                    <a:pt x="250" y="172"/>
                    <a:pt x="262" y="178"/>
                    <a:pt x="262" y="178"/>
                  </a:cubicBezTo>
                  <a:cubicBezTo>
                    <a:pt x="265" y="178"/>
                    <a:pt x="286" y="182"/>
                    <a:pt x="284" y="170"/>
                  </a:cubicBezTo>
                  <a:cubicBezTo>
                    <a:pt x="283" y="164"/>
                    <a:pt x="268" y="160"/>
                    <a:pt x="268" y="160"/>
                  </a:cubicBezTo>
                  <a:cubicBezTo>
                    <a:pt x="261" y="150"/>
                    <a:pt x="270" y="143"/>
                    <a:pt x="256" y="138"/>
                  </a:cubicBezTo>
                  <a:cubicBezTo>
                    <a:pt x="254" y="136"/>
                    <a:pt x="251" y="135"/>
                    <a:pt x="250" y="132"/>
                  </a:cubicBezTo>
                  <a:cubicBezTo>
                    <a:pt x="248" y="129"/>
                    <a:pt x="250" y="125"/>
                    <a:pt x="248" y="122"/>
                  </a:cubicBezTo>
                  <a:cubicBezTo>
                    <a:pt x="246" y="118"/>
                    <a:pt x="240" y="118"/>
                    <a:pt x="236" y="116"/>
                  </a:cubicBezTo>
                  <a:cubicBezTo>
                    <a:pt x="230" y="107"/>
                    <a:pt x="227" y="100"/>
                    <a:pt x="240" y="96"/>
                  </a:cubicBezTo>
                  <a:cubicBezTo>
                    <a:pt x="236" y="83"/>
                    <a:pt x="236" y="84"/>
                    <a:pt x="220" y="86"/>
                  </a:cubicBezTo>
                  <a:cubicBezTo>
                    <a:pt x="209" y="82"/>
                    <a:pt x="208" y="82"/>
                    <a:pt x="210" y="70"/>
                  </a:cubicBezTo>
                  <a:cubicBezTo>
                    <a:pt x="207" y="60"/>
                    <a:pt x="199" y="57"/>
                    <a:pt x="190" y="54"/>
                  </a:cubicBezTo>
                  <a:cubicBezTo>
                    <a:pt x="181" y="45"/>
                    <a:pt x="181" y="42"/>
                    <a:pt x="168" y="38"/>
                  </a:cubicBezTo>
                  <a:cubicBezTo>
                    <a:pt x="164" y="37"/>
                    <a:pt x="156" y="34"/>
                    <a:pt x="156" y="34"/>
                  </a:cubicBezTo>
                  <a:cubicBezTo>
                    <a:pt x="146" y="24"/>
                    <a:pt x="134" y="21"/>
                    <a:pt x="120" y="16"/>
                  </a:cubicBezTo>
                  <a:cubicBezTo>
                    <a:pt x="113" y="14"/>
                    <a:pt x="108" y="8"/>
                    <a:pt x="102" y="4"/>
                  </a:cubicBezTo>
                  <a:cubicBezTo>
                    <a:pt x="100" y="3"/>
                    <a:pt x="96" y="0"/>
                    <a:pt x="96" y="0"/>
                  </a:cubicBezTo>
                  <a:cubicBezTo>
                    <a:pt x="83" y="2"/>
                    <a:pt x="79" y="1"/>
                    <a:pt x="70" y="10"/>
                  </a:cubicBezTo>
                  <a:cubicBezTo>
                    <a:pt x="67" y="19"/>
                    <a:pt x="63" y="27"/>
                    <a:pt x="56" y="32"/>
                  </a:cubicBezTo>
                  <a:cubicBezTo>
                    <a:pt x="49" y="30"/>
                    <a:pt x="52" y="31"/>
                    <a:pt x="46" y="2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90" name="Freeform 75"/>
            <p:cNvSpPr>
              <a:spLocks/>
            </p:cNvSpPr>
            <p:nvPr userDrawn="1"/>
          </p:nvSpPr>
          <p:spPr bwMode="ltGray">
            <a:xfrm>
              <a:off x="4770" y="599"/>
              <a:ext cx="33" cy="26"/>
            </a:xfrm>
            <a:custGeom>
              <a:avLst/>
              <a:gdLst>
                <a:gd name="T0" fmla="*/ 0 w 78"/>
                <a:gd name="T1" fmla="*/ 0 h 78"/>
                <a:gd name="T2" fmla="*/ 0 w 78"/>
                <a:gd name="T3" fmla="*/ 0 h 78"/>
                <a:gd name="T4" fmla="*/ 0 w 78"/>
                <a:gd name="T5" fmla="*/ 0 h 78"/>
                <a:gd name="T6" fmla="*/ 0 w 78"/>
                <a:gd name="T7" fmla="*/ 0 h 78"/>
                <a:gd name="T8" fmla="*/ 0 w 78"/>
                <a:gd name="T9" fmla="*/ 0 h 78"/>
                <a:gd name="T10" fmla="*/ 0 w 78"/>
                <a:gd name="T11" fmla="*/ 0 h 78"/>
                <a:gd name="T12" fmla="*/ 0 w 78"/>
                <a:gd name="T13" fmla="*/ 0 h 78"/>
                <a:gd name="T14" fmla="*/ 0 w 78"/>
                <a:gd name="T15" fmla="*/ 0 h 78"/>
                <a:gd name="T16" fmla="*/ 0 w 78"/>
                <a:gd name="T17" fmla="*/ 0 h 78"/>
                <a:gd name="T18" fmla="*/ 0 w 78"/>
                <a:gd name="T19" fmla="*/ 0 h 78"/>
                <a:gd name="T20" fmla="*/ 0 w 78"/>
                <a:gd name="T21" fmla="*/ 0 h 78"/>
                <a:gd name="T22" fmla="*/ 0 w 78"/>
                <a:gd name="T23" fmla="*/ 0 h 7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8" h="78">
                  <a:moveTo>
                    <a:pt x="1" y="58"/>
                  </a:moveTo>
                  <a:cubicBezTo>
                    <a:pt x="6" y="44"/>
                    <a:pt x="18" y="57"/>
                    <a:pt x="27" y="60"/>
                  </a:cubicBezTo>
                  <a:cubicBezTo>
                    <a:pt x="35" y="57"/>
                    <a:pt x="38" y="52"/>
                    <a:pt x="45" y="48"/>
                  </a:cubicBezTo>
                  <a:cubicBezTo>
                    <a:pt x="48" y="40"/>
                    <a:pt x="51" y="36"/>
                    <a:pt x="57" y="30"/>
                  </a:cubicBezTo>
                  <a:cubicBezTo>
                    <a:pt x="55" y="23"/>
                    <a:pt x="43" y="14"/>
                    <a:pt x="43" y="14"/>
                  </a:cubicBezTo>
                  <a:cubicBezTo>
                    <a:pt x="33" y="0"/>
                    <a:pt x="30" y="1"/>
                    <a:pt x="43" y="4"/>
                  </a:cubicBezTo>
                  <a:cubicBezTo>
                    <a:pt x="54" y="11"/>
                    <a:pt x="58" y="22"/>
                    <a:pt x="71" y="26"/>
                  </a:cubicBezTo>
                  <a:cubicBezTo>
                    <a:pt x="78" y="37"/>
                    <a:pt x="78" y="46"/>
                    <a:pt x="67" y="54"/>
                  </a:cubicBezTo>
                  <a:cubicBezTo>
                    <a:pt x="51" y="49"/>
                    <a:pt x="53" y="71"/>
                    <a:pt x="33" y="78"/>
                  </a:cubicBezTo>
                  <a:cubicBezTo>
                    <a:pt x="16" y="72"/>
                    <a:pt x="25" y="76"/>
                    <a:pt x="9" y="66"/>
                  </a:cubicBezTo>
                  <a:cubicBezTo>
                    <a:pt x="7" y="65"/>
                    <a:pt x="3" y="62"/>
                    <a:pt x="3" y="62"/>
                  </a:cubicBezTo>
                  <a:cubicBezTo>
                    <a:pt x="0" y="54"/>
                    <a:pt x="13" y="42"/>
                    <a:pt x="1" y="5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91" name="Freeform 76"/>
            <p:cNvSpPr>
              <a:spLocks/>
            </p:cNvSpPr>
            <p:nvPr userDrawn="1"/>
          </p:nvSpPr>
          <p:spPr bwMode="ltGray">
            <a:xfrm>
              <a:off x="4840" y="544"/>
              <a:ext cx="8" cy="6"/>
            </a:xfrm>
            <a:custGeom>
              <a:avLst/>
              <a:gdLst>
                <a:gd name="T0" fmla="*/ 0 w 17"/>
                <a:gd name="T1" fmla="*/ 0 h 18"/>
                <a:gd name="T2" fmla="*/ 0 w 17"/>
                <a:gd name="T3" fmla="*/ 0 h 18"/>
                <a:gd name="T4" fmla="*/ 0 w 17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18">
                  <a:moveTo>
                    <a:pt x="3" y="4"/>
                  </a:moveTo>
                  <a:cubicBezTo>
                    <a:pt x="17" y="7"/>
                    <a:pt x="16" y="18"/>
                    <a:pt x="3" y="14"/>
                  </a:cubicBezTo>
                  <a:cubicBezTo>
                    <a:pt x="0" y="6"/>
                    <a:pt x="7" y="0"/>
                    <a:pt x="3" y="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92" name="Freeform 77"/>
            <p:cNvSpPr>
              <a:spLocks/>
            </p:cNvSpPr>
            <p:nvPr userDrawn="1"/>
          </p:nvSpPr>
          <p:spPr bwMode="ltGray">
            <a:xfrm>
              <a:off x="4747" y="494"/>
              <a:ext cx="8" cy="5"/>
            </a:xfrm>
            <a:custGeom>
              <a:avLst/>
              <a:gdLst>
                <a:gd name="T0" fmla="*/ 0 w 20"/>
                <a:gd name="T1" fmla="*/ 0 h 15"/>
                <a:gd name="T2" fmla="*/ 0 w 20"/>
                <a:gd name="T3" fmla="*/ 0 h 15"/>
                <a:gd name="T4" fmla="*/ 0 w 20"/>
                <a:gd name="T5" fmla="*/ 0 h 15"/>
                <a:gd name="T6" fmla="*/ 0 w 20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15">
                  <a:moveTo>
                    <a:pt x="7" y="12"/>
                  </a:moveTo>
                  <a:cubicBezTo>
                    <a:pt x="0" y="1"/>
                    <a:pt x="6" y="0"/>
                    <a:pt x="17" y="2"/>
                  </a:cubicBezTo>
                  <a:cubicBezTo>
                    <a:pt x="20" y="10"/>
                    <a:pt x="18" y="15"/>
                    <a:pt x="9" y="12"/>
                  </a:cubicBezTo>
                  <a:cubicBezTo>
                    <a:pt x="4" y="4"/>
                    <a:pt x="4" y="4"/>
                    <a:pt x="7" y="1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93" name="Freeform 78"/>
            <p:cNvSpPr>
              <a:spLocks/>
            </p:cNvSpPr>
            <p:nvPr userDrawn="1"/>
          </p:nvSpPr>
          <p:spPr bwMode="ltGray">
            <a:xfrm>
              <a:off x="4676" y="536"/>
              <a:ext cx="8" cy="5"/>
            </a:xfrm>
            <a:custGeom>
              <a:avLst/>
              <a:gdLst>
                <a:gd name="T0" fmla="*/ 0 w 20"/>
                <a:gd name="T1" fmla="*/ 0 h 15"/>
                <a:gd name="T2" fmla="*/ 0 w 20"/>
                <a:gd name="T3" fmla="*/ 0 h 15"/>
                <a:gd name="T4" fmla="*/ 0 w 20"/>
                <a:gd name="T5" fmla="*/ 0 h 15"/>
                <a:gd name="T6" fmla="*/ 0 w 20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15">
                  <a:moveTo>
                    <a:pt x="7" y="12"/>
                  </a:moveTo>
                  <a:cubicBezTo>
                    <a:pt x="0" y="2"/>
                    <a:pt x="3" y="0"/>
                    <a:pt x="15" y="2"/>
                  </a:cubicBezTo>
                  <a:cubicBezTo>
                    <a:pt x="16" y="4"/>
                    <a:pt x="20" y="12"/>
                    <a:pt x="15" y="14"/>
                  </a:cubicBezTo>
                  <a:cubicBezTo>
                    <a:pt x="12" y="15"/>
                    <a:pt x="7" y="12"/>
                    <a:pt x="7" y="1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94" name="Freeform 79"/>
            <p:cNvSpPr>
              <a:spLocks/>
            </p:cNvSpPr>
            <p:nvPr userDrawn="1"/>
          </p:nvSpPr>
          <p:spPr bwMode="ltGray">
            <a:xfrm>
              <a:off x="4598" y="523"/>
              <a:ext cx="34" cy="27"/>
            </a:xfrm>
            <a:custGeom>
              <a:avLst/>
              <a:gdLst>
                <a:gd name="T0" fmla="*/ 0 w 80"/>
                <a:gd name="T1" fmla="*/ 0 h 80"/>
                <a:gd name="T2" fmla="*/ 0 w 80"/>
                <a:gd name="T3" fmla="*/ 0 h 80"/>
                <a:gd name="T4" fmla="*/ 0 w 80"/>
                <a:gd name="T5" fmla="*/ 0 h 80"/>
                <a:gd name="T6" fmla="*/ 0 w 80"/>
                <a:gd name="T7" fmla="*/ 0 h 80"/>
                <a:gd name="T8" fmla="*/ 0 w 80"/>
                <a:gd name="T9" fmla="*/ 0 h 80"/>
                <a:gd name="T10" fmla="*/ 0 w 80"/>
                <a:gd name="T11" fmla="*/ 0 h 80"/>
                <a:gd name="T12" fmla="*/ 0 w 80"/>
                <a:gd name="T13" fmla="*/ 0 h 80"/>
                <a:gd name="T14" fmla="*/ 0 w 80"/>
                <a:gd name="T15" fmla="*/ 0 h 80"/>
                <a:gd name="T16" fmla="*/ 0 w 80"/>
                <a:gd name="T17" fmla="*/ 0 h 80"/>
                <a:gd name="T18" fmla="*/ 0 w 80"/>
                <a:gd name="T19" fmla="*/ 0 h 80"/>
                <a:gd name="T20" fmla="*/ 0 w 80"/>
                <a:gd name="T21" fmla="*/ 0 h 80"/>
                <a:gd name="T22" fmla="*/ 0 w 80"/>
                <a:gd name="T23" fmla="*/ 0 h 80"/>
                <a:gd name="T24" fmla="*/ 0 w 80"/>
                <a:gd name="T25" fmla="*/ 0 h 80"/>
                <a:gd name="T26" fmla="*/ 0 w 80"/>
                <a:gd name="T27" fmla="*/ 0 h 80"/>
                <a:gd name="T28" fmla="*/ 0 w 80"/>
                <a:gd name="T29" fmla="*/ 0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0" h="80">
                  <a:moveTo>
                    <a:pt x="0" y="50"/>
                  </a:moveTo>
                  <a:cubicBezTo>
                    <a:pt x="1" y="47"/>
                    <a:pt x="12" y="25"/>
                    <a:pt x="14" y="24"/>
                  </a:cubicBezTo>
                  <a:cubicBezTo>
                    <a:pt x="17" y="22"/>
                    <a:pt x="26" y="20"/>
                    <a:pt x="26" y="20"/>
                  </a:cubicBezTo>
                  <a:cubicBezTo>
                    <a:pt x="34" y="23"/>
                    <a:pt x="40" y="21"/>
                    <a:pt x="48" y="18"/>
                  </a:cubicBezTo>
                  <a:cubicBezTo>
                    <a:pt x="52" y="12"/>
                    <a:pt x="54" y="6"/>
                    <a:pt x="58" y="0"/>
                  </a:cubicBezTo>
                  <a:cubicBezTo>
                    <a:pt x="70" y="4"/>
                    <a:pt x="76" y="28"/>
                    <a:pt x="80" y="40"/>
                  </a:cubicBezTo>
                  <a:cubicBezTo>
                    <a:pt x="75" y="54"/>
                    <a:pt x="80" y="50"/>
                    <a:pt x="70" y="56"/>
                  </a:cubicBezTo>
                  <a:cubicBezTo>
                    <a:pt x="61" y="53"/>
                    <a:pt x="59" y="54"/>
                    <a:pt x="54" y="62"/>
                  </a:cubicBezTo>
                  <a:cubicBezTo>
                    <a:pt x="57" y="71"/>
                    <a:pt x="56" y="75"/>
                    <a:pt x="48" y="80"/>
                  </a:cubicBezTo>
                  <a:cubicBezTo>
                    <a:pt x="40" y="77"/>
                    <a:pt x="39" y="72"/>
                    <a:pt x="32" y="68"/>
                  </a:cubicBezTo>
                  <a:cubicBezTo>
                    <a:pt x="26" y="59"/>
                    <a:pt x="30" y="57"/>
                    <a:pt x="38" y="52"/>
                  </a:cubicBezTo>
                  <a:cubicBezTo>
                    <a:pt x="41" y="42"/>
                    <a:pt x="39" y="34"/>
                    <a:pt x="30" y="28"/>
                  </a:cubicBezTo>
                  <a:cubicBezTo>
                    <a:pt x="20" y="31"/>
                    <a:pt x="30" y="40"/>
                    <a:pt x="20" y="48"/>
                  </a:cubicBezTo>
                  <a:cubicBezTo>
                    <a:pt x="16" y="51"/>
                    <a:pt x="8" y="56"/>
                    <a:pt x="8" y="56"/>
                  </a:cubicBezTo>
                  <a:cubicBezTo>
                    <a:pt x="2" y="50"/>
                    <a:pt x="5" y="50"/>
                    <a:pt x="0" y="50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95" name="Freeform 80"/>
            <p:cNvSpPr>
              <a:spLocks/>
            </p:cNvSpPr>
            <p:nvPr userDrawn="1"/>
          </p:nvSpPr>
          <p:spPr bwMode="ltGray">
            <a:xfrm>
              <a:off x="4587" y="466"/>
              <a:ext cx="40" cy="58"/>
            </a:xfrm>
            <a:custGeom>
              <a:avLst/>
              <a:gdLst>
                <a:gd name="T0" fmla="*/ 0 w 94"/>
                <a:gd name="T1" fmla="*/ 0 h 174"/>
                <a:gd name="T2" fmla="*/ 0 w 94"/>
                <a:gd name="T3" fmla="*/ 0 h 174"/>
                <a:gd name="T4" fmla="*/ 0 w 94"/>
                <a:gd name="T5" fmla="*/ 0 h 174"/>
                <a:gd name="T6" fmla="*/ 0 w 94"/>
                <a:gd name="T7" fmla="*/ 0 h 174"/>
                <a:gd name="T8" fmla="*/ 0 w 94"/>
                <a:gd name="T9" fmla="*/ 0 h 174"/>
                <a:gd name="T10" fmla="*/ 0 w 94"/>
                <a:gd name="T11" fmla="*/ 0 h 174"/>
                <a:gd name="T12" fmla="*/ 0 w 94"/>
                <a:gd name="T13" fmla="*/ 0 h 174"/>
                <a:gd name="T14" fmla="*/ 0 w 94"/>
                <a:gd name="T15" fmla="*/ 0 h 174"/>
                <a:gd name="T16" fmla="*/ 0 w 94"/>
                <a:gd name="T17" fmla="*/ 0 h 174"/>
                <a:gd name="T18" fmla="*/ 0 w 94"/>
                <a:gd name="T19" fmla="*/ 0 h 174"/>
                <a:gd name="T20" fmla="*/ 0 w 94"/>
                <a:gd name="T21" fmla="*/ 0 h 174"/>
                <a:gd name="T22" fmla="*/ 0 w 94"/>
                <a:gd name="T23" fmla="*/ 0 h 174"/>
                <a:gd name="T24" fmla="*/ 0 w 94"/>
                <a:gd name="T25" fmla="*/ 0 h 174"/>
                <a:gd name="T26" fmla="*/ 0 w 94"/>
                <a:gd name="T27" fmla="*/ 0 h 174"/>
                <a:gd name="T28" fmla="*/ 0 w 94"/>
                <a:gd name="T29" fmla="*/ 0 h 174"/>
                <a:gd name="T30" fmla="*/ 0 w 94"/>
                <a:gd name="T31" fmla="*/ 0 h 174"/>
                <a:gd name="T32" fmla="*/ 0 w 94"/>
                <a:gd name="T33" fmla="*/ 0 h 174"/>
                <a:gd name="T34" fmla="*/ 0 w 94"/>
                <a:gd name="T35" fmla="*/ 0 h 174"/>
                <a:gd name="T36" fmla="*/ 0 w 94"/>
                <a:gd name="T37" fmla="*/ 0 h 174"/>
                <a:gd name="T38" fmla="*/ 0 w 94"/>
                <a:gd name="T39" fmla="*/ 0 h 174"/>
                <a:gd name="T40" fmla="*/ 0 w 94"/>
                <a:gd name="T41" fmla="*/ 0 h 1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4" h="174">
                  <a:moveTo>
                    <a:pt x="14" y="96"/>
                  </a:moveTo>
                  <a:cubicBezTo>
                    <a:pt x="11" y="109"/>
                    <a:pt x="15" y="120"/>
                    <a:pt x="26" y="128"/>
                  </a:cubicBezTo>
                  <a:cubicBezTo>
                    <a:pt x="34" y="120"/>
                    <a:pt x="35" y="119"/>
                    <a:pt x="32" y="108"/>
                  </a:cubicBezTo>
                  <a:cubicBezTo>
                    <a:pt x="35" y="92"/>
                    <a:pt x="39" y="92"/>
                    <a:pt x="52" y="100"/>
                  </a:cubicBezTo>
                  <a:cubicBezTo>
                    <a:pt x="59" y="110"/>
                    <a:pt x="49" y="114"/>
                    <a:pt x="46" y="124"/>
                  </a:cubicBezTo>
                  <a:cubicBezTo>
                    <a:pt x="50" y="137"/>
                    <a:pt x="57" y="129"/>
                    <a:pt x="66" y="126"/>
                  </a:cubicBezTo>
                  <a:cubicBezTo>
                    <a:pt x="77" y="129"/>
                    <a:pt x="79" y="131"/>
                    <a:pt x="76" y="142"/>
                  </a:cubicBezTo>
                  <a:cubicBezTo>
                    <a:pt x="67" y="139"/>
                    <a:pt x="65" y="141"/>
                    <a:pt x="58" y="148"/>
                  </a:cubicBezTo>
                  <a:cubicBezTo>
                    <a:pt x="60" y="160"/>
                    <a:pt x="62" y="170"/>
                    <a:pt x="74" y="174"/>
                  </a:cubicBezTo>
                  <a:cubicBezTo>
                    <a:pt x="77" y="165"/>
                    <a:pt x="74" y="157"/>
                    <a:pt x="84" y="154"/>
                  </a:cubicBezTo>
                  <a:cubicBezTo>
                    <a:pt x="91" y="143"/>
                    <a:pt x="94" y="122"/>
                    <a:pt x="82" y="112"/>
                  </a:cubicBezTo>
                  <a:cubicBezTo>
                    <a:pt x="77" y="108"/>
                    <a:pt x="66" y="108"/>
                    <a:pt x="60" y="106"/>
                  </a:cubicBezTo>
                  <a:cubicBezTo>
                    <a:pt x="65" y="92"/>
                    <a:pt x="66" y="87"/>
                    <a:pt x="50" y="82"/>
                  </a:cubicBezTo>
                  <a:cubicBezTo>
                    <a:pt x="48" y="82"/>
                    <a:pt x="37" y="86"/>
                    <a:pt x="34" y="82"/>
                  </a:cubicBezTo>
                  <a:cubicBezTo>
                    <a:pt x="32" y="79"/>
                    <a:pt x="30" y="70"/>
                    <a:pt x="30" y="70"/>
                  </a:cubicBezTo>
                  <a:cubicBezTo>
                    <a:pt x="32" y="54"/>
                    <a:pt x="32" y="52"/>
                    <a:pt x="42" y="42"/>
                  </a:cubicBezTo>
                  <a:cubicBezTo>
                    <a:pt x="41" y="30"/>
                    <a:pt x="45" y="5"/>
                    <a:pt x="30" y="0"/>
                  </a:cubicBezTo>
                  <a:cubicBezTo>
                    <a:pt x="14" y="4"/>
                    <a:pt x="16" y="4"/>
                    <a:pt x="18" y="22"/>
                  </a:cubicBezTo>
                  <a:cubicBezTo>
                    <a:pt x="16" y="39"/>
                    <a:pt x="15" y="35"/>
                    <a:pt x="4" y="46"/>
                  </a:cubicBezTo>
                  <a:cubicBezTo>
                    <a:pt x="0" y="59"/>
                    <a:pt x="5" y="67"/>
                    <a:pt x="14" y="76"/>
                  </a:cubicBezTo>
                  <a:cubicBezTo>
                    <a:pt x="15" y="80"/>
                    <a:pt x="17" y="93"/>
                    <a:pt x="14" y="96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96" name="Freeform 81"/>
            <p:cNvSpPr>
              <a:spLocks/>
            </p:cNvSpPr>
            <p:nvPr userDrawn="1"/>
          </p:nvSpPr>
          <p:spPr bwMode="ltGray">
            <a:xfrm>
              <a:off x="4597" y="508"/>
              <a:ext cx="14" cy="17"/>
            </a:xfrm>
            <a:custGeom>
              <a:avLst/>
              <a:gdLst>
                <a:gd name="T0" fmla="*/ 0 w 32"/>
                <a:gd name="T1" fmla="*/ 0 h 50"/>
                <a:gd name="T2" fmla="*/ 0 w 32"/>
                <a:gd name="T3" fmla="*/ 0 h 50"/>
                <a:gd name="T4" fmla="*/ 0 w 32"/>
                <a:gd name="T5" fmla="*/ 0 h 50"/>
                <a:gd name="T6" fmla="*/ 0 w 32"/>
                <a:gd name="T7" fmla="*/ 0 h 50"/>
                <a:gd name="T8" fmla="*/ 0 w 32"/>
                <a:gd name="T9" fmla="*/ 0 h 50"/>
                <a:gd name="T10" fmla="*/ 0 w 32"/>
                <a:gd name="T11" fmla="*/ 0 h 50"/>
                <a:gd name="T12" fmla="*/ 0 w 32"/>
                <a:gd name="T13" fmla="*/ 0 h 50"/>
                <a:gd name="T14" fmla="*/ 0 w 32"/>
                <a:gd name="T15" fmla="*/ 0 h 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50">
                  <a:moveTo>
                    <a:pt x="6" y="24"/>
                  </a:moveTo>
                  <a:cubicBezTo>
                    <a:pt x="0" y="15"/>
                    <a:pt x="3" y="6"/>
                    <a:pt x="12" y="0"/>
                  </a:cubicBezTo>
                  <a:cubicBezTo>
                    <a:pt x="23" y="3"/>
                    <a:pt x="23" y="5"/>
                    <a:pt x="20" y="16"/>
                  </a:cubicBezTo>
                  <a:cubicBezTo>
                    <a:pt x="21" y="19"/>
                    <a:pt x="20" y="22"/>
                    <a:pt x="22" y="24"/>
                  </a:cubicBezTo>
                  <a:cubicBezTo>
                    <a:pt x="23" y="26"/>
                    <a:pt x="27" y="24"/>
                    <a:pt x="28" y="26"/>
                  </a:cubicBezTo>
                  <a:cubicBezTo>
                    <a:pt x="30" y="29"/>
                    <a:pt x="32" y="38"/>
                    <a:pt x="32" y="38"/>
                  </a:cubicBezTo>
                  <a:cubicBezTo>
                    <a:pt x="29" y="46"/>
                    <a:pt x="26" y="47"/>
                    <a:pt x="18" y="50"/>
                  </a:cubicBezTo>
                  <a:cubicBezTo>
                    <a:pt x="12" y="41"/>
                    <a:pt x="18" y="24"/>
                    <a:pt x="6" y="2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97" name="Freeform 82"/>
            <p:cNvSpPr>
              <a:spLocks/>
            </p:cNvSpPr>
            <p:nvPr userDrawn="1"/>
          </p:nvSpPr>
          <p:spPr bwMode="ltGray">
            <a:xfrm>
              <a:off x="4569" y="512"/>
              <a:ext cx="19" cy="17"/>
            </a:xfrm>
            <a:custGeom>
              <a:avLst/>
              <a:gdLst>
                <a:gd name="T0" fmla="*/ 0 w 43"/>
                <a:gd name="T1" fmla="*/ 0 h 50"/>
                <a:gd name="T2" fmla="*/ 0 w 43"/>
                <a:gd name="T3" fmla="*/ 0 h 50"/>
                <a:gd name="T4" fmla="*/ 0 w 43"/>
                <a:gd name="T5" fmla="*/ 0 h 50"/>
                <a:gd name="T6" fmla="*/ 0 w 43"/>
                <a:gd name="T7" fmla="*/ 0 h 50"/>
                <a:gd name="T8" fmla="*/ 0 w 43"/>
                <a:gd name="T9" fmla="*/ 0 h 50"/>
                <a:gd name="T10" fmla="*/ 0 w 43"/>
                <a:gd name="T11" fmla="*/ 0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" h="50">
                  <a:moveTo>
                    <a:pt x="0" y="44"/>
                  </a:moveTo>
                  <a:cubicBezTo>
                    <a:pt x="6" y="38"/>
                    <a:pt x="18" y="29"/>
                    <a:pt x="22" y="20"/>
                  </a:cubicBezTo>
                  <a:cubicBezTo>
                    <a:pt x="27" y="10"/>
                    <a:pt x="25" y="4"/>
                    <a:pt x="36" y="0"/>
                  </a:cubicBezTo>
                  <a:cubicBezTo>
                    <a:pt x="43" y="11"/>
                    <a:pt x="36" y="24"/>
                    <a:pt x="24" y="28"/>
                  </a:cubicBezTo>
                  <a:cubicBezTo>
                    <a:pt x="21" y="38"/>
                    <a:pt x="12" y="47"/>
                    <a:pt x="2" y="50"/>
                  </a:cubicBezTo>
                  <a:cubicBezTo>
                    <a:pt x="1" y="48"/>
                    <a:pt x="0" y="44"/>
                    <a:pt x="0" y="4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98" name="Freeform 83"/>
            <p:cNvSpPr>
              <a:spLocks/>
            </p:cNvSpPr>
            <p:nvPr userDrawn="1"/>
          </p:nvSpPr>
          <p:spPr bwMode="ltGray">
            <a:xfrm>
              <a:off x="4784" y="275"/>
              <a:ext cx="18" cy="10"/>
            </a:xfrm>
            <a:custGeom>
              <a:avLst/>
              <a:gdLst>
                <a:gd name="T0" fmla="*/ 0 w 41"/>
                <a:gd name="T1" fmla="*/ 0 h 29"/>
                <a:gd name="T2" fmla="*/ 0 w 41"/>
                <a:gd name="T3" fmla="*/ 0 h 29"/>
                <a:gd name="T4" fmla="*/ 0 w 41"/>
                <a:gd name="T5" fmla="*/ 0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29">
                  <a:moveTo>
                    <a:pt x="0" y="25"/>
                  </a:moveTo>
                  <a:cubicBezTo>
                    <a:pt x="10" y="11"/>
                    <a:pt x="41" y="0"/>
                    <a:pt x="12" y="29"/>
                  </a:cubicBezTo>
                  <a:cubicBezTo>
                    <a:pt x="8" y="28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99" name="Freeform 84"/>
            <p:cNvSpPr>
              <a:spLocks/>
            </p:cNvSpPr>
            <p:nvPr userDrawn="1"/>
          </p:nvSpPr>
          <p:spPr bwMode="ltGray">
            <a:xfrm>
              <a:off x="4293" y="246"/>
              <a:ext cx="438" cy="152"/>
            </a:xfrm>
            <a:custGeom>
              <a:avLst/>
              <a:gdLst>
                <a:gd name="T0" fmla="*/ 73 w 438"/>
                <a:gd name="T1" fmla="*/ 1 h 152"/>
                <a:gd name="T2" fmla="*/ 438 w 438"/>
                <a:gd name="T3" fmla="*/ 0 h 152"/>
                <a:gd name="T4" fmla="*/ 416 w 438"/>
                <a:gd name="T5" fmla="*/ 54 h 152"/>
                <a:gd name="T6" fmla="*/ 397 w 438"/>
                <a:gd name="T7" fmla="*/ 68 h 152"/>
                <a:gd name="T8" fmla="*/ 392 w 438"/>
                <a:gd name="T9" fmla="*/ 70 h 152"/>
                <a:gd name="T10" fmla="*/ 375 w 438"/>
                <a:gd name="T11" fmla="*/ 73 h 152"/>
                <a:gd name="T12" fmla="*/ 361 w 438"/>
                <a:gd name="T13" fmla="*/ 88 h 152"/>
                <a:gd name="T14" fmla="*/ 362 w 438"/>
                <a:gd name="T15" fmla="*/ 99 h 152"/>
                <a:gd name="T16" fmla="*/ 364 w 438"/>
                <a:gd name="T17" fmla="*/ 107 h 152"/>
                <a:gd name="T18" fmla="*/ 366 w 438"/>
                <a:gd name="T19" fmla="*/ 113 h 152"/>
                <a:gd name="T20" fmla="*/ 362 w 438"/>
                <a:gd name="T21" fmla="*/ 122 h 152"/>
                <a:gd name="T22" fmla="*/ 351 w 438"/>
                <a:gd name="T23" fmla="*/ 120 h 152"/>
                <a:gd name="T24" fmla="*/ 342 w 438"/>
                <a:gd name="T25" fmla="*/ 129 h 152"/>
                <a:gd name="T26" fmla="*/ 347 w 438"/>
                <a:gd name="T27" fmla="*/ 105 h 152"/>
                <a:gd name="T28" fmla="*/ 338 w 438"/>
                <a:gd name="T29" fmla="*/ 100 h 152"/>
                <a:gd name="T30" fmla="*/ 344 w 438"/>
                <a:gd name="T31" fmla="*/ 93 h 152"/>
                <a:gd name="T32" fmla="*/ 342 w 438"/>
                <a:gd name="T33" fmla="*/ 89 h 152"/>
                <a:gd name="T34" fmla="*/ 320 w 438"/>
                <a:gd name="T35" fmla="*/ 94 h 152"/>
                <a:gd name="T36" fmla="*/ 317 w 438"/>
                <a:gd name="T37" fmla="*/ 85 h 152"/>
                <a:gd name="T38" fmla="*/ 297 w 438"/>
                <a:gd name="T39" fmla="*/ 94 h 152"/>
                <a:gd name="T40" fmla="*/ 320 w 438"/>
                <a:gd name="T41" fmla="*/ 103 h 152"/>
                <a:gd name="T42" fmla="*/ 305 w 438"/>
                <a:gd name="T43" fmla="*/ 117 h 152"/>
                <a:gd name="T44" fmla="*/ 311 w 438"/>
                <a:gd name="T45" fmla="*/ 126 h 152"/>
                <a:gd name="T46" fmla="*/ 315 w 438"/>
                <a:gd name="T47" fmla="*/ 138 h 152"/>
                <a:gd name="T48" fmla="*/ 309 w 438"/>
                <a:gd name="T49" fmla="*/ 139 h 152"/>
                <a:gd name="T50" fmla="*/ 314 w 438"/>
                <a:gd name="T51" fmla="*/ 144 h 152"/>
                <a:gd name="T52" fmla="*/ 307 w 438"/>
                <a:gd name="T53" fmla="*/ 152 h 152"/>
                <a:gd name="T54" fmla="*/ 0 w 438"/>
                <a:gd name="T55" fmla="*/ 149 h 152"/>
                <a:gd name="T56" fmla="*/ 73 w 438"/>
                <a:gd name="T57" fmla="*/ 1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38" h="152">
                  <a:moveTo>
                    <a:pt x="73" y="1"/>
                  </a:moveTo>
                  <a:lnTo>
                    <a:pt x="438" y="0"/>
                  </a:lnTo>
                  <a:cubicBezTo>
                    <a:pt x="432" y="15"/>
                    <a:pt x="429" y="42"/>
                    <a:pt x="416" y="54"/>
                  </a:cubicBezTo>
                  <a:cubicBezTo>
                    <a:pt x="410" y="60"/>
                    <a:pt x="405" y="63"/>
                    <a:pt x="397" y="68"/>
                  </a:cubicBezTo>
                  <a:cubicBezTo>
                    <a:pt x="396" y="69"/>
                    <a:pt x="392" y="70"/>
                    <a:pt x="392" y="70"/>
                  </a:cubicBezTo>
                  <a:cubicBezTo>
                    <a:pt x="377" y="63"/>
                    <a:pt x="385" y="68"/>
                    <a:pt x="375" y="73"/>
                  </a:cubicBezTo>
                  <a:cubicBezTo>
                    <a:pt x="371" y="82"/>
                    <a:pt x="371" y="83"/>
                    <a:pt x="361" y="88"/>
                  </a:cubicBezTo>
                  <a:cubicBezTo>
                    <a:pt x="359" y="92"/>
                    <a:pt x="364" y="93"/>
                    <a:pt x="362" y="99"/>
                  </a:cubicBezTo>
                  <a:cubicBezTo>
                    <a:pt x="363" y="102"/>
                    <a:pt x="364" y="105"/>
                    <a:pt x="364" y="107"/>
                  </a:cubicBezTo>
                  <a:cubicBezTo>
                    <a:pt x="365" y="109"/>
                    <a:pt x="366" y="111"/>
                    <a:pt x="366" y="113"/>
                  </a:cubicBezTo>
                  <a:cubicBezTo>
                    <a:pt x="365" y="115"/>
                    <a:pt x="364" y="120"/>
                    <a:pt x="362" y="122"/>
                  </a:cubicBezTo>
                  <a:cubicBezTo>
                    <a:pt x="359" y="123"/>
                    <a:pt x="354" y="119"/>
                    <a:pt x="351" y="120"/>
                  </a:cubicBezTo>
                  <a:cubicBezTo>
                    <a:pt x="347" y="129"/>
                    <a:pt x="352" y="127"/>
                    <a:pt x="342" y="129"/>
                  </a:cubicBezTo>
                  <a:cubicBezTo>
                    <a:pt x="340" y="123"/>
                    <a:pt x="345" y="111"/>
                    <a:pt x="347" y="105"/>
                  </a:cubicBezTo>
                  <a:cubicBezTo>
                    <a:pt x="347" y="100"/>
                    <a:pt x="338" y="102"/>
                    <a:pt x="338" y="100"/>
                  </a:cubicBezTo>
                  <a:cubicBezTo>
                    <a:pt x="338" y="98"/>
                    <a:pt x="344" y="95"/>
                    <a:pt x="344" y="93"/>
                  </a:cubicBezTo>
                  <a:cubicBezTo>
                    <a:pt x="344" y="92"/>
                    <a:pt x="344" y="89"/>
                    <a:pt x="342" y="89"/>
                  </a:cubicBezTo>
                  <a:cubicBezTo>
                    <a:pt x="339" y="89"/>
                    <a:pt x="324" y="94"/>
                    <a:pt x="320" y="94"/>
                  </a:cubicBezTo>
                  <a:cubicBezTo>
                    <a:pt x="317" y="86"/>
                    <a:pt x="328" y="88"/>
                    <a:pt x="317" y="85"/>
                  </a:cubicBezTo>
                  <a:cubicBezTo>
                    <a:pt x="311" y="91"/>
                    <a:pt x="306" y="93"/>
                    <a:pt x="297" y="94"/>
                  </a:cubicBezTo>
                  <a:cubicBezTo>
                    <a:pt x="300" y="104"/>
                    <a:pt x="307" y="101"/>
                    <a:pt x="320" y="103"/>
                  </a:cubicBezTo>
                  <a:cubicBezTo>
                    <a:pt x="318" y="109"/>
                    <a:pt x="311" y="111"/>
                    <a:pt x="305" y="117"/>
                  </a:cubicBezTo>
                  <a:lnTo>
                    <a:pt x="311" y="126"/>
                  </a:lnTo>
                  <a:lnTo>
                    <a:pt x="315" y="138"/>
                  </a:lnTo>
                  <a:lnTo>
                    <a:pt x="309" y="139"/>
                  </a:lnTo>
                  <a:lnTo>
                    <a:pt x="314" y="144"/>
                  </a:lnTo>
                  <a:lnTo>
                    <a:pt x="307" y="152"/>
                  </a:lnTo>
                  <a:lnTo>
                    <a:pt x="0" y="149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00" name="Freeform 85"/>
            <p:cNvSpPr>
              <a:spLocks/>
            </p:cNvSpPr>
            <p:nvPr userDrawn="1"/>
          </p:nvSpPr>
          <p:spPr bwMode="ltGray">
            <a:xfrm>
              <a:off x="4731" y="240"/>
              <a:ext cx="20" cy="55"/>
            </a:xfrm>
            <a:custGeom>
              <a:avLst/>
              <a:gdLst>
                <a:gd name="T0" fmla="*/ 0 w 47"/>
                <a:gd name="T1" fmla="*/ 0 h 165"/>
                <a:gd name="T2" fmla="*/ 0 w 47"/>
                <a:gd name="T3" fmla="*/ 0 h 165"/>
                <a:gd name="T4" fmla="*/ 0 w 47"/>
                <a:gd name="T5" fmla="*/ 0 h 165"/>
                <a:gd name="T6" fmla="*/ 0 w 47"/>
                <a:gd name="T7" fmla="*/ 0 h 165"/>
                <a:gd name="T8" fmla="*/ 0 w 47"/>
                <a:gd name="T9" fmla="*/ 0 h 165"/>
                <a:gd name="T10" fmla="*/ 0 w 47"/>
                <a:gd name="T11" fmla="*/ 0 h 165"/>
                <a:gd name="T12" fmla="*/ 0 w 47"/>
                <a:gd name="T13" fmla="*/ 0 h 165"/>
                <a:gd name="T14" fmla="*/ 0 w 47"/>
                <a:gd name="T15" fmla="*/ 0 h 165"/>
                <a:gd name="T16" fmla="*/ 0 w 47"/>
                <a:gd name="T17" fmla="*/ 0 h 165"/>
                <a:gd name="T18" fmla="*/ 0 w 47"/>
                <a:gd name="T19" fmla="*/ 0 h 165"/>
                <a:gd name="T20" fmla="*/ 0 w 47"/>
                <a:gd name="T21" fmla="*/ 0 h 165"/>
                <a:gd name="T22" fmla="*/ 0 w 47"/>
                <a:gd name="T23" fmla="*/ 0 h 165"/>
                <a:gd name="T24" fmla="*/ 0 w 47"/>
                <a:gd name="T25" fmla="*/ 0 h 165"/>
                <a:gd name="T26" fmla="*/ 0 w 47"/>
                <a:gd name="T27" fmla="*/ 0 h 165"/>
                <a:gd name="T28" fmla="*/ 0 w 47"/>
                <a:gd name="T29" fmla="*/ 0 h 165"/>
                <a:gd name="T30" fmla="*/ 0 w 47"/>
                <a:gd name="T31" fmla="*/ 0 h 165"/>
                <a:gd name="T32" fmla="*/ 0 w 47"/>
                <a:gd name="T33" fmla="*/ 0 h 1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7" h="165">
                  <a:moveTo>
                    <a:pt x="5" y="156"/>
                  </a:moveTo>
                  <a:cubicBezTo>
                    <a:pt x="0" y="141"/>
                    <a:pt x="1" y="118"/>
                    <a:pt x="15" y="108"/>
                  </a:cubicBezTo>
                  <a:cubicBezTo>
                    <a:pt x="16" y="95"/>
                    <a:pt x="17" y="81"/>
                    <a:pt x="17" y="68"/>
                  </a:cubicBezTo>
                  <a:cubicBezTo>
                    <a:pt x="17" y="58"/>
                    <a:pt x="11" y="40"/>
                    <a:pt x="11" y="40"/>
                  </a:cubicBezTo>
                  <a:cubicBezTo>
                    <a:pt x="14" y="20"/>
                    <a:pt x="11" y="29"/>
                    <a:pt x="17" y="12"/>
                  </a:cubicBezTo>
                  <a:cubicBezTo>
                    <a:pt x="18" y="8"/>
                    <a:pt x="21" y="0"/>
                    <a:pt x="21" y="0"/>
                  </a:cubicBezTo>
                  <a:cubicBezTo>
                    <a:pt x="38" y="6"/>
                    <a:pt x="33" y="7"/>
                    <a:pt x="31" y="30"/>
                  </a:cubicBezTo>
                  <a:cubicBezTo>
                    <a:pt x="38" y="52"/>
                    <a:pt x="40" y="76"/>
                    <a:pt x="47" y="98"/>
                  </a:cubicBezTo>
                  <a:cubicBezTo>
                    <a:pt x="44" y="116"/>
                    <a:pt x="45" y="113"/>
                    <a:pt x="31" y="108"/>
                  </a:cubicBezTo>
                  <a:cubicBezTo>
                    <a:pt x="25" y="118"/>
                    <a:pt x="28" y="112"/>
                    <a:pt x="23" y="126"/>
                  </a:cubicBezTo>
                  <a:cubicBezTo>
                    <a:pt x="22" y="128"/>
                    <a:pt x="21" y="132"/>
                    <a:pt x="21" y="132"/>
                  </a:cubicBezTo>
                  <a:cubicBezTo>
                    <a:pt x="23" y="133"/>
                    <a:pt x="26" y="132"/>
                    <a:pt x="27" y="134"/>
                  </a:cubicBezTo>
                  <a:cubicBezTo>
                    <a:pt x="29" y="137"/>
                    <a:pt x="31" y="146"/>
                    <a:pt x="31" y="146"/>
                  </a:cubicBezTo>
                  <a:cubicBezTo>
                    <a:pt x="27" y="165"/>
                    <a:pt x="23" y="155"/>
                    <a:pt x="13" y="148"/>
                  </a:cubicBezTo>
                  <a:cubicBezTo>
                    <a:pt x="11" y="152"/>
                    <a:pt x="11" y="160"/>
                    <a:pt x="7" y="160"/>
                  </a:cubicBezTo>
                  <a:cubicBezTo>
                    <a:pt x="5" y="160"/>
                    <a:pt x="4" y="156"/>
                    <a:pt x="3" y="154"/>
                  </a:cubicBezTo>
                  <a:cubicBezTo>
                    <a:pt x="3" y="153"/>
                    <a:pt x="4" y="155"/>
                    <a:pt x="5" y="156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01" name="Freeform 86"/>
            <p:cNvSpPr>
              <a:spLocks/>
            </p:cNvSpPr>
            <p:nvPr userDrawn="1"/>
          </p:nvSpPr>
          <p:spPr bwMode="ltGray">
            <a:xfrm>
              <a:off x="4719" y="287"/>
              <a:ext cx="59" cy="34"/>
            </a:xfrm>
            <a:custGeom>
              <a:avLst/>
              <a:gdLst>
                <a:gd name="T0" fmla="*/ 0 w 138"/>
                <a:gd name="T1" fmla="*/ 0 h 103"/>
                <a:gd name="T2" fmla="*/ 0 w 138"/>
                <a:gd name="T3" fmla="*/ 0 h 103"/>
                <a:gd name="T4" fmla="*/ 0 w 138"/>
                <a:gd name="T5" fmla="*/ 0 h 103"/>
                <a:gd name="T6" fmla="*/ 0 w 138"/>
                <a:gd name="T7" fmla="*/ 0 h 103"/>
                <a:gd name="T8" fmla="*/ 0 w 138"/>
                <a:gd name="T9" fmla="*/ 0 h 103"/>
                <a:gd name="T10" fmla="*/ 0 w 138"/>
                <a:gd name="T11" fmla="*/ 0 h 103"/>
                <a:gd name="T12" fmla="*/ 0 w 138"/>
                <a:gd name="T13" fmla="*/ 0 h 103"/>
                <a:gd name="T14" fmla="*/ 0 w 138"/>
                <a:gd name="T15" fmla="*/ 0 h 103"/>
                <a:gd name="T16" fmla="*/ 0 w 138"/>
                <a:gd name="T17" fmla="*/ 0 h 103"/>
                <a:gd name="T18" fmla="*/ 0 w 138"/>
                <a:gd name="T19" fmla="*/ 0 h 103"/>
                <a:gd name="T20" fmla="*/ 0 w 138"/>
                <a:gd name="T21" fmla="*/ 0 h 103"/>
                <a:gd name="T22" fmla="*/ 0 w 138"/>
                <a:gd name="T23" fmla="*/ 0 h 103"/>
                <a:gd name="T24" fmla="*/ 0 w 138"/>
                <a:gd name="T25" fmla="*/ 0 h 103"/>
                <a:gd name="T26" fmla="*/ 0 w 138"/>
                <a:gd name="T27" fmla="*/ 0 h 103"/>
                <a:gd name="T28" fmla="*/ 0 w 138"/>
                <a:gd name="T29" fmla="*/ 0 h 103"/>
                <a:gd name="T30" fmla="*/ 0 w 138"/>
                <a:gd name="T31" fmla="*/ 0 h 103"/>
                <a:gd name="T32" fmla="*/ 0 w 138"/>
                <a:gd name="T33" fmla="*/ 0 h 103"/>
                <a:gd name="T34" fmla="*/ 0 w 138"/>
                <a:gd name="T35" fmla="*/ 0 h 103"/>
                <a:gd name="T36" fmla="*/ 0 w 138"/>
                <a:gd name="T37" fmla="*/ 0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8" h="103">
                  <a:moveTo>
                    <a:pt x="26" y="61"/>
                  </a:moveTo>
                  <a:cubicBezTo>
                    <a:pt x="29" y="53"/>
                    <a:pt x="33" y="51"/>
                    <a:pt x="30" y="43"/>
                  </a:cubicBezTo>
                  <a:cubicBezTo>
                    <a:pt x="33" y="27"/>
                    <a:pt x="37" y="24"/>
                    <a:pt x="50" y="33"/>
                  </a:cubicBezTo>
                  <a:cubicBezTo>
                    <a:pt x="51" y="37"/>
                    <a:pt x="53" y="41"/>
                    <a:pt x="54" y="45"/>
                  </a:cubicBezTo>
                  <a:cubicBezTo>
                    <a:pt x="55" y="49"/>
                    <a:pt x="66" y="49"/>
                    <a:pt x="66" y="49"/>
                  </a:cubicBezTo>
                  <a:cubicBezTo>
                    <a:pt x="75" y="43"/>
                    <a:pt x="77" y="45"/>
                    <a:pt x="80" y="55"/>
                  </a:cubicBezTo>
                  <a:cubicBezTo>
                    <a:pt x="92" y="47"/>
                    <a:pt x="101" y="37"/>
                    <a:pt x="116" y="33"/>
                  </a:cubicBezTo>
                  <a:cubicBezTo>
                    <a:pt x="125" y="19"/>
                    <a:pt x="120" y="24"/>
                    <a:pt x="130" y="17"/>
                  </a:cubicBezTo>
                  <a:cubicBezTo>
                    <a:pt x="134" y="11"/>
                    <a:pt x="134" y="0"/>
                    <a:pt x="138" y="11"/>
                  </a:cubicBezTo>
                  <a:cubicBezTo>
                    <a:pt x="135" y="31"/>
                    <a:pt x="126" y="45"/>
                    <a:pt x="106" y="49"/>
                  </a:cubicBezTo>
                  <a:cubicBezTo>
                    <a:pt x="97" y="55"/>
                    <a:pt x="93" y="61"/>
                    <a:pt x="84" y="67"/>
                  </a:cubicBezTo>
                  <a:cubicBezTo>
                    <a:pt x="80" y="79"/>
                    <a:pt x="79" y="79"/>
                    <a:pt x="66" y="81"/>
                  </a:cubicBezTo>
                  <a:cubicBezTo>
                    <a:pt x="60" y="90"/>
                    <a:pt x="57" y="97"/>
                    <a:pt x="48" y="103"/>
                  </a:cubicBezTo>
                  <a:cubicBezTo>
                    <a:pt x="42" y="94"/>
                    <a:pt x="37" y="93"/>
                    <a:pt x="26" y="89"/>
                  </a:cubicBezTo>
                  <a:cubicBezTo>
                    <a:pt x="24" y="88"/>
                    <a:pt x="20" y="87"/>
                    <a:pt x="20" y="87"/>
                  </a:cubicBezTo>
                  <a:cubicBezTo>
                    <a:pt x="10" y="90"/>
                    <a:pt x="14" y="94"/>
                    <a:pt x="22" y="97"/>
                  </a:cubicBezTo>
                  <a:cubicBezTo>
                    <a:pt x="14" y="103"/>
                    <a:pt x="9" y="100"/>
                    <a:pt x="0" y="97"/>
                  </a:cubicBezTo>
                  <a:cubicBezTo>
                    <a:pt x="2" y="87"/>
                    <a:pt x="1" y="82"/>
                    <a:pt x="10" y="79"/>
                  </a:cubicBezTo>
                  <a:cubicBezTo>
                    <a:pt x="15" y="63"/>
                    <a:pt x="14" y="69"/>
                    <a:pt x="26" y="61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02" name="Freeform 87"/>
            <p:cNvSpPr>
              <a:spLocks/>
            </p:cNvSpPr>
            <p:nvPr userDrawn="1"/>
          </p:nvSpPr>
          <p:spPr bwMode="ltGray">
            <a:xfrm>
              <a:off x="4656" y="319"/>
              <a:ext cx="80" cy="72"/>
            </a:xfrm>
            <a:custGeom>
              <a:avLst/>
              <a:gdLst>
                <a:gd name="T0" fmla="*/ 0 w 188"/>
                <a:gd name="T1" fmla="*/ 0 h 214"/>
                <a:gd name="T2" fmla="*/ 0 w 188"/>
                <a:gd name="T3" fmla="*/ 0 h 214"/>
                <a:gd name="T4" fmla="*/ 0 w 188"/>
                <a:gd name="T5" fmla="*/ 0 h 214"/>
                <a:gd name="T6" fmla="*/ 0 w 188"/>
                <a:gd name="T7" fmla="*/ 0 h 214"/>
                <a:gd name="T8" fmla="*/ 0 w 188"/>
                <a:gd name="T9" fmla="*/ 0 h 214"/>
                <a:gd name="T10" fmla="*/ 0 w 188"/>
                <a:gd name="T11" fmla="*/ 0 h 214"/>
                <a:gd name="T12" fmla="*/ 0 w 188"/>
                <a:gd name="T13" fmla="*/ 0 h 214"/>
                <a:gd name="T14" fmla="*/ 0 w 188"/>
                <a:gd name="T15" fmla="*/ 0 h 214"/>
                <a:gd name="T16" fmla="*/ 0 w 188"/>
                <a:gd name="T17" fmla="*/ 0 h 214"/>
                <a:gd name="T18" fmla="*/ 0 w 188"/>
                <a:gd name="T19" fmla="*/ 0 h 214"/>
                <a:gd name="T20" fmla="*/ 0 w 188"/>
                <a:gd name="T21" fmla="*/ 0 h 214"/>
                <a:gd name="T22" fmla="*/ 0 w 188"/>
                <a:gd name="T23" fmla="*/ 0 h 214"/>
                <a:gd name="T24" fmla="*/ 0 w 188"/>
                <a:gd name="T25" fmla="*/ 0 h 214"/>
                <a:gd name="T26" fmla="*/ 0 w 188"/>
                <a:gd name="T27" fmla="*/ 0 h 214"/>
                <a:gd name="T28" fmla="*/ 0 w 188"/>
                <a:gd name="T29" fmla="*/ 0 h 214"/>
                <a:gd name="T30" fmla="*/ 0 w 188"/>
                <a:gd name="T31" fmla="*/ 0 h 214"/>
                <a:gd name="T32" fmla="*/ 0 w 188"/>
                <a:gd name="T33" fmla="*/ 0 h 214"/>
                <a:gd name="T34" fmla="*/ 0 w 188"/>
                <a:gd name="T35" fmla="*/ 0 h 214"/>
                <a:gd name="T36" fmla="*/ 0 w 188"/>
                <a:gd name="T37" fmla="*/ 0 h 214"/>
                <a:gd name="T38" fmla="*/ 0 w 188"/>
                <a:gd name="T39" fmla="*/ 0 h 214"/>
                <a:gd name="T40" fmla="*/ 0 w 188"/>
                <a:gd name="T41" fmla="*/ 0 h 214"/>
                <a:gd name="T42" fmla="*/ 0 w 188"/>
                <a:gd name="T43" fmla="*/ 0 h 214"/>
                <a:gd name="T44" fmla="*/ 0 w 188"/>
                <a:gd name="T45" fmla="*/ 0 h 214"/>
                <a:gd name="T46" fmla="*/ 0 w 188"/>
                <a:gd name="T47" fmla="*/ 0 h 214"/>
                <a:gd name="T48" fmla="*/ 0 w 188"/>
                <a:gd name="T49" fmla="*/ 0 h 214"/>
                <a:gd name="T50" fmla="*/ 0 w 188"/>
                <a:gd name="T51" fmla="*/ 0 h 214"/>
                <a:gd name="T52" fmla="*/ 0 w 188"/>
                <a:gd name="T53" fmla="*/ 0 h 214"/>
                <a:gd name="T54" fmla="*/ 0 w 188"/>
                <a:gd name="T55" fmla="*/ 0 h 214"/>
                <a:gd name="T56" fmla="*/ 0 w 188"/>
                <a:gd name="T57" fmla="*/ 0 h 214"/>
                <a:gd name="T58" fmla="*/ 0 w 188"/>
                <a:gd name="T59" fmla="*/ 0 h 214"/>
                <a:gd name="T60" fmla="*/ 0 w 188"/>
                <a:gd name="T61" fmla="*/ 0 h 214"/>
                <a:gd name="T62" fmla="*/ 0 w 188"/>
                <a:gd name="T63" fmla="*/ 0 h 214"/>
                <a:gd name="T64" fmla="*/ 0 w 188"/>
                <a:gd name="T65" fmla="*/ 0 h 214"/>
                <a:gd name="T66" fmla="*/ 0 w 188"/>
                <a:gd name="T67" fmla="*/ 0 h 214"/>
                <a:gd name="T68" fmla="*/ 0 w 188"/>
                <a:gd name="T69" fmla="*/ 0 h 214"/>
                <a:gd name="T70" fmla="*/ 0 w 188"/>
                <a:gd name="T71" fmla="*/ 0 h 214"/>
                <a:gd name="T72" fmla="*/ 0 w 188"/>
                <a:gd name="T73" fmla="*/ 0 h 214"/>
                <a:gd name="T74" fmla="*/ 0 w 188"/>
                <a:gd name="T75" fmla="*/ 0 h 214"/>
                <a:gd name="T76" fmla="*/ 0 w 188"/>
                <a:gd name="T77" fmla="*/ 0 h 214"/>
                <a:gd name="T78" fmla="*/ 0 w 188"/>
                <a:gd name="T79" fmla="*/ 0 h 214"/>
                <a:gd name="T80" fmla="*/ 0 w 188"/>
                <a:gd name="T81" fmla="*/ 0 h 21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88" h="214">
                  <a:moveTo>
                    <a:pt x="158" y="24"/>
                  </a:moveTo>
                  <a:cubicBezTo>
                    <a:pt x="156" y="18"/>
                    <a:pt x="160" y="6"/>
                    <a:pt x="160" y="6"/>
                  </a:cubicBezTo>
                  <a:cubicBezTo>
                    <a:pt x="167" y="16"/>
                    <a:pt x="167" y="8"/>
                    <a:pt x="170" y="0"/>
                  </a:cubicBezTo>
                  <a:cubicBezTo>
                    <a:pt x="181" y="4"/>
                    <a:pt x="179" y="14"/>
                    <a:pt x="182" y="24"/>
                  </a:cubicBezTo>
                  <a:cubicBezTo>
                    <a:pt x="184" y="30"/>
                    <a:pt x="188" y="42"/>
                    <a:pt x="188" y="42"/>
                  </a:cubicBezTo>
                  <a:cubicBezTo>
                    <a:pt x="183" y="56"/>
                    <a:pt x="188" y="52"/>
                    <a:pt x="178" y="58"/>
                  </a:cubicBezTo>
                  <a:cubicBezTo>
                    <a:pt x="174" y="63"/>
                    <a:pt x="170" y="76"/>
                    <a:pt x="170" y="76"/>
                  </a:cubicBezTo>
                  <a:cubicBezTo>
                    <a:pt x="169" y="100"/>
                    <a:pt x="173" y="110"/>
                    <a:pt x="162" y="126"/>
                  </a:cubicBezTo>
                  <a:cubicBezTo>
                    <a:pt x="150" y="118"/>
                    <a:pt x="155" y="132"/>
                    <a:pt x="144" y="136"/>
                  </a:cubicBezTo>
                  <a:cubicBezTo>
                    <a:pt x="135" y="134"/>
                    <a:pt x="129" y="135"/>
                    <a:pt x="120" y="138"/>
                  </a:cubicBezTo>
                  <a:cubicBezTo>
                    <a:pt x="114" y="129"/>
                    <a:pt x="122" y="127"/>
                    <a:pt x="112" y="124"/>
                  </a:cubicBezTo>
                  <a:cubicBezTo>
                    <a:pt x="108" y="130"/>
                    <a:pt x="108" y="142"/>
                    <a:pt x="102" y="146"/>
                  </a:cubicBezTo>
                  <a:cubicBezTo>
                    <a:pt x="98" y="148"/>
                    <a:pt x="90" y="150"/>
                    <a:pt x="90" y="150"/>
                  </a:cubicBezTo>
                  <a:cubicBezTo>
                    <a:pt x="87" y="141"/>
                    <a:pt x="89" y="135"/>
                    <a:pt x="80" y="132"/>
                  </a:cubicBezTo>
                  <a:cubicBezTo>
                    <a:pt x="68" y="134"/>
                    <a:pt x="65" y="134"/>
                    <a:pt x="58" y="144"/>
                  </a:cubicBezTo>
                  <a:cubicBezTo>
                    <a:pt x="66" y="150"/>
                    <a:pt x="68" y="147"/>
                    <a:pt x="76" y="142"/>
                  </a:cubicBezTo>
                  <a:cubicBezTo>
                    <a:pt x="81" y="146"/>
                    <a:pt x="85" y="155"/>
                    <a:pt x="78" y="160"/>
                  </a:cubicBezTo>
                  <a:cubicBezTo>
                    <a:pt x="75" y="162"/>
                    <a:pt x="62" y="165"/>
                    <a:pt x="58" y="166"/>
                  </a:cubicBezTo>
                  <a:cubicBezTo>
                    <a:pt x="48" y="173"/>
                    <a:pt x="44" y="173"/>
                    <a:pt x="34" y="166"/>
                  </a:cubicBezTo>
                  <a:cubicBezTo>
                    <a:pt x="35" y="162"/>
                    <a:pt x="34" y="158"/>
                    <a:pt x="36" y="154"/>
                  </a:cubicBezTo>
                  <a:cubicBezTo>
                    <a:pt x="38" y="150"/>
                    <a:pt x="55" y="146"/>
                    <a:pt x="46" y="144"/>
                  </a:cubicBezTo>
                  <a:cubicBezTo>
                    <a:pt x="42" y="143"/>
                    <a:pt x="34" y="148"/>
                    <a:pt x="34" y="148"/>
                  </a:cubicBezTo>
                  <a:cubicBezTo>
                    <a:pt x="32" y="155"/>
                    <a:pt x="28" y="159"/>
                    <a:pt x="26" y="166"/>
                  </a:cubicBezTo>
                  <a:cubicBezTo>
                    <a:pt x="36" y="182"/>
                    <a:pt x="36" y="173"/>
                    <a:pt x="30" y="190"/>
                  </a:cubicBezTo>
                  <a:cubicBezTo>
                    <a:pt x="28" y="196"/>
                    <a:pt x="14" y="200"/>
                    <a:pt x="14" y="200"/>
                  </a:cubicBezTo>
                  <a:cubicBezTo>
                    <a:pt x="5" y="214"/>
                    <a:pt x="11" y="210"/>
                    <a:pt x="0" y="214"/>
                  </a:cubicBezTo>
                  <a:cubicBezTo>
                    <a:pt x="2" y="202"/>
                    <a:pt x="5" y="198"/>
                    <a:pt x="8" y="188"/>
                  </a:cubicBezTo>
                  <a:cubicBezTo>
                    <a:pt x="6" y="178"/>
                    <a:pt x="3" y="173"/>
                    <a:pt x="0" y="164"/>
                  </a:cubicBezTo>
                  <a:cubicBezTo>
                    <a:pt x="3" y="156"/>
                    <a:pt x="7" y="157"/>
                    <a:pt x="14" y="152"/>
                  </a:cubicBezTo>
                  <a:cubicBezTo>
                    <a:pt x="18" y="141"/>
                    <a:pt x="23" y="140"/>
                    <a:pt x="32" y="134"/>
                  </a:cubicBezTo>
                  <a:cubicBezTo>
                    <a:pt x="37" y="127"/>
                    <a:pt x="37" y="123"/>
                    <a:pt x="44" y="118"/>
                  </a:cubicBezTo>
                  <a:cubicBezTo>
                    <a:pt x="64" y="121"/>
                    <a:pt x="55" y="122"/>
                    <a:pt x="72" y="116"/>
                  </a:cubicBezTo>
                  <a:cubicBezTo>
                    <a:pt x="76" y="115"/>
                    <a:pt x="84" y="112"/>
                    <a:pt x="84" y="112"/>
                  </a:cubicBezTo>
                  <a:cubicBezTo>
                    <a:pt x="105" y="119"/>
                    <a:pt x="97" y="84"/>
                    <a:pt x="114" y="78"/>
                  </a:cubicBezTo>
                  <a:cubicBezTo>
                    <a:pt x="117" y="87"/>
                    <a:pt x="110" y="89"/>
                    <a:pt x="120" y="92"/>
                  </a:cubicBezTo>
                  <a:cubicBezTo>
                    <a:pt x="125" y="85"/>
                    <a:pt x="125" y="81"/>
                    <a:pt x="132" y="76"/>
                  </a:cubicBezTo>
                  <a:cubicBezTo>
                    <a:pt x="138" y="68"/>
                    <a:pt x="146" y="65"/>
                    <a:pt x="150" y="54"/>
                  </a:cubicBezTo>
                  <a:cubicBezTo>
                    <a:pt x="151" y="50"/>
                    <a:pt x="154" y="42"/>
                    <a:pt x="154" y="42"/>
                  </a:cubicBezTo>
                  <a:cubicBezTo>
                    <a:pt x="152" y="41"/>
                    <a:pt x="148" y="40"/>
                    <a:pt x="148" y="38"/>
                  </a:cubicBezTo>
                  <a:cubicBezTo>
                    <a:pt x="148" y="36"/>
                    <a:pt x="161" y="33"/>
                    <a:pt x="152" y="32"/>
                  </a:cubicBezTo>
                  <a:lnTo>
                    <a:pt x="158" y="24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03" name="Freeform 88"/>
            <p:cNvSpPr>
              <a:spLocks/>
            </p:cNvSpPr>
            <p:nvPr userDrawn="1"/>
          </p:nvSpPr>
          <p:spPr bwMode="ltGray">
            <a:xfrm>
              <a:off x="4709" y="340"/>
              <a:ext cx="6" cy="4"/>
            </a:xfrm>
            <a:custGeom>
              <a:avLst/>
              <a:gdLst>
                <a:gd name="T0" fmla="*/ 0 w 13"/>
                <a:gd name="T1" fmla="*/ 0 h 13"/>
                <a:gd name="T2" fmla="*/ 0 w 13"/>
                <a:gd name="T3" fmla="*/ 0 h 13"/>
                <a:gd name="T4" fmla="*/ 0 w 13"/>
                <a:gd name="T5" fmla="*/ 0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" h="13">
                  <a:moveTo>
                    <a:pt x="0" y="9"/>
                  </a:moveTo>
                  <a:cubicBezTo>
                    <a:pt x="6" y="0"/>
                    <a:pt x="13" y="7"/>
                    <a:pt x="4" y="13"/>
                  </a:cubicBezTo>
                  <a:cubicBezTo>
                    <a:pt x="0" y="6"/>
                    <a:pt x="0" y="5"/>
                    <a:pt x="0" y="9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04" name="Freeform 89"/>
            <p:cNvSpPr>
              <a:spLocks/>
            </p:cNvSpPr>
            <p:nvPr userDrawn="1"/>
          </p:nvSpPr>
          <p:spPr bwMode="ltGray">
            <a:xfrm>
              <a:off x="4261" y="389"/>
              <a:ext cx="347" cy="189"/>
            </a:xfrm>
            <a:custGeom>
              <a:avLst/>
              <a:gdLst>
                <a:gd name="T0" fmla="*/ 0 w 812"/>
                <a:gd name="T1" fmla="*/ 0 h 564"/>
                <a:gd name="T2" fmla="*/ 0 w 812"/>
                <a:gd name="T3" fmla="*/ 0 h 564"/>
                <a:gd name="T4" fmla="*/ 0 w 812"/>
                <a:gd name="T5" fmla="*/ 0 h 564"/>
                <a:gd name="T6" fmla="*/ 0 w 812"/>
                <a:gd name="T7" fmla="*/ 0 h 564"/>
                <a:gd name="T8" fmla="*/ 0 w 812"/>
                <a:gd name="T9" fmla="*/ 0 h 564"/>
                <a:gd name="T10" fmla="*/ 0 w 812"/>
                <a:gd name="T11" fmla="*/ 0 h 564"/>
                <a:gd name="T12" fmla="*/ 0 w 812"/>
                <a:gd name="T13" fmla="*/ 0 h 564"/>
                <a:gd name="T14" fmla="*/ 0 w 812"/>
                <a:gd name="T15" fmla="*/ 0 h 564"/>
                <a:gd name="T16" fmla="*/ 0 w 812"/>
                <a:gd name="T17" fmla="*/ 0 h 564"/>
                <a:gd name="T18" fmla="*/ 0 w 812"/>
                <a:gd name="T19" fmla="*/ 0 h 564"/>
                <a:gd name="T20" fmla="*/ 0 w 812"/>
                <a:gd name="T21" fmla="*/ 0 h 564"/>
                <a:gd name="T22" fmla="*/ 0 w 812"/>
                <a:gd name="T23" fmla="*/ 0 h 564"/>
                <a:gd name="T24" fmla="*/ 0 w 812"/>
                <a:gd name="T25" fmla="*/ 0 h 564"/>
                <a:gd name="T26" fmla="*/ 0 w 812"/>
                <a:gd name="T27" fmla="*/ 0 h 564"/>
                <a:gd name="T28" fmla="*/ 0 w 812"/>
                <a:gd name="T29" fmla="*/ 0 h 564"/>
                <a:gd name="T30" fmla="*/ 0 w 812"/>
                <a:gd name="T31" fmla="*/ 0 h 564"/>
                <a:gd name="T32" fmla="*/ 0 w 812"/>
                <a:gd name="T33" fmla="*/ 0 h 564"/>
                <a:gd name="T34" fmla="*/ 0 w 812"/>
                <a:gd name="T35" fmla="*/ 0 h 564"/>
                <a:gd name="T36" fmla="*/ 0 w 812"/>
                <a:gd name="T37" fmla="*/ 0 h 564"/>
                <a:gd name="T38" fmla="*/ 0 w 812"/>
                <a:gd name="T39" fmla="*/ 0 h 564"/>
                <a:gd name="T40" fmla="*/ 0 w 812"/>
                <a:gd name="T41" fmla="*/ 0 h 564"/>
                <a:gd name="T42" fmla="*/ 0 w 812"/>
                <a:gd name="T43" fmla="*/ 0 h 564"/>
                <a:gd name="T44" fmla="*/ 0 w 812"/>
                <a:gd name="T45" fmla="*/ 0 h 564"/>
                <a:gd name="T46" fmla="*/ 0 w 812"/>
                <a:gd name="T47" fmla="*/ 0 h 564"/>
                <a:gd name="T48" fmla="*/ 0 w 812"/>
                <a:gd name="T49" fmla="*/ 0 h 564"/>
                <a:gd name="T50" fmla="*/ 0 w 812"/>
                <a:gd name="T51" fmla="*/ 0 h 564"/>
                <a:gd name="T52" fmla="*/ 0 w 812"/>
                <a:gd name="T53" fmla="*/ 0 h 564"/>
                <a:gd name="T54" fmla="*/ 0 w 812"/>
                <a:gd name="T55" fmla="*/ 0 h 564"/>
                <a:gd name="T56" fmla="*/ 0 w 812"/>
                <a:gd name="T57" fmla="*/ 0 h 564"/>
                <a:gd name="T58" fmla="*/ 0 w 812"/>
                <a:gd name="T59" fmla="*/ 0 h 564"/>
                <a:gd name="T60" fmla="*/ 0 w 812"/>
                <a:gd name="T61" fmla="*/ 0 h 564"/>
                <a:gd name="T62" fmla="*/ 0 w 812"/>
                <a:gd name="T63" fmla="*/ 0 h 564"/>
                <a:gd name="T64" fmla="*/ 0 w 812"/>
                <a:gd name="T65" fmla="*/ 0 h 564"/>
                <a:gd name="T66" fmla="*/ 0 w 812"/>
                <a:gd name="T67" fmla="*/ 0 h 564"/>
                <a:gd name="T68" fmla="*/ 0 w 812"/>
                <a:gd name="T69" fmla="*/ 0 h 564"/>
                <a:gd name="T70" fmla="*/ 0 w 812"/>
                <a:gd name="T71" fmla="*/ 0 h 564"/>
                <a:gd name="T72" fmla="*/ 0 w 812"/>
                <a:gd name="T73" fmla="*/ 0 h 564"/>
                <a:gd name="T74" fmla="*/ 0 w 812"/>
                <a:gd name="T75" fmla="*/ 0 h 564"/>
                <a:gd name="T76" fmla="*/ 0 w 812"/>
                <a:gd name="T77" fmla="*/ 0 h 564"/>
                <a:gd name="T78" fmla="*/ 0 w 812"/>
                <a:gd name="T79" fmla="*/ 0 h 564"/>
                <a:gd name="T80" fmla="*/ 0 w 812"/>
                <a:gd name="T81" fmla="*/ 0 h 564"/>
                <a:gd name="T82" fmla="*/ 0 w 812"/>
                <a:gd name="T83" fmla="*/ 0 h 564"/>
                <a:gd name="T84" fmla="*/ 0 w 812"/>
                <a:gd name="T85" fmla="*/ 0 h 564"/>
                <a:gd name="T86" fmla="*/ 0 w 812"/>
                <a:gd name="T87" fmla="*/ 0 h 5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12" h="564">
                  <a:moveTo>
                    <a:pt x="798" y="6"/>
                  </a:moveTo>
                  <a:cubicBezTo>
                    <a:pt x="801" y="15"/>
                    <a:pt x="809" y="16"/>
                    <a:pt x="812" y="26"/>
                  </a:cubicBezTo>
                  <a:cubicBezTo>
                    <a:pt x="809" y="36"/>
                    <a:pt x="801" y="41"/>
                    <a:pt x="796" y="50"/>
                  </a:cubicBezTo>
                  <a:cubicBezTo>
                    <a:pt x="791" y="61"/>
                    <a:pt x="788" y="71"/>
                    <a:pt x="778" y="78"/>
                  </a:cubicBezTo>
                  <a:cubicBezTo>
                    <a:pt x="773" y="85"/>
                    <a:pt x="771" y="88"/>
                    <a:pt x="774" y="96"/>
                  </a:cubicBezTo>
                  <a:cubicBezTo>
                    <a:pt x="767" y="107"/>
                    <a:pt x="758" y="114"/>
                    <a:pt x="748" y="122"/>
                  </a:cubicBezTo>
                  <a:cubicBezTo>
                    <a:pt x="744" y="125"/>
                    <a:pt x="736" y="130"/>
                    <a:pt x="736" y="130"/>
                  </a:cubicBezTo>
                  <a:cubicBezTo>
                    <a:pt x="740" y="141"/>
                    <a:pt x="731" y="140"/>
                    <a:pt x="722" y="142"/>
                  </a:cubicBezTo>
                  <a:cubicBezTo>
                    <a:pt x="716" y="148"/>
                    <a:pt x="712" y="151"/>
                    <a:pt x="704" y="154"/>
                  </a:cubicBezTo>
                  <a:cubicBezTo>
                    <a:pt x="686" y="150"/>
                    <a:pt x="650" y="169"/>
                    <a:pt x="634" y="180"/>
                  </a:cubicBezTo>
                  <a:cubicBezTo>
                    <a:pt x="636" y="189"/>
                    <a:pt x="631" y="193"/>
                    <a:pt x="640" y="196"/>
                  </a:cubicBezTo>
                  <a:cubicBezTo>
                    <a:pt x="643" y="205"/>
                    <a:pt x="640" y="207"/>
                    <a:pt x="632" y="210"/>
                  </a:cubicBezTo>
                  <a:cubicBezTo>
                    <a:pt x="626" y="219"/>
                    <a:pt x="623" y="226"/>
                    <a:pt x="614" y="232"/>
                  </a:cubicBezTo>
                  <a:cubicBezTo>
                    <a:pt x="611" y="231"/>
                    <a:pt x="606" y="233"/>
                    <a:pt x="604" y="230"/>
                  </a:cubicBezTo>
                  <a:cubicBezTo>
                    <a:pt x="599" y="220"/>
                    <a:pt x="610" y="199"/>
                    <a:pt x="620" y="196"/>
                  </a:cubicBezTo>
                  <a:cubicBezTo>
                    <a:pt x="623" y="187"/>
                    <a:pt x="617" y="187"/>
                    <a:pt x="620" y="178"/>
                  </a:cubicBezTo>
                  <a:cubicBezTo>
                    <a:pt x="617" y="164"/>
                    <a:pt x="609" y="168"/>
                    <a:pt x="598" y="172"/>
                  </a:cubicBezTo>
                  <a:cubicBezTo>
                    <a:pt x="592" y="180"/>
                    <a:pt x="585" y="185"/>
                    <a:pt x="576" y="188"/>
                  </a:cubicBezTo>
                  <a:cubicBezTo>
                    <a:pt x="572" y="194"/>
                    <a:pt x="568" y="200"/>
                    <a:pt x="564" y="206"/>
                  </a:cubicBezTo>
                  <a:cubicBezTo>
                    <a:pt x="561" y="210"/>
                    <a:pt x="556" y="218"/>
                    <a:pt x="556" y="218"/>
                  </a:cubicBezTo>
                  <a:cubicBezTo>
                    <a:pt x="558" y="234"/>
                    <a:pt x="559" y="243"/>
                    <a:pt x="572" y="252"/>
                  </a:cubicBezTo>
                  <a:cubicBezTo>
                    <a:pt x="579" y="262"/>
                    <a:pt x="586" y="273"/>
                    <a:pt x="596" y="280"/>
                  </a:cubicBezTo>
                  <a:cubicBezTo>
                    <a:pt x="598" y="286"/>
                    <a:pt x="602" y="298"/>
                    <a:pt x="602" y="298"/>
                  </a:cubicBezTo>
                  <a:cubicBezTo>
                    <a:pt x="601" y="308"/>
                    <a:pt x="599" y="361"/>
                    <a:pt x="594" y="368"/>
                  </a:cubicBezTo>
                  <a:cubicBezTo>
                    <a:pt x="590" y="374"/>
                    <a:pt x="576" y="378"/>
                    <a:pt x="570" y="382"/>
                  </a:cubicBezTo>
                  <a:cubicBezTo>
                    <a:pt x="563" y="393"/>
                    <a:pt x="550" y="396"/>
                    <a:pt x="542" y="406"/>
                  </a:cubicBezTo>
                  <a:cubicBezTo>
                    <a:pt x="536" y="413"/>
                    <a:pt x="539" y="417"/>
                    <a:pt x="530" y="420"/>
                  </a:cubicBezTo>
                  <a:cubicBezTo>
                    <a:pt x="526" y="408"/>
                    <a:pt x="538" y="391"/>
                    <a:pt x="522" y="386"/>
                  </a:cubicBezTo>
                  <a:cubicBezTo>
                    <a:pt x="516" y="377"/>
                    <a:pt x="510" y="364"/>
                    <a:pt x="502" y="356"/>
                  </a:cubicBezTo>
                  <a:cubicBezTo>
                    <a:pt x="497" y="341"/>
                    <a:pt x="505" y="360"/>
                    <a:pt x="482" y="348"/>
                  </a:cubicBezTo>
                  <a:cubicBezTo>
                    <a:pt x="478" y="346"/>
                    <a:pt x="478" y="339"/>
                    <a:pt x="474" y="336"/>
                  </a:cubicBezTo>
                  <a:cubicBezTo>
                    <a:pt x="470" y="323"/>
                    <a:pt x="466" y="342"/>
                    <a:pt x="462" y="348"/>
                  </a:cubicBezTo>
                  <a:cubicBezTo>
                    <a:pt x="460" y="358"/>
                    <a:pt x="456" y="363"/>
                    <a:pt x="454" y="374"/>
                  </a:cubicBezTo>
                  <a:cubicBezTo>
                    <a:pt x="457" y="383"/>
                    <a:pt x="455" y="387"/>
                    <a:pt x="450" y="394"/>
                  </a:cubicBezTo>
                  <a:cubicBezTo>
                    <a:pt x="454" y="399"/>
                    <a:pt x="464" y="411"/>
                    <a:pt x="466" y="418"/>
                  </a:cubicBezTo>
                  <a:cubicBezTo>
                    <a:pt x="474" y="443"/>
                    <a:pt x="472" y="458"/>
                    <a:pt x="500" y="464"/>
                  </a:cubicBezTo>
                  <a:cubicBezTo>
                    <a:pt x="507" y="469"/>
                    <a:pt x="510" y="474"/>
                    <a:pt x="516" y="480"/>
                  </a:cubicBezTo>
                  <a:cubicBezTo>
                    <a:pt x="511" y="494"/>
                    <a:pt x="513" y="509"/>
                    <a:pt x="510" y="524"/>
                  </a:cubicBezTo>
                  <a:cubicBezTo>
                    <a:pt x="512" y="537"/>
                    <a:pt x="511" y="541"/>
                    <a:pt x="522" y="548"/>
                  </a:cubicBezTo>
                  <a:cubicBezTo>
                    <a:pt x="523" y="552"/>
                    <a:pt x="525" y="556"/>
                    <a:pt x="526" y="560"/>
                  </a:cubicBezTo>
                  <a:cubicBezTo>
                    <a:pt x="527" y="564"/>
                    <a:pt x="514" y="556"/>
                    <a:pt x="514" y="556"/>
                  </a:cubicBezTo>
                  <a:cubicBezTo>
                    <a:pt x="502" y="564"/>
                    <a:pt x="501" y="551"/>
                    <a:pt x="492" y="544"/>
                  </a:cubicBezTo>
                  <a:cubicBezTo>
                    <a:pt x="488" y="541"/>
                    <a:pt x="480" y="536"/>
                    <a:pt x="480" y="536"/>
                  </a:cubicBezTo>
                  <a:cubicBezTo>
                    <a:pt x="471" y="522"/>
                    <a:pt x="474" y="529"/>
                    <a:pt x="470" y="518"/>
                  </a:cubicBezTo>
                  <a:cubicBezTo>
                    <a:pt x="467" y="491"/>
                    <a:pt x="461" y="446"/>
                    <a:pt x="436" y="430"/>
                  </a:cubicBezTo>
                  <a:cubicBezTo>
                    <a:pt x="428" y="433"/>
                    <a:pt x="425" y="433"/>
                    <a:pt x="422" y="424"/>
                  </a:cubicBezTo>
                  <a:cubicBezTo>
                    <a:pt x="427" y="404"/>
                    <a:pt x="432" y="383"/>
                    <a:pt x="438" y="364"/>
                  </a:cubicBezTo>
                  <a:cubicBezTo>
                    <a:pt x="436" y="343"/>
                    <a:pt x="431" y="330"/>
                    <a:pt x="426" y="310"/>
                  </a:cubicBezTo>
                  <a:cubicBezTo>
                    <a:pt x="429" y="302"/>
                    <a:pt x="425" y="300"/>
                    <a:pt x="422" y="292"/>
                  </a:cubicBezTo>
                  <a:cubicBezTo>
                    <a:pt x="424" y="282"/>
                    <a:pt x="428" y="277"/>
                    <a:pt x="422" y="268"/>
                  </a:cubicBezTo>
                  <a:cubicBezTo>
                    <a:pt x="420" y="269"/>
                    <a:pt x="418" y="269"/>
                    <a:pt x="416" y="270"/>
                  </a:cubicBezTo>
                  <a:cubicBezTo>
                    <a:pt x="414" y="272"/>
                    <a:pt x="414" y="275"/>
                    <a:pt x="412" y="276"/>
                  </a:cubicBezTo>
                  <a:cubicBezTo>
                    <a:pt x="408" y="278"/>
                    <a:pt x="400" y="280"/>
                    <a:pt x="400" y="280"/>
                  </a:cubicBezTo>
                  <a:cubicBezTo>
                    <a:pt x="394" y="274"/>
                    <a:pt x="389" y="274"/>
                    <a:pt x="386" y="266"/>
                  </a:cubicBezTo>
                  <a:cubicBezTo>
                    <a:pt x="391" y="251"/>
                    <a:pt x="379" y="206"/>
                    <a:pt x="364" y="196"/>
                  </a:cubicBezTo>
                  <a:cubicBezTo>
                    <a:pt x="357" y="186"/>
                    <a:pt x="358" y="182"/>
                    <a:pt x="360" y="170"/>
                  </a:cubicBezTo>
                  <a:cubicBezTo>
                    <a:pt x="358" y="160"/>
                    <a:pt x="356" y="147"/>
                    <a:pt x="346" y="144"/>
                  </a:cubicBezTo>
                  <a:cubicBezTo>
                    <a:pt x="343" y="154"/>
                    <a:pt x="338" y="160"/>
                    <a:pt x="330" y="166"/>
                  </a:cubicBezTo>
                  <a:cubicBezTo>
                    <a:pt x="323" y="164"/>
                    <a:pt x="308" y="160"/>
                    <a:pt x="308" y="160"/>
                  </a:cubicBezTo>
                  <a:cubicBezTo>
                    <a:pt x="296" y="162"/>
                    <a:pt x="297" y="166"/>
                    <a:pt x="288" y="172"/>
                  </a:cubicBezTo>
                  <a:cubicBezTo>
                    <a:pt x="284" y="185"/>
                    <a:pt x="282" y="191"/>
                    <a:pt x="268" y="196"/>
                  </a:cubicBezTo>
                  <a:cubicBezTo>
                    <a:pt x="264" y="200"/>
                    <a:pt x="243" y="231"/>
                    <a:pt x="242" y="232"/>
                  </a:cubicBezTo>
                  <a:cubicBezTo>
                    <a:pt x="231" y="239"/>
                    <a:pt x="215" y="247"/>
                    <a:pt x="206" y="256"/>
                  </a:cubicBezTo>
                  <a:cubicBezTo>
                    <a:pt x="202" y="260"/>
                    <a:pt x="200" y="265"/>
                    <a:pt x="196" y="268"/>
                  </a:cubicBezTo>
                  <a:cubicBezTo>
                    <a:pt x="194" y="269"/>
                    <a:pt x="192" y="269"/>
                    <a:pt x="190" y="270"/>
                  </a:cubicBezTo>
                  <a:cubicBezTo>
                    <a:pt x="188" y="271"/>
                    <a:pt x="186" y="272"/>
                    <a:pt x="184" y="274"/>
                  </a:cubicBezTo>
                  <a:cubicBezTo>
                    <a:pt x="180" y="278"/>
                    <a:pt x="172" y="286"/>
                    <a:pt x="172" y="286"/>
                  </a:cubicBezTo>
                  <a:cubicBezTo>
                    <a:pt x="167" y="300"/>
                    <a:pt x="165" y="314"/>
                    <a:pt x="160" y="328"/>
                  </a:cubicBezTo>
                  <a:cubicBezTo>
                    <a:pt x="158" y="335"/>
                    <a:pt x="156" y="341"/>
                    <a:pt x="154" y="348"/>
                  </a:cubicBezTo>
                  <a:cubicBezTo>
                    <a:pt x="153" y="350"/>
                    <a:pt x="152" y="354"/>
                    <a:pt x="152" y="354"/>
                  </a:cubicBezTo>
                  <a:cubicBezTo>
                    <a:pt x="152" y="359"/>
                    <a:pt x="156" y="384"/>
                    <a:pt x="146" y="392"/>
                  </a:cubicBezTo>
                  <a:cubicBezTo>
                    <a:pt x="141" y="397"/>
                    <a:pt x="128" y="404"/>
                    <a:pt x="128" y="404"/>
                  </a:cubicBezTo>
                  <a:cubicBezTo>
                    <a:pt x="125" y="412"/>
                    <a:pt x="122" y="421"/>
                    <a:pt x="114" y="424"/>
                  </a:cubicBezTo>
                  <a:cubicBezTo>
                    <a:pt x="100" y="419"/>
                    <a:pt x="97" y="405"/>
                    <a:pt x="94" y="392"/>
                  </a:cubicBezTo>
                  <a:cubicBezTo>
                    <a:pt x="86" y="362"/>
                    <a:pt x="82" y="332"/>
                    <a:pt x="72" y="302"/>
                  </a:cubicBezTo>
                  <a:cubicBezTo>
                    <a:pt x="71" y="281"/>
                    <a:pt x="70" y="275"/>
                    <a:pt x="66" y="258"/>
                  </a:cubicBezTo>
                  <a:cubicBezTo>
                    <a:pt x="66" y="251"/>
                    <a:pt x="68" y="219"/>
                    <a:pt x="64" y="208"/>
                  </a:cubicBezTo>
                  <a:cubicBezTo>
                    <a:pt x="70" y="191"/>
                    <a:pt x="66" y="173"/>
                    <a:pt x="72" y="156"/>
                  </a:cubicBezTo>
                  <a:cubicBezTo>
                    <a:pt x="66" y="139"/>
                    <a:pt x="60" y="168"/>
                    <a:pt x="56" y="172"/>
                  </a:cubicBezTo>
                  <a:cubicBezTo>
                    <a:pt x="53" y="175"/>
                    <a:pt x="44" y="180"/>
                    <a:pt x="44" y="180"/>
                  </a:cubicBezTo>
                  <a:cubicBezTo>
                    <a:pt x="35" y="177"/>
                    <a:pt x="28" y="173"/>
                    <a:pt x="24" y="162"/>
                  </a:cubicBezTo>
                  <a:cubicBezTo>
                    <a:pt x="23" y="158"/>
                    <a:pt x="20" y="150"/>
                    <a:pt x="20" y="150"/>
                  </a:cubicBezTo>
                  <a:cubicBezTo>
                    <a:pt x="30" y="148"/>
                    <a:pt x="30" y="143"/>
                    <a:pt x="38" y="138"/>
                  </a:cubicBezTo>
                  <a:cubicBezTo>
                    <a:pt x="35" y="128"/>
                    <a:pt x="31" y="133"/>
                    <a:pt x="24" y="138"/>
                  </a:cubicBezTo>
                  <a:cubicBezTo>
                    <a:pt x="15" y="135"/>
                    <a:pt x="15" y="132"/>
                    <a:pt x="18" y="124"/>
                  </a:cubicBezTo>
                  <a:cubicBezTo>
                    <a:pt x="11" y="114"/>
                    <a:pt x="9" y="101"/>
                    <a:pt x="0" y="92"/>
                  </a:cubicBezTo>
                  <a:lnTo>
                    <a:pt x="76" y="0"/>
                  </a:lnTo>
                  <a:lnTo>
                    <a:pt x="798" y="6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05" name="Freeform 90"/>
            <p:cNvSpPr>
              <a:spLocks/>
            </p:cNvSpPr>
            <p:nvPr userDrawn="1"/>
          </p:nvSpPr>
          <p:spPr bwMode="ltGray">
            <a:xfrm>
              <a:off x="4322" y="519"/>
              <a:ext cx="19" cy="29"/>
            </a:xfrm>
            <a:custGeom>
              <a:avLst/>
              <a:gdLst>
                <a:gd name="T0" fmla="*/ 0 w 43"/>
                <a:gd name="T1" fmla="*/ 0 h 85"/>
                <a:gd name="T2" fmla="*/ 0 w 43"/>
                <a:gd name="T3" fmla="*/ 0 h 85"/>
                <a:gd name="T4" fmla="*/ 0 w 43"/>
                <a:gd name="T5" fmla="*/ 0 h 85"/>
                <a:gd name="T6" fmla="*/ 0 w 43"/>
                <a:gd name="T7" fmla="*/ 0 h 85"/>
                <a:gd name="T8" fmla="*/ 0 w 43"/>
                <a:gd name="T9" fmla="*/ 0 h 85"/>
                <a:gd name="T10" fmla="*/ 0 w 43"/>
                <a:gd name="T11" fmla="*/ 0 h 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" h="85">
                  <a:moveTo>
                    <a:pt x="7" y="11"/>
                  </a:moveTo>
                  <a:cubicBezTo>
                    <a:pt x="4" y="2"/>
                    <a:pt x="9" y="0"/>
                    <a:pt x="17" y="3"/>
                  </a:cubicBezTo>
                  <a:cubicBezTo>
                    <a:pt x="24" y="13"/>
                    <a:pt x="28" y="24"/>
                    <a:pt x="37" y="33"/>
                  </a:cubicBezTo>
                  <a:cubicBezTo>
                    <a:pt x="43" y="52"/>
                    <a:pt x="40" y="78"/>
                    <a:pt x="19" y="85"/>
                  </a:cubicBezTo>
                  <a:cubicBezTo>
                    <a:pt x="6" y="81"/>
                    <a:pt x="5" y="81"/>
                    <a:pt x="1" y="69"/>
                  </a:cubicBezTo>
                  <a:cubicBezTo>
                    <a:pt x="2" y="66"/>
                    <a:pt x="0" y="4"/>
                    <a:pt x="7" y="11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06" name="Freeform 91"/>
            <p:cNvSpPr>
              <a:spLocks/>
            </p:cNvSpPr>
            <p:nvPr userDrawn="1"/>
          </p:nvSpPr>
          <p:spPr bwMode="ltGray">
            <a:xfrm>
              <a:off x="4588" y="421"/>
              <a:ext cx="18" cy="24"/>
            </a:xfrm>
            <a:custGeom>
              <a:avLst/>
              <a:gdLst>
                <a:gd name="T0" fmla="*/ 0 w 44"/>
                <a:gd name="T1" fmla="*/ 0 h 74"/>
                <a:gd name="T2" fmla="*/ 0 w 44"/>
                <a:gd name="T3" fmla="*/ 0 h 74"/>
                <a:gd name="T4" fmla="*/ 0 w 44"/>
                <a:gd name="T5" fmla="*/ 0 h 74"/>
                <a:gd name="T6" fmla="*/ 0 w 44"/>
                <a:gd name="T7" fmla="*/ 0 h 74"/>
                <a:gd name="T8" fmla="*/ 0 w 44"/>
                <a:gd name="T9" fmla="*/ 0 h 74"/>
                <a:gd name="T10" fmla="*/ 0 w 44"/>
                <a:gd name="T11" fmla="*/ 0 h 74"/>
                <a:gd name="T12" fmla="*/ 0 w 44"/>
                <a:gd name="T13" fmla="*/ 0 h 74"/>
                <a:gd name="T14" fmla="*/ 0 w 44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74">
                  <a:moveTo>
                    <a:pt x="13" y="28"/>
                  </a:moveTo>
                  <a:cubicBezTo>
                    <a:pt x="15" y="13"/>
                    <a:pt x="14" y="7"/>
                    <a:pt x="29" y="2"/>
                  </a:cubicBezTo>
                  <a:cubicBezTo>
                    <a:pt x="34" y="3"/>
                    <a:pt x="40" y="0"/>
                    <a:pt x="43" y="4"/>
                  </a:cubicBezTo>
                  <a:cubicBezTo>
                    <a:pt x="44" y="6"/>
                    <a:pt x="41" y="21"/>
                    <a:pt x="39" y="26"/>
                  </a:cubicBezTo>
                  <a:cubicBezTo>
                    <a:pt x="31" y="43"/>
                    <a:pt x="30" y="63"/>
                    <a:pt x="13" y="74"/>
                  </a:cubicBezTo>
                  <a:cubicBezTo>
                    <a:pt x="4" y="71"/>
                    <a:pt x="4" y="68"/>
                    <a:pt x="7" y="60"/>
                  </a:cubicBezTo>
                  <a:cubicBezTo>
                    <a:pt x="5" y="50"/>
                    <a:pt x="0" y="46"/>
                    <a:pt x="3" y="36"/>
                  </a:cubicBezTo>
                  <a:cubicBezTo>
                    <a:pt x="4" y="32"/>
                    <a:pt x="8" y="23"/>
                    <a:pt x="13" y="2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07" name="Freeform 92"/>
            <p:cNvSpPr>
              <a:spLocks/>
            </p:cNvSpPr>
            <p:nvPr userDrawn="1"/>
          </p:nvSpPr>
          <p:spPr bwMode="ltGray">
            <a:xfrm>
              <a:off x="4639" y="409"/>
              <a:ext cx="9" cy="10"/>
            </a:xfrm>
            <a:custGeom>
              <a:avLst/>
              <a:gdLst>
                <a:gd name="T0" fmla="*/ 0 w 20"/>
                <a:gd name="T1" fmla="*/ 0 h 30"/>
                <a:gd name="T2" fmla="*/ 0 w 20"/>
                <a:gd name="T3" fmla="*/ 0 h 30"/>
                <a:gd name="T4" fmla="*/ 0 w 20"/>
                <a:gd name="T5" fmla="*/ 0 h 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30">
                  <a:moveTo>
                    <a:pt x="7" y="16"/>
                  </a:moveTo>
                  <a:cubicBezTo>
                    <a:pt x="18" y="0"/>
                    <a:pt x="20" y="20"/>
                    <a:pt x="5" y="30"/>
                  </a:cubicBezTo>
                  <a:cubicBezTo>
                    <a:pt x="0" y="23"/>
                    <a:pt x="1" y="22"/>
                    <a:pt x="7" y="16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08" name="Freeform 93"/>
            <p:cNvSpPr>
              <a:spLocks/>
            </p:cNvSpPr>
            <p:nvPr userDrawn="1"/>
          </p:nvSpPr>
          <p:spPr bwMode="ltGray">
            <a:xfrm>
              <a:off x="3709" y="315"/>
              <a:ext cx="433" cy="354"/>
            </a:xfrm>
            <a:custGeom>
              <a:avLst/>
              <a:gdLst>
                <a:gd name="T0" fmla="*/ 1 w 682"/>
                <a:gd name="T1" fmla="*/ 1 h 557"/>
                <a:gd name="T2" fmla="*/ 1 w 682"/>
                <a:gd name="T3" fmla="*/ 1 h 557"/>
                <a:gd name="T4" fmla="*/ 1 w 682"/>
                <a:gd name="T5" fmla="*/ 1 h 557"/>
                <a:gd name="T6" fmla="*/ 1 w 682"/>
                <a:gd name="T7" fmla="*/ 1 h 557"/>
                <a:gd name="T8" fmla="*/ 1 w 682"/>
                <a:gd name="T9" fmla="*/ 1 h 557"/>
                <a:gd name="T10" fmla="*/ 1 w 682"/>
                <a:gd name="T11" fmla="*/ 1 h 557"/>
                <a:gd name="T12" fmla="*/ 1 w 682"/>
                <a:gd name="T13" fmla="*/ 1 h 557"/>
                <a:gd name="T14" fmla="*/ 1 w 682"/>
                <a:gd name="T15" fmla="*/ 1 h 557"/>
                <a:gd name="T16" fmla="*/ 1 w 682"/>
                <a:gd name="T17" fmla="*/ 1 h 557"/>
                <a:gd name="T18" fmla="*/ 1 w 682"/>
                <a:gd name="T19" fmla="*/ 1 h 557"/>
                <a:gd name="T20" fmla="*/ 1 w 682"/>
                <a:gd name="T21" fmla="*/ 1 h 557"/>
                <a:gd name="T22" fmla="*/ 1 w 682"/>
                <a:gd name="T23" fmla="*/ 1 h 557"/>
                <a:gd name="T24" fmla="*/ 1 w 682"/>
                <a:gd name="T25" fmla="*/ 1 h 557"/>
                <a:gd name="T26" fmla="*/ 1 w 682"/>
                <a:gd name="T27" fmla="*/ 1 h 557"/>
                <a:gd name="T28" fmla="*/ 1 w 682"/>
                <a:gd name="T29" fmla="*/ 1 h 557"/>
                <a:gd name="T30" fmla="*/ 1 w 682"/>
                <a:gd name="T31" fmla="*/ 1 h 557"/>
                <a:gd name="T32" fmla="*/ 1 w 682"/>
                <a:gd name="T33" fmla="*/ 1 h 557"/>
                <a:gd name="T34" fmla="*/ 0 w 682"/>
                <a:gd name="T35" fmla="*/ 1 h 557"/>
                <a:gd name="T36" fmla="*/ 1 w 682"/>
                <a:gd name="T37" fmla="*/ 1 h 557"/>
                <a:gd name="T38" fmla="*/ 1 w 682"/>
                <a:gd name="T39" fmla="*/ 1 h 557"/>
                <a:gd name="T40" fmla="*/ 1 w 682"/>
                <a:gd name="T41" fmla="*/ 1 h 557"/>
                <a:gd name="T42" fmla="*/ 1 w 682"/>
                <a:gd name="T43" fmla="*/ 1 h 557"/>
                <a:gd name="T44" fmla="*/ 1 w 682"/>
                <a:gd name="T45" fmla="*/ 1 h 557"/>
                <a:gd name="T46" fmla="*/ 1 w 682"/>
                <a:gd name="T47" fmla="*/ 1 h 557"/>
                <a:gd name="T48" fmla="*/ 1 w 682"/>
                <a:gd name="T49" fmla="*/ 1 h 557"/>
                <a:gd name="T50" fmla="*/ 1 w 682"/>
                <a:gd name="T51" fmla="*/ 1 h 557"/>
                <a:gd name="T52" fmla="*/ 1 w 682"/>
                <a:gd name="T53" fmla="*/ 0 h 557"/>
                <a:gd name="T54" fmla="*/ 1 w 682"/>
                <a:gd name="T55" fmla="*/ 1 h 557"/>
                <a:gd name="T56" fmla="*/ 1 w 682"/>
                <a:gd name="T57" fmla="*/ 1 h 557"/>
                <a:gd name="T58" fmla="*/ 1 w 682"/>
                <a:gd name="T59" fmla="*/ 1 h 557"/>
                <a:gd name="T60" fmla="*/ 1 w 682"/>
                <a:gd name="T61" fmla="*/ 1 h 557"/>
                <a:gd name="T62" fmla="*/ 1 w 682"/>
                <a:gd name="T63" fmla="*/ 1 h 557"/>
                <a:gd name="T64" fmla="*/ 1 w 682"/>
                <a:gd name="T65" fmla="*/ 1 h 557"/>
                <a:gd name="T66" fmla="*/ 1 w 682"/>
                <a:gd name="T67" fmla="*/ 1 h 557"/>
                <a:gd name="T68" fmla="*/ 1 w 682"/>
                <a:gd name="T69" fmla="*/ 1 h 557"/>
                <a:gd name="T70" fmla="*/ 1 w 682"/>
                <a:gd name="T71" fmla="*/ 1 h 557"/>
                <a:gd name="T72" fmla="*/ 1 w 682"/>
                <a:gd name="T73" fmla="*/ 1 h 557"/>
                <a:gd name="T74" fmla="*/ 1 w 682"/>
                <a:gd name="T75" fmla="*/ 1 h 557"/>
                <a:gd name="T76" fmla="*/ 1 w 682"/>
                <a:gd name="T77" fmla="*/ 1 h 557"/>
                <a:gd name="T78" fmla="*/ 1 w 682"/>
                <a:gd name="T79" fmla="*/ 1 h 557"/>
                <a:gd name="T80" fmla="*/ 1 w 682"/>
                <a:gd name="T81" fmla="*/ 1 h 557"/>
                <a:gd name="T82" fmla="*/ 1 w 682"/>
                <a:gd name="T83" fmla="*/ 1 h 5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682" h="557">
                  <a:moveTo>
                    <a:pt x="435" y="556"/>
                  </a:moveTo>
                  <a:lnTo>
                    <a:pt x="481" y="464"/>
                  </a:lnTo>
                  <a:lnTo>
                    <a:pt x="473" y="449"/>
                  </a:lnTo>
                  <a:lnTo>
                    <a:pt x="486" y="451"/>
                  </a:lnTo>
                  <a:lnTo>
                    <a:pt x="495" y="441"/>
                  </a:lnTo>
                  <a:lnTo>
                    <a:pt x="500" y="413"/>
                  </a:lnTo>
                  <a:lnTo>
                    <a:pt x="500" y="371"/>
                  </a:lnTo>
                  <a:lnTo>
                    <a:pt x="309" y="287"/>
                  </a:lnTo>
                  <a:lnTo>
                    <a:pt x="296" y="308"/>
                  </a:lnTo>
                  <a:lnTo>
                    <a:pt x="282" y="346"/>
                  </a:lnTo>
                  <a:lnTo>
                    <a:pt x="396" y="557"/>
                  </a:lnTo>
                  <a:lnTo>
                    <a:pt x="303" y="556"/>
                  </a:lnTo>
                  <a:lnTo>
                    <a:pt x="304" y="536"/>
                  </a:lnTo>
                  <a:cubicBezTo>
                    <a:pt x="284" y="520"/>
                    <a:pt x="296" y="510"/>
                    <a:pt x="282" y="494"/>
                  </a:cubicBezTo>
                  <a:cubicBezTo>
                    <a:pt x="276" y="475"/>
                    <a:pt x="267" y="468"/>
                    <a:pt x="253" y="451"/>
                  </a:cubicBezTo>
                  <a:cubicBezTo>
                    <a:pt x="249" y="447"/>
                    <a:pt x="245" y="443"/>
                    <a:pt x="242" y="439"/>
                  </a:cubicBezTo>
                  <a:lnTo>
                    <a:pt x="237" y="432"/>
                  </a:lnTo>
                  <a:cubicBezTo>
                    <a:pt x="237" y="432"/>
                    <a:pt x="245" y="413"/>
                    <a:pt x="245" y="413"/>
                  </a:cubicBezTo>
                  <a:cubicBezTo>
                    <a:pt x="247" y="409"/>
                    <a:pt x="250" y="401"/>
                    <a:pt x="250" y="401"/>
                  </a:cubicBezTo>
                  <a:cubicBezTo>
                    <a:pt x="249" y="399"/>
                    <a:pt x="247" y="397"/>
                    <a:pt x="247" y="394"/>
                  </a:cubicBezTo>
                  <a:cubicBezTo>
                    <a:pt x="248" y="390"/>
                    <a:pt x="253" y="382"/>
                    <a:pt x="253" y="382"/>
                  </a:cubicBezTo>
                  <a:cubicBezTo>
                    <a:pt x="243" y="370"/>
                    <a:pt x="237" y="371"/>
                    <a:pt x="220" y="375"/>
                  </a:cubicBezTo>
                  <a:cubicBezTo>
                    <a:pt x="217" y="371"/>
                    <a:pt x="210" y="369"/>
                    <a:pt x="207" y="365"/>
                  </a:cubicBezTo>
                  <a:cubicBezTo>
                    <a:pt x="185" y="337"/>
                    <a:pt x="216" y="363"/>
                    <a:pt x="194" y="346"/>
                  </a:cubicBezTo>
                  <a:cubicBezTo>
                    <a:pt x="167" y="349"/>
                    <a:pt x="179" y="346"/>
                    <a:pt x="156" y="352"/>
                  </a:cubicBezTo>
                  <a:cubicBezTo>
                    <a:pt x="153" y="353"/>
                    <a:pt x="148" y="354"/>
                    <a:pt x="148" y="354"/>
                  </a:cubicBezTo>
                  <a:cubicBezTo>
                    <a:pt x="146" y="356"/>
                    <a:pt x="145" y="359"/>
                    <a:pt x="142" y="361"/>
                  </a:cubicBezTo>
                  <a:cubicBezTo>
                    <a:pt x="138" y="363"/>
                    <a:pt x="126" y="365"/>
                    <a:pt x="126" y="365"/>
                  </a:cubicBezTo>
                  <a:cubicBezTo>
                    <a:pt x="105" y="354"/>
                    <a:pt x="116" y="355"/>
                    <a:pt x="94" y="361"/>
                  </a:cubicBezTo>
                  <a:cubicBezTo>
                    <a:pt x="89" y="362"/>
                    <a:pt x="78" y="365"/>
                    <a:pt x="78" y="365"/>
                  </a:cubicBezTo>
                  <a:cubicBezTo>
                    <a:pt x="62" y="383"/>
                    <a:pt x="46" y="346"/>
                    <a:pt x="35" y="337"/>
                  </a:cubicBezTo>
                  <a:cubicBezTo>
                    <a:pt x="32" y="330"/>
                    <a:pt x="24" y="320"/>
                    <a:pt x="22" y="312"/>
                  </a:cubicBezTo>
                  <a:cubicBezTo>
                    <a:pt x="20" y="308"/>
                    <a:pt x="22" y="303"/>
                    <a:pt x="19" y="300"/>
                  </a:cubicBezTo>
                  <a:cubicBezTo>
                    <a:pt x="17" y="297"/>
                    <a:pt x="13" y="297"/>
                    <a:pt x="11" y="295"/>
                  </a:cubicBezTo>
                  <a:cubicBezTo>
                    <a:pt x="3" y="277"/>
                    <a:pt x="15" y="306"/>
                    <a:pt x="5" y="276"/>
                  </a:cubicBezTo>
                  <a:cubicBezTo>
                    <a:pt x="4" y="272"/>
                    <a:pt x="0" y="264"/>
                    <a:pt x="0" y="264"/>
                  </a:cubicBezTo>
                  <a:cubicBezTo>
                    <a:pt x="3" y="253"/>
                    <a:pt x="2" y="248"/>
                    <a:pt x="13" y="243"/>
                  </a:cubicBezTo>
                  <a:cubicBezTo>
                    <a:pt x="20" y="221"/>
                    <a:pt x="17" y="231"/>
                    <a:pt x="24" y="213"/>
                  </a:cubicBezTo>
                  <a:cubicBezTo>
                    <a:pt x="26" y="209"/>
                    <a:pt x="30" y="200"/>
                    <a:pt x="30" y="200"/>
                  </a:cubicBezTo>
                  <a:cubicBezTo>
                    <a:pt x="26" y="192"/>
                    <a:pt x="24" y="191"/>
                    <a:pt x="32" y="181"/>
                  </a:cubicBezTo>
                  <a:cubicBezTo>
                    <a:pt x="36" y="177"/>
                    <a:pt x="43" y="169"/>
                    <a:pt x="43" y="169"/>
                  </a:cubicBezTo>
                  <a:cubicBezTo>
                    <a:pt x="37" y="155"/>
                    <a:pt x="36" y="153"/>
                    <a:pt x="51" y="143"/>
                  </a:cubicBezTo>
                  <a:cubicBezTo>
                    <a:pt x="56" y="140"/>
                    <a:pt x="67" y="135"/>
                    <a:pt x="67" y="135"/>
                  </a:cubicBezTo>
                  <a:cubicBezTo>
                    <a:pt x="73" y="129"/>
                    <a:pt x="75" y="122"/>
                    <a:pt x="81" y="116"/>
                  </a:cubicBezTo>
                  <a:cubicBezTo>
                    <a:pt x="89" y="107"/>
                    <a:pt x="102" y="105"/>
                    <a:pt x="113" y="99"/>
                  </a:cubicBezTo>
                  <a:cubicBezTo>
                    <a:pt x="125" y="85"/>
                    <a:pt x="149" y="76"/>
                    <a:pt x="167" y="67"/>
                  </a:cubicBezTo>
                  <a:cubicBezTo>
                    <a:pt x="174" y="59"/>
                    <a:pt x="175" y="50"/>
                    <a:pt x="188" y="46"/>
                  </a:cubicBezTo>
                  <a:cubicBezTo>
                    <a:pt x="198" y="39"/>
                    <a:pt x="208" y="36"/>
                    <a:pt x="220" y="30"/>
                  </a:cubicBezTo>
                  <a:cubicBezTo>
                    <a:pt x="223" y="28"/>
                    <a:pt x="228" y="25"/>
                    <a:pt x="228" y="25"/>
                  </a:cubicBezTo>
                  <a:cubicBezTo>
                    <a:pt x="237" y="16"/>
                    <a:pt x="245" y="10"/>
                    <a:pt x="258" y="6"/>
                  </a:cubicBezTo>
                  <a:cubicBezTo>
                    <a:pt x="269" y="31"/>
                    <a:pt x="301" y="6"/>
                    <a:pt x="320" y="4"/>
                  </a:cubicBezTo>
                  <a:cubicBezTo>
                    <a:pt x="334" y="3"/>
                    <a:pt x="349" y="3"/>
                    <a:pt x="363" y="2"/>
                  </a:cubicBezTo>
                  <a:cubicBezTo>
                    <a:pt x="369" y="3"/>
                    <a:pt x="376" y="5"/>
                    <a:pt x="382" y="4"/>
                  </a:cubicBezTo>
                  <a:cubicBezTo>
                    <a:pt x="387" y="4"/>
                    <a:pt x="398" y="0"/>
                    <a:pt x="398" y="0"/>
                  </a:cubicBezTo>
                  <a:cubicBezTo>
                    <a:pt x="415" y="8"/>
                    <a:pt x="406" y="16"/>
                    <a:pt x="400" y="30"/>
                  </a:cubicBezTo>
                  <a:cubicBezTo>
                    <a:pt x="398" y="34"/>
                    <a:pt x="384" y="34"/>
                    <a:pt x="384" y="34"/>
                  </a:cubicBezTo>
                  <a:cubicBezTo>
                    <a:pt x="379" y="47"/>
                    <a:pt x="398" y="51"/>
                    <a:pt x="411" y="55"/>
                  </a:cubicBezTo>
                  <a:cubicBezTo>
                    <a:pt x="419" y="72"/>
                    <a:pt x="421" y="79"/>
                    <a:pt x="443" y="84"/>
                  </a:cubicBezTo>
                  <a:cubicBezTo>
                    <a:pt x="461" y="71"/>
                    <a:pt x="435" y="65"/>
                    <a:pt x="468" y="57"/>
                  </a:cubicBezTo>
                  <a:cubicBezTo>
                    <a:pt x="482" y="61"/>
                    <a:pt x="485" y="70"/>
                    <a:pt x="497" y="74"/>
                  </a:cubicBezTo>
                  <a:cubicBezTo>
                    <a:pt x="505" y="76"/>
                    <a:pt x="513" y="78"/>
                    <a:pt x="521" y="80"/>
                  </a:cubicBezTo>
                  <a:cubicBezTo>
                    <a:pt x="524" y="81"/>
                    <a:pt x="529" y="82"/>
                    <a:pt x="529" y="82"/>
                  </a:cubicBezTo>
                  <a:cubicBezTo>
                    <a:pt x="547" y="78"/>
                    <a:pt x="547" y="76"/>
                    <a:pt x="562" y="84"/>
                  </a:cubicBezTo>
                  <a:cubicBezTo>
                    <a:pt x="566" y="95"/>
                    <a:pt x="565" y="86"/>
                    <a:pt x="559" y="97"/>
                  </a:cubicBezTo>
                  <a:cubicBezTo>
                    <a:pt x="557" y="101"/>
                    <a:pt x="554" y="110"/>
                    <a:pt x="554" y="110"/>
                  </a:cubicBezTo>
                  <a:cubicBezTo>
                    <a:pt x="556" y="132"/>
                    <a:pt x="556" y="168"/>
                    <a:pt x="572" y="188"/>
                  </a:cubicBezTo>
                  <a:cubicBezTo>
                    <a:pt x="568" y="198"/>
                    <a:pt x="564" y="208"/>
                    <a:pt x="562" y="219"/>
                  </a:cubicBezTo>
                  <a:cubicBezTo>
                    <a:pt x="564" y="227"/>
                    <a:pt x="569" y="233"/>
                    <a:pt x="572" y="240"/>
                  </a:cubicBezTo>
                  <a:cubicBezTo>
                    <a:pt x="573" y="247"/>
                    <a:pt x="572" y="254"/>
                    <a:pt x="575" y="259"/>
                  </a:cubicBezTo>
                  <a:cubicBezTo>
                    <a:pt x="577" y="263"/>
                    <a:pt x="595" y="272"/>
                    <a:pt x="599" y="283"/>
                  </a:cubicBezTo>
                  <a:cubicBezTo>
                    <a:pt x="594" y="295"/>
                    <a:pt x="603" y="306"/>
                    <a:pt x="618" y="310"/>
                  </a:cubicBezTo>
                  <a:cubicBezTo>
                    <a:pt x="630" y="307"/>
                    <a:pt x="638" y="308"/>
                    <a:pt x="645" y="300"/>
                  </a:cubicBezTo>
                  <a:cubicBezTo>
                    <a:pt x="660" y="302"/>
                    <a:pt x="663" y="303"/>
                    <a:pt x="672" y="293"/>
                  </a:cubicBezTo>
                  <a:cubicBezTo>
                    <a:pt x="675" y="294"/>
                    <a:pt x="679" y="293"/>
                    <a:pt x="680" y="295"/>
                  </a:cubicBezTo>
                  <a:cubicBezTo>
                    <a:pt x="682" y="301"/>
                    <a:pt x="674" y="321"/>
                    <a:pt x="672" y="327"/>
                  </a:cubicBezTo>
                  <a:cubicBezTo>
                    <a:pt x="668" y="340"/>
                    <a:pt x="671" y="326"/>
                    <a:pt x="664" y="340"/>
                  </a:cubicBezTo>
                  <a:cubicBezTo>
                    <a:pt x="652" y="360"/>
                    <a:pt x="646" y="381"/>
                    <a:pt x="621" y="394"/>
                  </a:cubicBezTo>
                  <a:cubicBezTo>
                    <a:pt x="614" y="402"/>
                    <a:pt x="609" y="402"/>
                    <a:pt x="599" y="407"/>
                  </a:cubicBezTo>
                  <a:cubicBezTo>
                    <a:pt x="590" y="418"/>
                    <a:pt x="579" y="429"/>
                    <a:pt x="567" y="439"/>
                  </a:cubicBezTo>
                  <a:cubicBezTo>
                    <a:pt x="560" y="454"/>
                    <a:pt x="555" y="470"/>
                    <a:pt x="548" y="485"/>
                  </a:cubicBezTo>
                  <a:cubicBezTo>
                    <a:pt x="549" y="489"/>
                    <a:pt x="550" y="492"/>
                    <a:pt x="551" y="496"/>
                  </a:cubicBezTo>
                  <a:cubicBezTo>
                    <a:pt x="552" y="500"/>
                    <a:pt x="556" y="508"/>
                    <a:pt x="556" y="508"/>
                  </a:cubicBezTo>
                  <a:cubicBezTo>
                    <a:pt x="559" y="524"/>
                    <a:pt x="562" y="546"/>
                    <a:pt x="576" y="557"/>
                  </a:cubicBezTo>
                  <a:lnTo>
                    <a:pt x="435" y="556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09" name="Freeform 94"/>
            <p:cNvSpPr>
              <a:spLocks/>
            </p:cNvSpPr>
            <p:nvPr userDrawn="1"/>
          </p:nvSpPr>
          <p:spPr bwMode="ltGray">
            <a:xfrm>
              <a:off x="3877" y="448"/>
              <a:ext cx="163" cy="221"/>
            </a:xfrm>
            <a:custGeom>
              <a:avLst/>
              <a:gdLst>
                <a:gd name="T0" fmla="*/ 1 w 257"/>
                <a:gd name="T1" fmla="*/ 1 h 347"/>
                <a:gd name="T2" fmla="*/ 1 w 257"/>
                <a:gd name="T3" fmla="*/ 1 h 347"/>
                <a:gd name="T4" fmla="*/ 1 w 257"/>
                <a:gd name="T5" fmla="*/ 1 h 347"/>
                <a:gd name="T6" fmla="*/ 1 w 257"/>
                <a:gd name="T7" fmla="*/ 1 h 347"/>
                <a:gd name="T8" fmla="*/ 1 w 257"/>
                <a:gd name="T9" fmla="*/ 1 h 347"/>
                <a:gd name="T10" fmla="*/ 1 w 257"/>
                <a:gd name="T11" fmla="*/ 1 h 347"/>
                <a:gd name="T12" fmla="*/ 1 w 257"/>
                <a:gd name="T13" fmla="*/ 1 h 347"/>
                <a:gd name="T14" fmla="*/ 1 w 257"/>
                <a:gd name="T15" fmla="*/ 1 h 347"/>
                <a:gd name="T16" fmla="*/ 1 w 257"/>
                <a:gd name="T17" fmla="*/ 1 h 347"/>
                <a:gd name="T18" fmla="*/ 1 w 257"/>
                <a:gd name="T19" fmla="*/ 1 h 347"/>
                <a:gd name="T20" fmla="*/ 1 w 257"/>
                <a:gd name="T21" fmla="*/ 1 h 347"/>
                <a:gd name="T22" fmla="*/ 1 w 257"/>
                <a:gd name="T23" fmla="*/ 1 h 347"/>
                <a:gd name="T24" fmla="*/ 1 w 257"/>
                <a:gd name="T25" fmla="*/ 1 h 347"/>
                <a:gd name="T26" fmla="*/ 0 w 257"/>
                <a:gd name="T27" fmla="*/ 1 h 347"/>
                <a:gd name="T28" fmla="*/ 1 w 257"/>
                <a:gd name="T29" fmla="*/ 1 h 347"/>
                <a:gd name="T30" fmla="*/ 1 w 257"/>
                <a:gd name="T31" fmla="*/ 1 h 3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57" h="347">
                  <a:moveTo>
                    <a:pt x="243" y="347"/>
                  </a:moveTo>
                  <a:lnTo>
                    <a:pt x="233" y="301"/>
                  </a:lnTo>
                  <a:lnTo>
                    <a:pt x="217" y="288"/>
                  </a:lnTo>
                  <a:lnTo>
                    <a:pt x="215" y="269"/>
                  </a:lnTo>
                  <a:lnTo>
                    <a:pt x="209" y="254"/>
                  </a:lnTo>
                  <a:lnTo>
                    <a:pt x="209" y="229"/>
                  </a:lnTo>
                  <a:lnTo>
                    <a:pt x="207" y="214"/>
                  </a:lnTo>
                  <a:lnTo>
                    <a:pt x="228" y="202"/>
                  </a:lnTo>
                  <a:lnTo>
                    <a:pt x="257" y="197"/>
                  </a:lnTo>
                  <a:lnTo>
                    <a:pt x="257" y="136"/>
                  </a:lnTo>
                  <a:cubicBezTo>
                    <a:pt x="209" y="119"/>
                    <a:pt x="13" y="0"/>
                    <a:pt x="54" y="96"/>
                  </a:cubicBezTo>
                  <a:cubicBezTo>
                    <a:pt x="36" y="106"/>
                    <a:pt x="57" y="97"/>
                    <a:pt x="32" y="98"/>
                  </a:cubicBezTo>
                  <a:cubicBezTo>
                    <a:pt x="27" y="99"/>
                    <a:pt x="16" y="102"/>
                    <a:pt x="16" y="102"/>
                  </a:cubicBezTo>
                  <a:lnTo>
                    <a:pt x="0" y="149"/>
                  </a:lnTo>
                  <a:lnTo>
                    <a:pt x="93" y="346"/>
                  </a:lnTo>
                  <a:lnTo>
                    <a:pt x="243" y="347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10" name="Freeform 95"/>
            <p:cNvSpPr>
              <a:spLocks/>
            </p:cNvSpPr>
            <p:nvPr userDrawn="1"/>
          </p:nvSpPr>
          <p:spPr bwMode="ltGray">
            <a:xfrm>
              <a:off x="4164" y="611"/>
              <a:ext cx="7" cy="12"/>
            </a:xfrm>
            <a:custGeom>
              <a:avLst/>
              <a:gdLst>
                <a:gd name="T0" fmla="*/ 0 w 19"/>
                <a:gd name="T1" fmla="*/ 0 h 37"/>
                <a:gd name="T2" fmla="*/ 0 w 19"/>
                <a:gd name="T3" fmla="*/ 0 h 37"/>
                <a:gd name="T4" fmla="*/ 0 w 19"/>
                <a:gd name="T5" fmla="*/ 0 h 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37">
                  <a:moveTo>
                    <a:pt x="7" y="25"/>
                  </a:moveTo>
                  <a:cubicBezTo>
                    <a:pt x="0" y="4"/>
                    <a:pt x="12" y="0"/>
                    <a:pt x="19" y="21"/>
                  </a:cubicBezTo>
                  <a:cubicBezTo>
                    <a:pt x="14" y="37"/>
                    <a:pt x="18" y="36"/>
                    <a:pt x="7" y="25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11" name="Freeform 96"/>
            <p:cNvSpPr>
              <a:spLocks/>
            </p:cNvSpPr>
            <p:nvPr userDrawn="1"/>
          </p:nvSpPr>
          <p:spPr bwMode="ltGray">
            <a:xfrm>
              <a:off x="4155" y="497"/>
              <a:ext cx="9" cy="7"/>
            </a:xfrm>
            <a:custGeom>
              <a:avLst/>
              <a:gdLst>
                <a:gd name="T0" fmla="*/ 0 w 22"/>
                <a:gd name="T1" fmla="*/ 0 h 20"/>
                <a:gd name="T2" fmla="*/ 0 w 22"/>
                <a:gd name="T3" fmla="*/ 0 h 20"/>
                <a:gd name="T4" fmla="*/ 0 w 22"/>
                <a:gd name="T5" fmla="*/ 0 h 20"/>
                <a:gd name="T6" fmla="*/ 0 w 22"/>
                <a:gd name="T7" fmla="*/ 0 h 20"/>
                <a:gd name="T8" fmla="*/ 0 w 22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20">
                  <a:moveTo>
                    <a:pt x="12" y="12"/>
                  </a:moveTo>
                  <a:cubicBezTo>
                    <a:pt x="13" y="8"/>
                    <a:pt x="12" y="0"/>
                    <a:pt x="16" y="0"/>
                  </a:cubicBezTo>
                  <a:cubicBezTo>
                    <a:pt x="20" y="0"/>
                    <a:pt x="22" y="8"/>
                    <a:pt x="20" y="12"/>
                  </a:cubicBezTo>
                  <a:cubicBezTo>
                    <a:pt x="18" y="16"/>
                    <a:pt x="12" y="17"/>
                    <a:pt x="8" y="20"/>
                  </a:cubicBezTo>
                  <a:cubicBezTo>
                    <a:pt x="3" y="5"/>
                    <a:pt x="0" y="6"/>
                    <a:pt x="12" y="1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12" name="Freeform 97"/>
            <p:cNvSpPr>
              <a:spLocks/>
            </p:cNvSpPr>
            <p:nvPr userDrawn="1"/>
          </p:nvSpPr>
          <p:spPr bwMode="ltGray">
            <a:xfrm>
              <a:off x="3760" y="357"/>
              <a:ext cx="25" cy="10"/>
            </a:xfrm>
            <a:custGeom>
              <a:avLst/>
              <a:gdLst>
                <a:gd name="T0" fmla="*/ 0 w 57"/>
                <a:gd name="T1" fmla="*/ 0 h 30"/>
                <a:gd name="T2" fmla="*/ 0 w 57"/>
                <a:gd name="T3" fmla="*/ 0 h 30"/>
                <a:gd name="T4" fmla="*/ 0 w 57"/>
                <a:gd name="T5" fmla="*/ 0 h 30"/>
                <a:gd name="T6" fmla="*/ 0 w 57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30">
                  <a:moveTo>
                    <a:pt x="24" y="18"/>
                  </a:moveTo>
                  <a:cubicBezTo>
                    <a:pt x="0" y="10"/>
                    <a:pt x="9" y="0"/>
                    <a:pt x="32" y="6"/>
                  </a:cubicBezTo>
                  <a:cubicBezTo>
                    <a:pt x="46" y="15"/>
                    <a:pt x="57" y="23"/>
                    <a:pt x="36" y="30"/>
                  </a:cubicBezTo>
                  <a:cubicBezTo>
                    <a:pt x="21" y="25"/>
                    <a:pt x="24" y="30"/>
                    <a:pt x="24" y="1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13" name="Freeform 98"/>
            <p:cNvSpPr>
              <a:spLocks/>
            </p:cNvSpPr>
            <p:nvPr userDrawn="1"/>
          </p:nvSpPr>
          <p:spPr bwMode="ltGray">
            <a:xfrm>
              <a:off x="4062" y="265"/>
              <a:ext cx="295" cy="233"/>
            </a:xfrm>
            <a:custGeom>
              <a:avLst/>
              <a:gdLst>
                <a:gd name="T0" fmla="*/ 0 w 693"/>
                <a:gd name="T1" fmla="*/ 0 h 696"/>
                <a:gd name="T2" fmla="*/ 0 w 693"/>
                <a:gd name="T3" fmla="*/ 0 h 696"/>
                <a:gd name="T4" fmla="*/ 0 w 693"/>
                <a:gd name="T5" fmla="*/ 0 h 696"/>
                <a:gd name="T6" fmla="*/ 0 w 693"/>
                <a:gd name="T7" fmla="*/ 0 h 696"/>
                <a:gd name="T8" fmla="*/ 0 w 693"/>
                <a:gd name="T9" fmla="*/ 0 h 696"/>
                <a:gd name="T10" fmla="*/ 0 w 693"/>
                <a:gd name="T11" fmla="*/ 0 h 696"/>
                <a:gd name="T12" fmla="*/ 0 w 693"/>
                <a:gd name="T13" fmla="*/ 0 h 696"/>
                <a:gd name="T14" fmla="*/ 0 w 693"/>
                <a:gd name="T15" fmla="*/ 0 h 696"/>
                <a:gd name="T16" fmla="*/ 0 w 693"/>
                <a:gd name="T17" fmla="*/ 0 h 696"/>
                <a:gd name="T18" fmla="*/ 0 w 693"/>
                <a:gd name="T19" fmla="*/ 0 h 696"/>
                <a:gd name="T20" fmla="*/ 0 w 693"/>
                <a:gd name="T21" fmla="*/ 0 h 696"/>
                <a:gd name="T22" fmla="*/ 0 w 693"/>
                <a:gd name="T23" fmla="*/ 0 h 696"/>
                <a:gd name="T24" fmla="*/ 0 w 693"/>
                <a:gd name="T25" fmla="*/ 0 h 696"/>
                <a:gd name="T26" fmla="*/ 0 w 693"/>
                <a:gd name="T27" fmla="*/ 0 h 696"/>
                <a:gd name="T28" fmla="*/ 0 w 693"/>
                <a:gd name="T29" fmla="*/ 0 h 696"/>
                <a:gd name="T30" fmla="*/ 0 w 693"/>
                <a:gd name="T31" fmla="*/ 0 h 696"/>
                <a:gd name="T32" fmla="*/ 0 w 693"/>
                <a:gd name="T33" fmla="*/ 0 h 696"/>
                <a:gd name="T34" fmla="*/ 0 w 693"/>
                <a:gd name="T35" fmla="*/ 0 h 696"/>
                <a:gd name="T36" fmla="*/ 0 w 693"/>
                <a:gd name="T37" fmla="*/ 0 h 696"/>
                <a:gd name="T38" fmla="*/ 0 w 693"/>
                <a:gd name="T39" fmla="*/ 0 h 696"/>
                <a:gd name="T40" fmla="*/ 0 w 693"/>
                <a:gd name="T41" fmla="*/ 0 h 696"/>
                <a:gd name="T42" fmla="*/ 0 w 693"/>
                <a:gd name="T43" fmla="*/ 0 h 696"/>
                <a:gd name="T44" fmla="*/ 0 w 693"/>
                <a:gd name="T45" fmla="*/ 0 h 696"/>
                <a:gd name="T46" fmla="*/ 0 w 693"/>
                <a:gd name="T47" fmla="*/ 0 h 696"/>
                <a:gd name="T48" fmla="*/ 0 w 693"/>
                <a:gd name="T49" fmla="*/ 0 h 696"/>
                <a:gd name="T50" fmla="*/ 0 w 693"/>
                <a:gd name="T51" fmla="*/ 0 h 696"/>
                <a:gd name="T52" fmla="*/ 0 w 693"/>
                <a:gd name="T53" fmla="*/ 0 h 696"/>
                <a:gd name="T54" fmla="*/ 0 w 693"/>
                <a:gd name="T55" fmla="*/ 0 h 696"/>
                <a:gd name="T56" fmla="*/ 0 w 693"/>
                <a:gd name="T57" fmla="*/ 0 h 696"/>
                <a:gd name="T58" fmla="*/ 0 w 693"/>
                <a:gd name="T59" fmla="*/ 0 h 696"/>
                <a:gd name="T60" fmla="*/ 0 w 693"/>
                <a:gd name="T61" fmla="*/ 0 h 696"/>
                <a:gd name="T62" fmla="*/ 0 w 693"/>
                <a:gd name="T63" fmla="*/ 0 h 696"/>
                <a:gd name="T64" fmla="*/ 0 w 693"/>
                <a:gd name="T65" fmla="*/ 0 h 696"/>
                <a:gd name="T66" fmla="*/ 0 w 693"/>
                <a:gd name="T67" fmla="*/ 0 h 696"/>
                <a:gd name="T68" fmla="*/ 0 w 693"/>
                <a:gd name="T69" fmla="*/ 0 h 696"/>
                <a:gd name="T70" fmla="*/ 0 w 693"/>
                <a:gd name="T71" fmla="*/ 0 h 69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93" h="696">
                  <a:moveTo>
                    <a:pt x="541" y="460"/>
                  </a:moveTo>
                  <a:lnTo>
                    <a:pt x="473" y="464"/>
                  </a:lnTo>
                  <a:lnTo>
                    <a:pt x="441" y="452"/>
                  </a:lnTo>
                  <a:lnTo>
                    <a:pt x="393" y="452"/>
                  </a:lnTo>
                  <a:cubicBezTo>
                    <a:pt x="365" y="448"/>
                    <a:pt x="360" y="444"/>
                    <a:pt x="337" y="436"/>
                  </a:cubicBezTo>
                  <a:cubicBezTo>
                    <a:pt x="336" y="432"/>
                    <a:pt x="330" y="413"/>
                    <a:pt x="325" y="412"/>
                  </a:cubicBezTo>
                  <a:cubicBezTo>
                    <a:pt x="317" y="411"/>
                    <a:pt x="301" y="420"/>
                    <a:pt x="301" y="420"/>
                  </a:cubicBezTo>
                  <a:cubicBezTo>
                    <a:pt x="289" y="412"/>
                    <a:pt x="277" y="408"/>
                    <a:pt x="265" y="400"/>
                  </a:cubicBezTo>
                  <a:cubicBezTo>
                    <a:pt x="252" y="380"/>
                    <a:pt x="256" y="356"/>
                    <a:pt x="233" y="348"/>
                  </a:cubicBezTo>
                  <a:cubicBezTo>
                    <a:pt x="217" y="372"/>
                    <a:pt x="221" y="392"/>
                    <a:pt x="237" y="416"/>
                  </a:cubicBezTo>
                  <a:cubicBezTo>
                    <a:pt x="234" y="428"/>
                    <a:pt x="228" y="445"/>
                    <a:pt x="237" y="444"/>
                  </a:cubicBezTo>
                  <a:cubicBezTo>
                    <a:pt x="247" y="443"/>
                    <a:pt x="261" y="428"/>
                    <a:pt x="261" y="428"/>
                  </a:cubicBezTo>
                  <a:cubicBezTo>
                    <a:pt x="258" y="450"/>
                    <a:pt x="243" y="475"/>
                    <a:pt x="269" y="484"/>
                  </a:cubicBezTo>
                  <a:cubicBezTo>
                    <a:pt x="277" y="479"/>
                    <a:pt x="288" y="476"/>
                    <a:pt x="293" y="468"/>
                  </a:cubicBezTo>
                  <a:cubicBezTo>
                    <a:pt x="302" y="454"/>
                    <a:pt x="303" y="446"/>
                    <a:pt x="317" y="436"/>
                  </a:cubicBezTo>
                  <a:cubicBezTo>
                    <a:pt x="315" y="448"/>
                    <a:pt x="306" y="467"/>
                    <a:pt x="321" y="476"/>
                  </a:cubicBezTo>
                  <a:cubicBezTo>
                    <a:pt x="328" y="480"/>
                    <a:pt x="345" y="484"/>
                    <a:pt x="345" y="484"/>
                  </a:cubicBezTo>
                  <a:cubicBezTo>
                    <a:pt x="382" y="472"/>
                    <a:pt x="347" y="527"/>
                    <a:pt x="333" y="536"/>
                  </a:cubicBezTo>
                  <a:cubicBezTo>
                    <a:pt x="330" y="540"/>
                    <a:pt x="329" y="545"/>
                    <a:pt x="325" y="548"/>
                  </a:cubicBezTo>
                  <a:cubicBezTo>
                    <a:pt x="322" y="551"/>
                    <a:pt x="316" y="549"/>
                    <a:pt x="313" y="552"/>
                  </a:cubicBezTo>
                  <a:cubicBezTo>
                    <a:pt x="300" y="565"/>
                    <a:pt x="320" y="575"/>
                    <a:pt x="293" y="584"/>
                  </a:cubicBezTo>
                  <a:cubicBezTo>
                    <a:pt x="286" y="595"/>
                    <a:pt x="272" y="610"/>
                    <a:pt x="261" y="616"/>
                  </a:cubicBezTo>
                  <a:cubicBezTo>
                    <a:pt x="254" y="620"/>
                    <a:pt x="245" y="621"/>
                    <a:pt x="237" y="624"/>
                  </a:cubicBezTo>
                  <a:cubicBezTo>
                    <a:pt x="233" y="625"/>
                    <a:pt x="225" y="628"/>
                    <a:pt x="225" y="628"/>
                  </a:cubicBezTo>
                  <a:cubicBezTo>
                    <a:pt x="215" y="659"/>
                    <a:pt x="212" y="652"/>
                    <a:pt x="173" y="656"/>
                  </a:cubicBezTo>
                  <a:cubicBezTo>
                    <a:pt x="140" y="667"/>
                    <a:pt x="132" y="687"/>
                    <a:pt x="97" y="696"/>
                  </a:cubicBezTo>
                  <a:cubicBezTo>
                    <a:pt x="77" y="691"/>
                    <a:pt x="75" y="687"/>
                    <a:pt x="81" y="668"/>
                  </a:cubicBezTo>
                  <a:cubicBezTo>
                    <a:pt x="77" y="646"/>
                    <a:pt x="72" y="639"/>
                    <a:pt x="77" y="616"/>
                  </a:cubicBezTo>
                  <a:cubicBezTo>
                    <a:pt x="73" y="598"/>
                    <a:pt x="71" y="587"/>
                    <a:pt x="61" y="572"/>
                  </a:cubicBezTo>
                  <a:cubicBezTo>
                    <a:pt x="58" y="551"/>
                    <a:pt x="51" y="543"/>
                    <a:pt x="45" y="524"/>
                  </a:cubicBezTo>
                  <a:cubicBezTo>
                    <a:pt x="52" y="502"/>
                    <a:pt x="58" y="496"/>
                    <a:pt x="49" y="472"/>
                  </a:cubicBezTo>
                  <a:cubicBezTo>
                    <a:pt x="46" y="463"/>
                    <a:pt x="33" y="448"/>
                    <a:pt x="33" y="448"/>
                  </a:cubicBezTo>
                  <a:cubicBezTo>
                    <a:pt x="42" y="422"/>
                    <a:pt x="42" y="408"/>
                    <a:pt x="33" y="380"/>
                  </a:cubicBezTo>
                  <a:cubicBezTo>
                    <a:pt x="49" y="369"/>
                    <a:pt x="48" y="362"/>
                    <a:pt x="53" y="344"/>
                  </a:cubicBezTo>
                  <a:cubicBezTo>
                    <a:pt x="47" y="327"/>
                    <a:pt x="49" y="308"/>
                    <a:pt x="33" y="332"/>
                  </a:cubicBezTo>
                  <a:cubicBezTo>
                    <a:pt x="40" y="353"/>
                    <a:pt x="29" y="374"/>
                    <a:pt x="17" y="392"/>
                  </a:cubicBezTo>
                  <a:cubicBezTo>
                    <a:pt x="6" y="360"/>
                    <a:pt x="10" y="340"/>
                    <a:pt x="13" y="304"/>
                  </a:cubicBezTo>
                  <a:cubicBezTo>
                    <a:pt x="44" y="314"/>
                    <a:pt x="54" y="289"/>
                    <a:pt x="81" y="280"/>
                  </a:cubicBezTo>
                  <a:cubicBezTo>
                    <a:pt x="94" y="261"/>
                    <a:pt x="85" y="242"/>
                    <a:pt x="105" y="228"/>
                  </a:cubicBezTo>
                  <a:cubicBezTo>
                    <a:pt x="108" y="220"/>
                    <a:pt x="110" y="212"/>
                    <a:pt x="113" y="204"/>
                  </a:cubicBezTo>
                  <a:cubicBezTo>
                    <a:pt x="116" y="196"/>
                    <a:pt x="89" y="196"/>
                    <a:pt x="89" y="196"/>
                  </a:cubicBezTo>
                  <a:cubicBezTo>
                    <a:pt x="81" y="221"/>
                    <a:pt x="58" y="211"/>
                    <a:pt x="37" y="204"/>
                  </a:cubicBezTo>
                  <a:cubicBezTo>
                    <a:pt x="33" y="207"/>
                    <a:pt x="30" y="213"/>
                    <a:pt x="25" y="212"/>
                  </a:cubicBezTo>
                  <a:cubicBezTo>
                    <a:pt x="16" y="210"/>
                    <a:pt x="1" y="196"/>
                    <a:pt x="1" y="196"/>
                  </a:cubicBezTo>
                  <a:cubicBezTo>
                    <a:pt x="4" y="186"/>
                    <a:pt x="4" y="174"/>
                    <a:pt x="9" y="164"/>
                  </a:cubicBezTo>
                  <a:cubicBezTo>
                    <a:pt x="13" y="155"/>
                    <a:pt x="25" y="140"/>
                    <a:pt x="25" y="140"/>
                  </a:cubicBezTo>
                  <a:cubicBezTo>
                    <a:pt x="0" y="132"/>
                    <a:pt x="25" y="128"/>
                    <a:pt x="37" y="124"/>
                  </a:cubicBezTo>
                  <a:cubicBezTo>
                    <a:pt x="58" y="131"/>
                    <a:pt x="75" y="116"/>
                    <a:pt x="97" y="112"/>
                  </a:cubicBezTo>
                  <a:cubicBezTo>
                    <a:pt x="135" y="87"/>
                    <a:pt x="159" y="122"/>
                    <a:pt x="197" y="132"/>
                  </a:cubicBezTo>
                  <a:cubicBezTo>
                    <a:pt x="205" y="129"/>
                    <a:pt x="213" y="127"/>
                    <a:pt x="221" y="124"/>
                  </a:cubicBezTo>
                  <a:cubicBezTo>
                    <a:pt x="225" y="123"/>
                    <a:pt x="226" y="147"/>
                    <a:pt x="233" y="120"/>
                  </a:cubicBezTo>
                  <a:lnTo>
                    <a:pt x="229" y="64"/>
                  </a:lnTo>
                  <a:lnTo>
                    <a:pt x="209" y="40"/>
                  </a:lnTo>
                  <a:cubicBezTo>
                    <a:pt x="243" y="21"/>
                    <a:pt x="240" y="21"/>
                    <a:pt x="261" y="0"/>
                  </a:cubicBezTo>
                  <a:cubicBezTo>
                    <a:pt x="297" y="16"/>
                    <a:pt x="333" y="32"/>
                    <a:pt x="369" y="48"/>
                  </a:cubicBezTo>
                  <a:cubicBezTo>
                    <a:pt x="373" y="50"/>
                    <a:pt x="361" y="44"/>
                    <a:pt x="357" y="44"/>
                  </a:cubicBezTo>
                  <a:cubicBezTo>
                    <a:pt x="349" y="45"/>
                    <a:pt x="333" y="52"/>
                    <a:pt x="333" y="52"/>
                  </a:cubicBezTo>
                  <a:cubicBezTo>
                    <a:pt x="322" y="68"/>
                    <a:pt x="318" y="71"/>
                    <a:pt x="329" y="88"/>
                  </a:cubicBezTo>
                  <a:cubicBezTo>
                    <a:pt x="308" y="119"/>
                    <a:pt x="323" y="118"/>
                    <a:pt x="333" y="148"/>
                  </a:cubicBezTo>
                  <a:cubicBezTo>
                    <a:pt x="320" y="157"/>
                    <a:pt x="314" y="167"/>
                    <a:pt x="301" y="176"/>
                  </a:cubicBezTo>
                  <a:cubicBezTo>
                    <a:pt x="306" y="213"/>
                    <a:pt x="303" y="213"/>
                    <a:pt x="337" y="220"/>
                  </a:cubicBezTo>
                  <a:cubicBezTo>
                    <a:pt x="358" y="216"/>
                    <a:pt x="368" y="214"/>
                    <a:pt x="361" y="192"/>
                  </a:cubicBezTo>
                  <a:cubicBezTo>
                    <a:pt x="362" y="177"/>
                    <a:pt x="362" y="162"/>
                    <a:pt x="365" y="148"/>
                  </a:cubicBezTo>
                  <a:cubicBezTo>
                    <a:pt x="366" y="143"/>
                    <a:pt x="369" y="133"/>
                    <a:pt x="373" y="136"/>
                  </a:cubicBezTo>
                  <a:cubicBezTo>
                    <a:pt x="379" y="140"/>
                    <a:pt x="376" y="149"/>
                    <a:pt x="377" y="156"/>
                  </a:cubicBezTo>
                  <a:cubicBezTo>
                    <a:pt x="404" y="147"/>
                    <a:pt x="409" y="116"/>
                    <a:pt x="417" y="92"/>
                  </a:cubicBezTo>
                  <a:cubicBezTo>
                    <a:pt x="422" y="76"/>
                    <a:pt x="453" y="74"/>
                    <a:pt x="465" y="72"/>
                  </a:cubicBezTo>
                  <a:cubicBezTo>
                    <a:pt x="472" y="92"/>
                    <a:pt x="477" y="93"/>
                    <a:pt x="497" y="88"/>
                  </a:cubicBezTo>
                  <a:cubicBezTo>
                    <a:pt x="512" y="78"/>
                    <a:pt x="515" y="74"/>
                    <a:pt x="509" y="56"/>
                  </a:cubicBezTo>
                  <a:cubicBezTo>
                    <a:pt x="523" y="46"/>
                    <a:pt x="517" y="46"/>
                    <a:pt x="529" y="52"/>
                  </a:cubicBezTo>
                  <a:lnTo>
                    <a:pt x="693" y="72"/>
                  </a:lnTo>
                  <a:lnTo>
                    <a:pt x="541" y="46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14" name="Freeform 99"/>
            <p:cNvSpPr>
              <a:spLocks/>
            </p:cNvSpPr>
            <p:nvPr userDrawn="1"/>
          </p:nvSpPr>
          <p:spPr bwMode="ltGray">
            <a:xfrm>
              <a:off x="3861" y="247"/>
              <a:ext cx="591" cy="95"/>
            </a:xfrm>
            <a:custGeom>
              <a:avLst/>
              <a:gdLst>
                <a:gd name="T0" fmla="*/ 1 w 931"/>
                <a:gd name="T1" fmla="*/ 0 h 149"/>
                <a:gd name="T2" fmla="*/ 1 w 931"/>
                <a:gd name="T3" fmla="*/ 1 h 149"/>
                <a:gd name="T4" fmla="*/ 1 w 931"/>
                <a:gd name="T5" fmla="*/ 1 h 149"/>
                <a:gd name="T6" fmla="*/ 1 w 931"/>
                <a:gd name="T7" fmla="*/ 1 h 149"/>
                <a:gd name="T8" fmla="*/ 1 w 931"/>
                <a:gd name="T9" fmla="*/ 1 h 149"/>
                <a:gd name="T10" fmla="*/ 0 w 931"/>
                <a:gd name="T11" fmla="*/ 1 h 149"/>
                <a:gd name="T12" fmla="*/ 1 w 931"/>
                <a:gd name="T13" fmla="*/ 1 h 149"/>
                <a:gd name="T14" fmla="*/ 1 w 931"/>
                <a:gd name="T15" fmla="*/ 1 h 149"/>
                <a:gd name="T16" fmla="*/ 1 w 931"/>
                <a:gd name="T17" fmla="*/ 1 h 149"/>
                <a:gd name="T18" fmla="*/ 1 w 931"/>
                <a:gd name="T19" fmla="*/ 1 h 149"/>
                <a:gd name="T20" fmla="*/ 1 w 931"/>
                <a:gd name="T21" fmla="*/ 1 h 149"/>
                <a:gd name="T22" fmla="*/ 1 w 931"/>
                <a:gd name="T23" fmla="*/ 1 h 149"/>
                <a:gd name="T24" fmla="*/ 1 w 931"/>
                <a:gd name="T25" fmla="*/ 1 h 149"/>
                <a:gd name="T26" fmla="*/ 1 w 931"/>
                <a:gd name="T27" fmla="*/ 1 h 149"/>
                <a:gd name="T28" fmla="*/ 1 w 931"/>
                <a:gd name="T29" fmla="*/ 1 h 149"/>
                <a:gd name="T30" fmla="*/ 1 w 931"/>
                <a:gd name="T31" fmla="*/ 1 h 149"/>
                <a:gd name="T32" fmla="*/ 1 w 931"/>
                <a:gd name="T33" fmla="*/ 1 h 149"/>
                <a:gd name="T34" fmla="*/ 1 w 931"/>
                <a:gd name="T35" fmla="*/ 1 h 149"/>
                <a:gd name="T36" fmla="*/ 1 w 931"/>
                <a:gd name="T37" fmla="*/ 1 h 149"/>
                <a:gd name="T38" fmla="*/ 1 w 931"/>
                <a:gd name="T39" fmla="*/ 1 h 149"/>
                <a:gd name="T40" fmla="*/ 1 w 931"/>
                <a:gd name="T41" fmla="*/ 1 h 149"/>
                <a:gd name="T42" fmla="*/ 1 w 931"/>
                <a:gd name="T43" fmla="*/ 1 h 149"/>
                <a:gd name="T44" fmla="*/ 1 w 931"/>
                <a:gd name="T45" fmla="*/ 1 h 149"/>
                <a:gd name="T46" fmla="*/ 1 w 931"/>
                <a:gd name="T47" fmla="*/ 1 h 149"/>
                <a:gd name="T48" fmla="*/ 1 w 931"/>
                <a:gd name="T49" fmla="*/ 1 h 149"/>
                <a:gd name="T50" fmla="*/ 1 w 931"/>
                <a:gd name="T51" fmla="*/ 1 h 149"/>
                <a:gd name="T52" fmla="*/ 1 w 931"/>
                <a:gd name="T53" fmla="*/ 1 h 149"/>
                <a:gd name="T54" fmla="*/ 1 w 931"/>
                <a:gd name="T55" fmla="*/ 1 h 149"/>
                <a:gd name="T56" fmla="*/ 1 w 931"/>
                <a:gd name="T57" fmla="*/ 1 h 149"/>
                <a:gd name="T58" fmla="*/ 1 w 931"/>
                <a:gd name="T59" fmla="*/ 1 h 149"/>
                <a:gd name="T60" fmla="*/ 1 w 931"/>
                <a:gd name="T61" fmla="*/ 1 h 149"/>
                <a:gd name="T62" fmla="*/ 1 w 931"/>
                <a:gd name="T63" fmla="*/ 1 h 149"/>
                <a:gd name="T64" fmla="*/ 1 w 931"/>
                <a:gd name="T65" fmla="*/ 1 h 149"/>
                <a:gd name="T66" fmla="*/ 1 w 931"/>
                <a:gd name="T67" fmla="*/ 1 h 149"/>
                <a:gd name="T68" fmla="*/ 1 w 931"/>
                <a:gd name="T69" fmla="*/ 1 h 149"/>
                <a:gd name="T70" fmla="*/ 1 w 931"/>
                <a:gd name="T71" fmla="*/ 1 h 149"/>
                <a:gd name="T72" fmla="*/ 1 w 931"/>
                <a:gd name="T73" fmla="*/ 1 h 1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31" h="149">
                  <a:moveTo>
                    <a:pt x="794" y="84"/>
                  </a:moveTo>
                  <a:cubicBezTo>
                    <a:pt x="813" y="72"/>
                    <a:pt x="931" y="14"/>
                    <a:pt x="825" y="0"/>
                  </a:cubicBezTo>
                  <a:lnTo>
                    <a:pt x="159" y="0"/>
                  </a:lnTo>
                  <a:cubicBezTo>
                    <a:pt x="149" y="12"/>
                    <a:pt x="162" y="18"/>
                    <a:pt x="143" y="29"/>
                  </a:cubicBezTo>
                  <a:cubicBezTo>
                    <a:pt x="130" y="44"/>
                    <a:pt x="133" y="39"/>
                    <a:pt x="116" y="48"/>
                  </a:cubicBezTo>
                  <a:cubicBezTo>
                    <a:pt x="108" y="46"/>
                    <a:pt x="100" y="44"/>
                    <a:pt x="91" y="42"/>
                  </a:cubicBezTo>
                  <a:cubicBezTo>
                    <a:pt x="89" y="41"/>
                    <a:pt x="83" y="40"/>
                    <a:pt x="83" y="40"/>
                  </a:cubicBezTo>
                  <a:cubicBezTo>
                    <a:pt x="76" y="40"/>
                    <a:pt x="68" y="39"/>
                    <a:pt x="62" y="42"/>
                  </a:cubicBezTo>
                  <a:cubicBezTo>
                    <a:pt x="54" y="45"/>
                    <a:pt x="46" y="61"/>
                    <a:pt x="38" y="67"/>
                  </a:cubicBezTo>
                  <a:cubicBezTo>
                    <a:pt x="32" y="71"/>
                    <a:pt x="27" y="74"/>
                    <a:pt x="22" y="77"/>
                  </a:cubicBezTo>
                  <a:cubicBezTo>
                    <a:pt x="16" y="81"/>
                    <a:pt x="5" y="86"/>
                    <a:pt x="5" y="86"/>
                  </a:cubicBezTo>
                  <a:cubicBezTo>
                    <a:pt x="9" y="95"/>
                    <a:pt x="7" y="97"/>
                    <a:pt x="0" y="105"/>
                  </a:cubicBezTo>
                  <a:cubicBezTo>
                    <a:pt x="17" y="107"/>
                    <a:pt x="22" y="107"/>
                    <a:pt x="16" y="120"/>
                  </a:cubicBezTo>
                  <a:cubicBezTo>
                    <a:pt x="27" y="122"/>
                    <a:pt x="48" y="116"/>
                    <a:pt x="59" y="115"/>
                  </a:cubicBezTo>
                  <a:cubicBezTo>
                    <a:pt x="71" y="112"/>
                    <a:pt x="73" y="117"/>
                    <a:pt x="83" y="111"/>
                  </a:cubicBezTo>
                  <a:cubicBezTo>
                    <a:pt x="89" y="96"/>
                    <a:pt x="83" y="100"/>
                    <a:pt x="97" y="96"/>
                  </a:cubicBezTo>
                  <a:cubicBezTo>
                    <a:pt x="100" y="94"/>
                    <a:pt x="103" y="93"/>
                    <a:pt x="105" y="90"/>
                  </a:cubicBezTo>
                  <a:cubicBezTo>
                    <a:pt x="106" y="88"/>
                    <a:pt x="106" y="85"/>
                    <a:pt x="108" y="84"/>
                  </a:cubicBezTo>
                  <a:cubicBezTo>
                    <a:pt x="112" y="80"/>
                    <a:pt x="140" y="69"/>
                    <a:pt x="148" y="67"/>
                  </a:cubicBezTo>
                  <a:cubicBezTo>
                    <a:pt x="160" y="52"/>
                    <a:pt x="153" y="56"/>
                    <a:pt x="167" y="52"/>
                  </a:cubicBezTo>
                  <a:cubicBezTo>
                    <a:pt x="178" y="55"/>
                    <a:pt x="179" y="62"/>
                    <a:pt x="191" y="58"/>
                  </a:cubicBezTo>
                  <a:cubicBezTo>
                    <a:pt x="199" y="52"/>
                    <a:pt x="206" y="51"/>
                    <a:pt x="215" y="46"/>
                  </a:cubicBezTo>
                  <a:cubicBezTo>
                    <a:pt x="226" y="58"/>
                    <a:pt x="217" y="46"/>
                    <a:pt x="223" y="69"/>
                  </a:cubicBezTo>
                  <a:cubicBezTo>
                    <a:pt x="226" y="79"/>
                    <a:pt x="233" y="85"/>
                    <a:pt x="237" y="94"/>
                  </a:cubicBezTo>
                  <a:cubicBezTo>
                    <a:pt x="227" y="100"/>
                    <a:pt x="229" y="104"/>
                    <a:pt x="218" y="107"/>
                  </a:cubicBezTo>
                  <a:cubicBezTo>
                    <a:pt x="207" y="120"/>
                    <a:pt x="203" y="113"/>
                    <a:pt x="188" y="109"/>
                  </a:cubicBezTo>
                  <a:cubicBezTo>
                    <a:pt x="191" y="117"/>
                    <a:pt x="200" y="127"/>
                    <a:pt x="210" y="132"/>
                  </a:cubicBezTo>
                  <a:cubicBezTo>
                    <a:pt x="218" y="114"/>
                    <a:pt x="211" y="122"/>
                    <a:pt x="231" y="113"/>
                  </a:cubicBezTo>
                  <a:cubicBezTo>
                    <a:pt x="237" y="111"/>
                    <a:pt x="248" y="105"/>
                    <a:pt x="248" y="105"/>
                  </a:cubicBezTo>
                  <a:cubicBezTo>
                    <a:pt x="248" y="100"/>
                    <a:pt x="246" y="94"/>
                    <a:pt x="250" y="90"/>
                  </a:cubicBezTo>
                  <a:cubicBezTo>
                    <a:pt x="253" y="88"/>
                    <a:pt x="254" y="96"/>
                    <a:pt x="258" y="96"/>
                  </a:cubicBezTo>
                  <a:cubicBezTo>
                    <a:pt x="262" y="97"/>
                    <a:pt x="264" y="94"/>
                    <a:pt x="266" y="92"/>
                  </a:cubicBezTo>
                  <a:cubicBezTo>
                    <a:pt x="262" y="82"/>
                    <a:pt x="252" y="77"/>
                    <a:pt x="248" y="67"/>
                  </a:cubicBezTo>
                  <a:cubicBezTo>
                    <a:pt x="250" y="63"/>
                    <a:pt x="255" y="58"/>
                    <a:pt x="253" y="54"/>
                  </a:cubicBezTo>
                  <a:cubicBezTo>
                    <a:pt x="251" y="50"/>
                    <a:pt x="248" y="42"/>
                    <a:pt x="248" y="42"/>
                  </a:cubicBezTo>
                  <a:cubicBezTo>
                    <a:pt x="256" y="32"/>
                    <a:pt x="259" y="35"/>
                    <a:pt x="266" y="44"/>
                  </a:cubicBezTo>
                  <a:cubicBezTo>
                    <a:pt x="270" y="56"/>
                    <a:pt x="276" y="61"/>
                    <a:pt x="285" y="71"/>
                  </a:cubicBezTo>
                  <a:cubicBezTo>
                    <a:pt x="281" y="81"/>
                    <a:pt x="289" y="82"/>
                    <a:pt x="277" y="88"/>
                  </a:cubicBezTo>
                  <a:cubicBezTo>
                    <a:pt x="262" y="106"/>
                    <a:pt x="278" y="83"/>
                    <a:pt x="274" y="101"/>
                  </a:cubicBezTo>
                  <a:cubicBezTo>
                    <a:pt x="274" y="105"/>
                    <a:pt x="268" y="109"/>
                    <a:pt x="266" y="113"/>
                  </a:cubicBezTo>
                  <a:cubicBezTo>
                    <a:pt x="270" y="122"/>
                    <a:pt x="268" y="125"/>
                    <a:pt x="261" y="132"/>
                  </a:cubicBezTo>
                  <a:cubicBezTo>
                    <a:pt x="268" y="149"/>
                    <a:pt x="282" y="134"/>
                    <a:pt x="296" y="130"/>
                  </a:cubicBezTo>
                  <a:cubicBezTo>
                    <a:pt x="299" y="122"/>
                    <a:pt x="295" y="119"/>
                    <a:pt x="299" y="111"/>
                  </a:cubicBezTo>
                  <a:cubicBezTo>
                    <a:pt x="296" y="105"/>
                    <a:pt x="288" y="97"/>
                    <a:pt x="299" y="92"/>
                  </a:cubicBezTo>
                  <a:cubicBezTo>
                    <a:pt x="303" y="90"/>
                    <a:pt x="315" y="88"/>
                    <a:pt x="315" y="88"/>
                  </a:cubicBezTo>
                  <a:cubicBezTo>
                    <a:pt x="326" y="91"/>
                    <a:pt x="325" y="95"/>
                    <a:pt x="331" y="103"/>
                  </a:cubicBezTo>
                  <a:cubicBezTo>
                    <a:pt x="339" y="84"/>
                    <a:pt x="331" y="90"/>
                    <a:pt x="361" y="92"/>
                  </a:cubicBezTo>
                  <a:cubicBezTo>
                    <a:pt x="355" y="76"/>
                    <a:pt x="365" y="76"/>
                    <a:pt x="382" y="73"/>
                  </a:cubicBezTo>
                  <a:cubicBezTo>
                    <a:pt x="383" y="71"/>
                    <a:pt x="387" y="57"/>
                    <a:pt x="393" y="54"/>
                  </a:cubicBezTo>
                  <a:cubicBezTo>
                    <a:pt x="398" y="52"/>
                    <a:pt x="409" y="50"/>
                    <a:pt x="409" y="50"/>
                  </a:cubicBezTo>
                  <a:cubicBezTo>
                    <a:pt x="430" y="54"/>
                    <a:pt x="413" y="58"/>
                    <a:pt x="431" y="63"/>
                  </a:cubicBezTo>
                  <a:cubicBezTo>
                    <a:pt x="433" y="61"/>
                    <a:pt x="435" y="57"/>
                    <a:pt x="439" y="56"/>
                  </a:cubicBezTo>
                  <a:cubicBezTo>
                    <a:pt x="445" y="55"/>
                    <a:pt x="452" y="61"/>
                    <a:pt x="457" y="58"/>
                  </a:cubicBezTo>
                  <a:cubicBezTo>
                    <a:pt x="461" y="57"/>
                    <a:pt x="457" y="52"/>
                    <a:pt x="455" y="50"/>
                  </a:cubicBezTo>
                  <a:cubicBezTo>
                    <a:pt x="451" y="47"/>
                    <a:pt x="444" y="47"/>
                    <a:pt x="439" y="46"/>
                  </a:cubicBezTo>
                  <a:cubicBezTo>
                    <a:pt x="436" y="45"/>
                    <a:pt x="431" y="44"/>
                    <a:pt x="431" y="44"/>
                  </a:cubicBezTo>
                  <a:cubicBezTo>
                    <a:pt x="440" y="38"/>
                    <a:pt x="443" y="36"/>
                    <a:pt x="455" y="40"/>
                  </a:cubicBezTo>
                  <a:cubicBezTo>
                    <a:pt x="461" y="38"/>
                    <a:pt x="467" y="35"/>
                    <a:pt x="474" y="35"/>
                  </a:cubicBezTo>
                  <a:cubicBezTo>
                    <a:pt x="483" y="36"/>
                    <a:pt x="511" y="43"/>
                    <a:pt x="519" y="46"/>
                  </a:cubicBezTo>
                  <a:cubicBezTo>
                    <a:pt x="527" y="49"/>
                    <a:pt x="544" y="54"/>
                    <a:pt x="544" y="54"/>
                  </a:cubicBezTo>
                  <a:cubicBezTo>
                    <a:pt x="548" y="54"/>
                    <a:pt x="560" y="52"/>
                    <a:pt x="565" y="50"/>
                  </a:cubicBezTo>
                  <a:cubicBezTo>
                    <a:pt x="570" y="47"/>
                    <a:pt x="581" y="42"/>
                    <a:pt x="581" y="42"/>
                  </a:cubicBezTo>
                  <a:cubicBezTo>
                    <a:pt x="585" y="42"/>
                    <a:pt x="598" y="44"/>
                    <a:pt x="600" y="48"/>
                  </a:cubicBezTo>
                  <a:cubicBezTo>
                    <a:pt x="603" y="55"/>
                    <a:pt x="589" y="61"/>
                    <a:pt x="584" y="63"/>
                  </a:cubicBezTo>
                  <a:cubicBezTo>
                    <a:pt x="576" y="69"/>
                    <a:pt x="568" y="69"/>
                    <a:pt x="565" y="77"/>
                  </a:cubicBezTo>
                  <a:cubicBezTo>
                    <a:pt x="568" y="86"/>
                    <a:pt x="564" y="92"/>
                    <a:pt x="568" y="101"/>
                  </a:cubicBezTo>
                  <a:cubicBezTo>
                    <a:pt x="574" y="93"/>
                    <a:pt x="577" y="91"/>
                    <a:pt x="589" y="94"/>
                  </a:cubicBezTo>
                  <a:cubicBezTo>
                    <a:pt x="595" y="108"/>
                    <a:pt x="602" y="93"/>
                    <a:pt x="611" y="88"/>
                  </a:cubicBezTo>
                  <a:cubicBezTo>
                    <a:pt x="613" y="86"/>
                    <a:pt x="613" y="83"/>
                    <a:pt x="616" y="82"/>
                  </a:cubicBezTo>
                  <a:cubicBezTo>
                    <a:pt x="618" y="80"/>
                    <a:pt x="622" y="81"/>
                    <a:pt x="624" y="80"/>
                  </a:cubicBezTo>
                  <a:cubicBezTo>
                    <a:pt x="626" y="78"/>
                    <a:pt x="626" y="75"/>
                    <a:pt x="627" y="73"/>
                  </a:cubicBezTo>
                  <a:cubicBezTo>
                    <a:pt x="632" y="65"/>
                    <a:pt x="638" y="63"/>
                    <a:pt x="648" y="61"/>
                  </a:cubicBezTo>
                  <a:cubicBezTo>
                    <a:pt x="664" y="62"/>
                    <a:pt x="684" y="69"/>
                    <a:pt x="700" y="69"/>
                  </a:cubicBezTo>
                  <a:lnTo>
                    <a:pt x="794" y="84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15" name="Freeform 100"/>
            <p:cNvSpPr>
              <a:spLocks/>
            </p:cNvSpPr>
            <p:nvPr userDrawn="1"/>
          </p:nvSpPr>
          <p:spPr bwMode="ltGray">
            <a:xfrm>
              <a:off x="3981" y="282"/>
              <a:ext cx="13" cy="10"/>
            </a:xfrm>
            <a:custGeom>
              <a:avLst/>
              <a:gdLst>
                <a:gd name="T0" fmla="*/ 0 w 31"/>
                <a:gd name="T1" fmla="*/ 0 h 30"/>
                <a:gd name="T2" fmla="*/ 0 w 31"/>
                <a:gd name="T3" fmla="*/ 0 h 30"/>
                <a:gd name="T4" fmla="*/ 0 w 31"/>
                <a:gd name="T5" fmla="*/ 0 h 30"/>
                <a:gd name="T6" fmla="*/ 0 w 31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" h="30">
                  <a:moveTo>
                    <a:pt x="3" y="28"/>
                  </a:moveTo>
                  <a:cubicBezTo>
                    <a:pt x="8" y="8"/>
                    <a:pt x="12" y="6"/>
                    <a:pt x="31" y="0"/>
                  </a:cubicBezTo>
                  <a:cubicBezTo>
                    <a:pt x="29" y="5"/>
                    <a:pt x="25" y="22"/>
                    <a:pt x="19" y="24"/>
                  </a:cubicBezTo>
                  <a:cubicBezTo>
                    <a:pt x="0" y="30"/>
                    <a:pt x="3" y="9"/>
                    <a:pt x="3" y="2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16" name="Freeform 101"/>
            <p:cNvSpPr>
              <a:spLocks/>
            </p:cNvSpPr>
            <p:nvPr userDrawn="1"/>
          </p:nvSpPr>
          <p:spPr bwMode="ltGray">
            <a:xfrm>
              <a:off x="3966" y="296"/>
              <a:ext cx="19" cy="11"/>
            </a:xfrm>
            <a:custGeom>
              <a:avLst/>
              <a:gdLst>
                <a:gd name="T0" fmla="*/ 0 w 44"/>
                <a:gd name="T1" fmla="*/ 0 h 32"/>
                <a:gd name="T2" fmla="*/ 0 w 44"/>
                <a:gd name="T3" fmla="*/ 0 h 32"/>
                <a:gd name="T4" fmla="*/ 0 w 44"/>
                <a:gd name="T5" fmla="*/ 0 h 32"/>
                <a:gd name="T6" fmla="*/ 0 w 44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32">
                  <a:moveTo>
                    <a:pt x="6" y="32"/>
                  </a:moveTo>
                  <a:cubicBezTo>
                    <a:pt x="0" y="14"/>
                    <a:pt x="7" y="10"/>
                    <a:pt x="22" y="0"/>
                  </a:cubicBezTo>
                  <a:cubicBezTo>
                    <a:pt x="27" y="1"/>
                    <a:pt x="35" y="0"/>
                    <a:pt x="38" y="4"/>
                  </a:cubicBezTo>
                  <a:cubicBezTo>
                    <a:pt x="44" y="13"/>
                    <a:pt x="16" y="32"/>
                    <a:pt x="6" y="3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17" name="Freeform 102"/>
            <p:cNvSpPr>
              <a:spLocks/>
            </p:cNvSpPr>
            <p:nvPr userDrawn="1"/>
          </p:nvSpPr>
          <p:spPr bwMode="ltGray">
            <a:xfrm>
              <a:off x="4028" y="337"/>
              <a:ext cx="32" cy="6"/>
            </a:xfrm>
            <a:custGeom>
              <a:avLst/>
              <a:gdLst>
                <a:gd name="T0" fmla="*/ 0 w 76"/>
                <a:gd name="T1" fmla="*/ 0 h 18"/>
                <a:gd name="T2" fmla="*/ 0 w 76"/>
                <a:gd name="T3" fmla="*/ 0 h 18"/>
                <a:gd name="T4" fmla="*/ 0 w 76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" h="18">
                  <a:moveTo>
                    <a:pt x="37" y="18"/>
                  </a:moveTo>
                  <a:cubicBezTo>
                    <a:pt x="25" y="14"/>
                    <a:pt x="0" y="10"/>
                    <a:pt x="25" y="2"/>
                  </a:cubicBezTo>
                  <a:cubicBezTo>
                    <a:pt x="76" y="9"/>
                    <a:pt x="46" y="0"/>
                    <a:pt x="37" y="1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18" name="Freeform 103"/>
            <p:cNvSpPr>
              <a:spLocks/>
            </p:cNvSpPr>
            <p:nvPr userDrawn="1"/>
          </p:nvSpPr>
          <p:spPr bwMode="ltGray">
            <a:xfrm>
              <a:off x="4083" y="336"/>
              <a:ext cx="18" cy="15"/>
            </a:xfrm>
            <a:custGeom>
              <a:avLst/>
              <a:gdLst>
                <a:gd name="T0" fmla="*/ 0 w 42"/>
                <a:gd name="T1" fmla="*/ 0 h 44"/>
                <a:gd name="T2" fmla="*/ 0 w 42"/>
                <a:gd name="T3" fmla="*/ 0 h 44"/>
                <a:gd name="T4" fmla="*/ 0 w 42"/>
                <a:gd name="T5" fmla="*/ 0 h 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" h="44">
                  <a:moveTo>
                    <a:pt x="0" y="21"/>
                  </a:moveTo>
                  <a:cubicBezTo>
                    <a:pt x="4" y="17"/>
                    <a:pt x="7" y="11"/>
                    <a:pt x="12" y="9"/>
                  </a:cubicBezTo>
                  <a:cubicBezTo>
                    <a:pt x="42" y="0"/>
                    <a:pt x="23" y="44"/>
                    <a:pt x="0" y="21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19" name="Freeform 104"/>
            <p:cNvSpPr>
              <a:spLocks/>
            </p:cNvSpPr>
            <p:nvPr userDrawn="1"/>
          </p:nvSpPr>
          <p:spPr bwMode="ltGray">
            <a:xfrm>
              <a:off x="3936" y="295"/>
              <a:ext cx="14" cy="10"/>
            </a:xfrm>
            <a:custGeom>
              <a:avLst/>
              <a:gdLst>
                <a:gd name="T0" fmla="*/ 0 w 31"/>
                <a:gd name="T1" fmla="*/ 0 h 30"/>
                <a:gd name="T2" fmla="*/ 0 w 31"/>
                <a:gd name="T3" fmla="*/ 0 h 30"/>
                <a:gd name="T4" fmla="*/ 0 w 31"/>
                <a:gd name="T5" fmla="*/ 0 h 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30">
                  <a:moveTo>
                    <a:pt x="7" y="22"/>
                  </a:moveTo>
                  <a:cubicBezTo>
                    <a:pt x="0" y="0"/>
                    <a:pt x="15" y="6"/>
                    <a:pt x="31" y="10"/>
                  </a:cubicBezTo>
                  <a:cubicBezTo>
                    <a:pt x="14" y="16"/>
                    <a:pt x="15" y="30"/>
                    <a:pt x="7" y="2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029" name="Line 105"/>
          <p:cNvSpPr>
            <a:spLocks noChangeShapeType="1"/>
          </p:cNvSpPr>
          <p:nvPr/>
        </p:nvSpPr>
        <p:spPr bwMode="white">
          <a:xfrm>
            <a:off x="1778000" y="522288"/>
            <a:ext cx="7204075" cy="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0" name="Line 106"/>
          <p:cNvSpPr>
            <a:spLocks noChangeShapeType="1"/>
          </p:cNvSpPr>
          <p:nvPr/>
        </p:nvSpPr>
        <p:spPr bwMode="white">
          <a:xfrm>
            <a:off x="2128838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1" name="Line 107"/>
          <p:cNvSpPr>
            <a:spLocks noChangeShapeType="1"/>
          </p:cNvSpPr>
          <p:nvPr/>
        </p:nvSpPr>
        <p:spPr bwMode="white">
          <a:xfrm>
            <a:off x="2476500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2" name="Line 108"/>
          <p:cNvSpPr>
            <a:spLocks noChangeShapeType="1"/>
          </p:cNvSpPr>
          <p:nvPr/>
        </p:nvSpPr>
        <p:spPr bwMode="white">
          <a:xfrm>
            <a:off x="2827338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3" name="Line 109"/>
          <p:cNvSpPr>
            <a:spLocks noChangeShapeType="1"/>
          </p:cNvSpPr>
          <p:nvPr/>
        </p:nvSpPr>
        <p:spPr bwMode="white">
          <a:xfrm>
            <a:off x="3175000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4" name="Line 110"/>
          <p:cNvSpPr>
            <a:spLocks noChangeShapeType="1"/>
          </p:cNvSpPr>
          <p:nvPr/>
        </p:nvSpPr>
        <p:spPr bwMode="white">
          <a:xfrm>
            <a:off x="3524250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5" name="Line 111"/>
          <p:cNvSpPr>
            <a:spLocks noChangeShapeType="1"/>
          </p:cNvSpPr>
          <p:nvPr/>
        </p:nvSpPr>
        <p:spPr bwMode="white">
          <a:xfrm>
            <a:off x="3873500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6" name="Line 112"/>
          <p:cNvSpPr>
            <a:spLocks noChangeShapeType="1"/>
          </p:cNvSpPr>
          <p:nvPr/>
        </p:nvSpPr>
        <p:spPr bwMode="white">
          <a:xfrm>
            <a:off x="4222750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7" name="Line 113"/>
          <p:cNvSpPr>
            <a:spLocks noChangeShapeType="1"/>
          </p:cNvSpPr>
          <p:nvPr/>
        </p:nvSpPr>
        <p:spPr bwMode="white">
          <a:xfrm>
            <a:off x="4575175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8" name="Line 114"/>
          <p:cNvSpPr>
            <a:spLocks noChangeShapeType="1"/>
          </p:cNvSpPr>
          <p:nvPr/>
        </p:nvSpPr>
        <p:spPr bwMode="white">
          <a:xfrm>
            <a:off x="4922838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9" name="Line 115"/>
          <p:cNvSpPr>
            <a:spLocks noChangeShapeType="1"/>
          </p:cNvSpPr>
          <p:nvPr/>
        </p:nvSpPr>
        <p:spPr bwMode="white">
          <a:xfrm>
            <a:off x="5273675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40" name="Line 116"/>
          <p:cNvSpPr>
            <a:spLocks noChangeShapeType="1"/>
          </p:cNvSpPr>
          <p:nvPr/>
        </p:nvSpPr>
        <p:spPr bwMode="white">
          <a:xfrm>
            <a:off x="5622925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41" name="Line 117"/>
          <p:cNvSpPr>
            <a:spLocks noChangeShapeType="1"/>
          </p:cNvSpPr>
          <p:nvPr/>
        </p:nvSpPr>
        <p:spPr bwMode="white">
          <a:xfrm>
            <a:off x="5970588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42" name="Line 118"/>
          <p:cNvSpPr>
            <a:spLocks noChangeShapeType="1"/>
          </p:cNvSpPr>
          <p:nvPr/>
        </p:nvSpPr>
        <p:spPr bwMode="white">
          <a:xfrm>
            <a:off x="6319838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43" name="Line 119"/>
          <p:cNvSpPr>
            <a:spLocks noChangeShapeType="1"/>
          </p:cNvSpPr>
          <p:nvPr/>
        </p:nvSpPr>
        <p:spPr bwMode="white">
          <a:xfrm>
            <a:off x="6669088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44" name="Line 120"/>
          <p:cNvSpPr>
            <a:spLocks noChangeShapeType="1"/>
          </p:cNvSpPr>
          <p:nvPr/>
        </p:nvSpPr>
        <p:spPr bwMode="white">
          <a:xfrm>
            <a:off x="7018338" y="168275"/>
            <a:ext cx="0" cy="668338"/>
          </a:xfrm>
          <a:prstGeom prst="line">
            <a:avLst/>
          </a:prstGeom>
          <a:noFill/>
          <a:ln w="9525">
            <a:solidFill>
              <a:srgbClr val="B3D5F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45" name="Line 121"/>
          <p:cNvSpPr>
            <a:spLocks noChangeShapeType="1"/>
          </p:cNvSpPr>
          <p:nvPr/>
        </p:nvSpPr>
        <p:spPr bwMode="white">
          <a:xfrm>
            <a:off x="7369175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46" name="Line 122"/>
          <p:cNvSpPr>
            <a:spLocks noChangeShapeType="1"/>
          </p:cNvSpPr>
          <p:nvPr/>
        </p:nvSpPr>
        <p:spPr bwMode="white">
          <a:xfrm>
            <a:off x="7716838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47" name="Line 123"/>
          <p:cNvSpPr>
            <a:spLocks noChangeShapeType="1"/>
          </p:cNvSpPr>
          <p:nvPr/>
        </p:nvSpPr>
        <p:spPr bwMode="white">
          <a:xfrm>
            <a:off x="8067675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48" name="Line 124"/>
          <p:cNvSpPr>
            <a:spLocks noChangeShapeType="1"/>
          </p:cNvSpPr>
          <p:nvPr/>
        </p:nvSpPr>
        <p:spPr bwMode="white">
          <a:xfrm>
            <a:off x="8415338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49" name="Line 125"/>
          <p:cNvSpPr>
            <a:spLocks noChangeShapeType="1"/>
          </p:cNvSpPr>
          <p:nvPr/>
        </p:nvSpPr>
        <p:spPr bwMode="white">
          <a:xfrm>
            <a:off x="8764588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50" name="Line 126"/>
          <p:cNvSpPr>
            <a:spLocks noChangeShapeType="1"/>
          </p:cNvSpPr>
          <p:nvPr/>
        </p:nvSpPr>
        <p:spPr bwMode="ltGray">
          <a:xfrm>
            <a:off x="4922838" y="166688"/>
            <a:ext cx="0" cy="227012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51" name="Line 127"/>
          <p:cNvSpPr>
            <a:spLocks noChangeShapeType="1"/>
          </p:cNvSpPr>
          <p:nvPr/>
        </p:nvSpPr>
        <p:spPr bwMode="ltGray">
          <a:xfrm>
            <a:off x="5111750" y="522288"/>
            <a:ext cx="106363" cy="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52" name="Line 128"/>
          <p:cNvSpPr>
            <a:spLocks noChangeShapeType="1"/>
          </p:cNvSpPr>
          <p:nvPr/>
        </p:nvSpPr>
        <p:spPr bwMode="ltGray">
          <a:xfrm>
            <a:off x="5273675" y="550863"/>
            <a:ext cx="0" cy="4445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53" name="Line 129"/>
          <p:cNvSpPr>
            <a:spLocks noChangeShapeType="1"/>
          </p:cNvSpPr>
          <p:nvPr/>
        </p:nvSpPr>
        <p:spPr bwMode="ltGray">
          <a:xfrm>
            <a:off x="5622925" y="709613"/>
            <a:ext cx="0" cy="12700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54" name="Line 130"/>
          <p:cNvSpPr>
            <a:spLocks noChangeShapeType="1"/>
          </p:cNvSpPr>
          <p:nvPr/>
        </p:nvSpPr>
        <p:spPr bwMode="ltGray">
          <a:xfrm>
            <a:off x="6670675" y="346075"/>
            <a:ext cx="0" cy="287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55" name="Line 131"/>
          <p:cNvSpPr>
            <a:spLocks noChangeShapeType="1"/>
          </p:cNvSpPr>
          <p:nvPr/>
        </p:nvSpPr>
        <p:spPr bwMode="ltGray">
          <a:xfrm>
            <a:off x="6526213" y="522288"/>
            <a:ext cx="533400" cy="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56" name="Line 132"/>
          <p:cNvSpPr>
            <a:spLocks noChangeShapeType="1"/>
          </p:cNvSpPr>
          <p:nvPr/>
        </p:nvSpPr>
        <p:spPr bwMode="ltGray">
          <a:xfrm>
            <a:off x="7018338" y="368300"/>
            <a:ext cx="0" cy="46990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57" name="Line 133"/>
          <p:cNvSpPr>
            <a:spLocks noChangeShapeType="1"/>
          </p:cNvSpPr>
          <p:nvPr/>
        </p:nvSpPr>
        <p:spPr bwMode="ltGray">
          <a:xfrm flipV="1">
            <a:off x="7021513" y="169863"/>
            <a:ext cx="0" cy="79375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58" name="Line 134"/>
          <p:cNvSpPr>
            <a:spLocks noChangeShapeType="1"/>
          </p:cNvSpPr>
          <p:nvPr/>
        </p:nvSpPr>
        <p:spPr bwMode="ltGray">
          <a:xfrm flipV="1">
            <a:off x="7369175" y="166688"/>
            <a:ext cx="0" cy="290512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59" name="Line 135"/>
          <p:cNvSpPr>
            <a:spLocks noChangeShapeType="1"/>
          </p:cNvSpPr>
          <p:nvPr/>
        </p:nvSpPr>
        <p:spPr bwMode="ltGray">
          <a:xfrm flipH="1">
            <a:off x="7597775" y="522288"/>
            <a:ext cx="119063" cy="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60" name="Line 136"/>
          <p:cNvSpPr>
            <a:spLocks noChangeShapeType="1"/>
          </p:cNvSpPr>
          <p:nvPr/>
        </p:nvSpPr>
        <p:spPr bwMode="ltGray">
          <a:xfrm flipH="1">
            <a:off x="7394575" y="522288"/>
            <a:ext cx="95250" cy="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61" name="Line 137"/>
          <p:cNvSpPr>
            <a:spLocks noChangeShapeType="1"/>
          </p:cNvSpPr>
          <p:nvPr/>
        </p:nvSpPr>
        <p:spPr bwMode="ltGray">
          <a:xfrm flipV="1">
            <a:off x="7716838" y="166688"/>
            <a:ext cx="0" cy="43180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62" name="Line 138"/>
          <p:cNvSpPr>
            <a:spLocks noChangeShapeType="1"/>
          </p:cNvSpPr>
          <p:nvPr/>
        </p:nvSpPr>
        <p:spPr bwMode="ltGray">
          <a:xfrm>
            <a:off x="8067675" y="742950"/>
            <a:ext cx="0" cy="53975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63" name="Line 139"/>
          <p:cNvSpPr>
            <a:spLocks noChangeShapeType="1"/>
          </p:cNvSpPr>
          <p:nvPr/>
        </p:nvSpPr>
        <p:spPr bwMode="ltGray">
          <a:xfrm>
            <a:off x="3875088" y="173038"/>
            <a:ext cx="0" cy="100012"/>
          </a:xfrm>
          <a:prstGeom prst="line">
            <a:avLst/>
          </a:prstGeom>
          <a:noFill/>
          <a:ln w="9525">
            <a:solidFill>
              <a:srgbClr val="B3D5F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64" name="Line 140"/>
          <p:cNvSpPr>
            <a:spLocks noChangeShapeType="1"/>
          </p:cNvSpPr>
          <p:nvPr/>
        </p:nvSpPr>
        <p:spPr bwMode="ltGray">
          <a:xfrm>
            <a:off x="3525838" y="168275"/>
            <a:ext cx="0" cy="538163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65" name="Line 141"/>
          <p:cNvSpPr>
            <a:spLocks noChangeShapeType="1"/>
          </p:cNvSpPr>
          <p:nvPr/>
        </p:nvSpPr>
        <p:spPr bwMode="ltGray">
          <a:xfrm flipH="1">
            <a:off x="3486150" y="522288"/>
            <a:ext cx="104775" cy="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66" name="Line 142"/>
          <p:cNvSpPr>
            <a:spLocks noChangeShapeType="1"/>
          </p:cNvSpPr>
          <p:nvPr/>
        </p:nvSpPr>
        <p:spPr bwMode="ltGray">
          <a:xfrm>
            <a:off x="3281363" y="522288"/>
            <a:ext cx="90487" cy="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67" name="Line 143"/>
          <p:cNvSpPr>
            <a:spLocks noChangeShapeType="1"/>
          </p:cNvSpPr>
          <p:nvPr/>
        </p:nvSpPr>
        <p:spPr bwMode="ltGray">
          <a:xfrm flipH="1">
            <a:off x="2973388" y="522288"/>
            <a:ext cx="125412" cy="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68" name="Line 144"/>
          <p:cNvSpPr>
            <a:spLocks noChangeShapeType="1"/>
          </p:cNvSpPr>
          <p:nvPr/>
        </p:nvSpPr>
        <p:spPr bwMode="ltGray">
          <a:xfrm>
            <a:off x="2406650" y="522288"/>
            <a:ext cx="533400" cy="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69" name="Line 145"/>
          <p:cNvSpPr>
            <a:spLocks noChangeShapeType="1"/>
          </p:cNvSpPr>
          <p:nvPr/>
        </p:nvSpPr>
        <p:spPr bwMode="ltGray">
          <a:xfrm>
            <a:off x="2824163" y="365125"/>
            <a:ext cx="0" cy="47625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70" name="Line 146"/>
          <p:cNvSpPr>
            <a:spLocks noChangeShapeType="1"/>
          </p:cNvSpPr>
          <p:nvPr/>
        </p:nvSpPr>
        <p:spPr bwMode="ltGray">
          <a:xfrm>
            <a:off x="2476500" y="393700"/>
            <a:ext cx="0" cy="2492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71" name="Line 147"/>
          <p:cNvSpPr>
            <a:spLocks noChangeShapeType="1"/>
          </p:cNvSpPr>
          <p:nvPr/>
        </p:nvSpPr>
        <p:spPr bwMode="ltGray">
          <a:xfrm flipH="1" flipV="1">
            <a:off x="2827338" y="165100"/>
            <a:ext cx="0" cy="42863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72" name="Line 148"/>
          <p:cNvSpPr>
            <a:spLocks noChangeShapeType="1"/>
          </p:cNvSpPr>
          <p:nvPr/>
        </p:nvSpPr>
        <p:spPr bwMode="ltGray">
          <a:xfrm>
            <a:off x="3176588" y="279400"/>
            <a:ext cx="0" cy="15240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73" name="Line 149"/>
          <p:cNvSpPr>
            <a:spLocks noChangeShapeType="1"/>
          </p:cNvSpPr>
          <p:nvPr/>
        </p:nvSpPr>
        <p:spPr bwMode="ltGray">
          <a:xfrm flipV="1">
            <a:off x="3176588" y="168275"/>
            <a:ext cx="0" cy="34925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74" name="Line 150"/>
          <p:cNvSpPr>
            <a:spLocks noChangeShapeType="1"/>
          </p:cNvSpPr>
          <p:nvPr/>
        </p:nvSpPr>
        <p:spPr bwMode="ltGray">
          <a:xfrm>
            <a:off x="7096125" y="520700"/>
            <a:ext cx="123825" cy="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76" name="Rectangle 155"/>
          <p:cNvSpPr>
            <a:spLocks noChangeArrowheads="1"/>
          </p:cNvSpPr>
          <p:nvPr/>
        </p:nvSpPr>
        <p:spPr bwMode="auto">
          <a:xfrm>
            <a:off x="50390" y="6429375"/>
            <a:ext cx="8979310" cy="357188"/>
          </a:xfrm>
          <a:prstGeom prst="rect">
            <a:avLst/>
          </a:prstGeom>
          <a:solidFill>
            <a:srgbClr val="9ABB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tabLst>
                <a:tab pos="266700" algn="l"/>
              </a:tabLst>
              <a:defRPr/>
            </a:pPr>
            <a:fld id="{5FAD626F-3190-4B2C-8716-FD87D193A989}" type="slidenum">
              <a:rPr lang="ru-RU" altLang="ru-RU" sz="1200" b="1" smtClean="0"/>
              <a:pPr algn="l" eaLnBrk="1" hangingPunct="1">
                <a:tabLst>
                  <a:tab pos="266700" algn="l"/>
                </a:tabLst>
                <a:defRPr/>
              </a:pPr>
              <a:t>‹#›</a:t>
            </a:fld>
            <a:r>
              <a:rPr lang="ru-RU" altLang="ru-RU" sz="1200" b="1" dirty="0" smtClean="0"/>
              <a:t>	</a:t>
            </a:r>
            <a:r>
              <a:rPr lang="en-US" altLang="ru-RU" sz="1200" b="1" dirty="0" smtClean="0"/>
              <a:t>Orel State University</a:t>
            </a:r>
            <a:r>
              <a:rPr lang="en-US" altLang="ru-RU" sz="1200" b="1" baseline="0" dirty="0" smtClean="0"/>
              <a:t> named after I.S. Turgenev</a:t>
            </a:r>
            <a:r>
              <a:rPr lang="ru-RU" altLang="ru-RU" sz="1200" b="1" baseline="0" dirty="0" smtClean="0"/>
              <a:t>, </a:t>
            </a:r>
            <a:r>
              <a:rPr lang="en-US" altLang="ru-RU" sz="1200" b="1" baseline="0" dirty="0" smtClean="0"/>
              <a:t>department of Mechatronics, Mechanics and Robotics</a:t>
            </a:r>
            <a:endParaRPr lang="ru-RU" altLang="ru-RU" sz="1200" b="1" baseline="0" dirty="0" smtClean="0"/>
          </a:p>
          <a:p>
            <a:pPr algn="r" eaLnBrk="1" hangingPunct="1">
              <a:tabLst>
                <a:tab pos="0" algn="l"/>
                <a:tab pos="5743575" algn="l"/>
              </a:tabLst>
              <a:defRPr/>
            </a:pPr>
            <a:r>
              <a:rPr lang="ru-RU" altLang="ru-RU" sz="1200" b="1" dirty="0" smtClean="0"/>
              <a:t>		</a:t>
            </a:r>
            <a:r>
              <a:rPr lang="en-US" altLang="ru-RU" sz="1200" b="1" dirty="0" smtClean="0"/>
              <a:t>candidate</a:t>
            </a:r>
            <a:r>
              <a:rPr lang="en-US" altLang="ru-RU" sz="1200" b="1" baseline="0" dirty="0" smtClean="0"/>
              <a:t> of sciences</a:t>
            </a:r>
            <a:r>
              <a:rPr lang="ru-RU" altLang="ru-RU" sz="1200" b="1" dirty="0" smtClean="0"/>
              <a:t>, </a:t>
            </a:r>
            <a:r>
              <a:rPr lang="en-US" altLang="ru-RU" sz="1200" b="1" dirty="0" smtClean="0"/>
              <a:t>senior researcher</a:t>
            </a:r>
            <a:r>
              <a:rPr lang="ru-RU" altLang="ru-RU" sz="1200" b="1" baseline="0" dirty="0" smtClean="0"/>
              <a:t> </a:t>
            </a:r>
            <a:r>
              <a:rPr lang="en-US" altLang="ru-RU" sz="1200" b="1" baseline="0" dirty="0" smtClean="0"/>
              <a:t>Alexey V </a:t>
            </a:r>
            <a:r>
              <a:rPr lang="en-US" altLang="ru-RU" sz="1200" b="1" baseline="0" dirty="0" err="1" smtClean="0"/>
              <a:t>Kornaev</a:t>
            </a:r>
            <a:endParaRPr lang="ru-RU" altLang="ru-RU" sz="1200" b="1" dirty="0" smtClean="0"/>
          </a:p>
        </p:txBody>
      </p:sp>
      <p:sp>
        <p:nvSpPr>
          <p:cNvPr id="1077" name="Rectangle 160"/>
          <p:cNvSpPr>
            <a:spLocks noChangeArrowheads="1"/>
          </p:cNvSpPr>
          <p:nvPr/>
        </p:nvSpPr>
        <p:spPr bwMode="auto">
          <a:xfrm>
            <a:off x="1868488" y="314325"/>
            <a:ext cx="70262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1422" tIns="45711" rIns="91422" bIns="45711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lang="ru-RU" altLang="ru-RU" sz="2800" smtClean="0">
              <a:latin typeface="Dutch801 Rm BT" pitchFamily="18" charset="0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84" y="164024"/>
            <a:ext cx="1152000" cy="731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43" r:id="rId1"/>
    <p:sldLayoutId id="2147484444" r:id="rId2"/>
    <p:sldLayoutId id="2147484445" r:id="rId3"/>
    <p:sldLayoutId id="2147484446" r:id="rId4"/>
    <p:sldLayoutId id="2147484447" r:id="rId5"/>
    <p:sldLayoutId id="2147484448" r:id="rId6"/>
    <p:sldLayoutId id="2147484449" r:id="rId7"/>
    <p:sldLayoutId id="2147484450" r:id="rId8"/>
    <p:sldLayoutId id="2147484451" r:id="rId9"/>
    <p:sldLayoutId id="2147484452" r:id="rId10"/>
    <p:sldLayoutId id="2147484453" r:id="rId11"/>
    <p:sldLayoutId id="2147484454" r:id="rId12"/>
    <p:sldLayoutId id="2147484455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3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300" b="1" i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300" b="1" i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300" b="1" i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300" b="1" i="1">
          <a:solidFill>
            <a:schemeClr val="tx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300" b="1" i="1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300" b="1" i="1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300" b="1" i="1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300" b="1" i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87338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7"/>
        </a:buBlip>
        <a:defRPr sz="2700">
          <a:solidFill>
            <a:schemeClr val="tx1"/>
          </a:solidFill>
          <a:latin typeface="+mn-lt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</a:defRPr>
      </a:lvl3pPr>
      <a:lvl4pPr marL="1598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055813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900">
          <a:solidFill>
            <a:schemeClr val="tx1"/>
          </a:solidFill>
          <a:latin typeface="+mn-lt"/>
        </a:defRPr>
      </a:lvl5pPr>
      <a:lvl6pPr marL="2513013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1900">
          <a:solidFill>
            <a:schemeClr val="tx1"/>
          </a:solidFill>
          <a:latin typeface="+mn-lt"/>
        </a:defRPr>
      </a:lvl6pPr>
      <a:lvl7pPr marL="2970213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1900">
          <a:solidFill>
            <a:schemeClr val="tx1"/>
          </a:solidFill>
          <a:latin typeface="+mn-lt"/>
        </a:defRPr>
      </a:lvl7pPr>
      <a:lvl8pPr marL="3427413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1900">
          <a:solidFill>
            <a:schemeClr val="tx1"/>
          </a:solidFill>
          <a:latin typeface="+mn-lt"/>
        </a:defRPr>
      </a:lvl8pPr>
      <a:lvl9pPr marL="3884613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19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7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100013"/>
            <a:ext cx="1624012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Freeform 4"/>
          <p:cNvSpPr>
            <a:spLocks/>
          </p:cNvSpPr>
          <p:nvPr/>
        </p:nvSpPr>
        <p:spPr bwMode="ltGray">
          <a:xfrm>
            <a:off x="1601788" y="155575"/>
            <a:ext cx="7399337" cy="690563"/>
          </a:xfrm>
          <a:custGeom>
            <a:avLst/>
            <a:gdLst>
              <a:gd name="T0" fmla="*/ 2147483647 w 4848"/>
              <a:gd name="T1" fmla="*/ 2147483647 h 432"/>
              <a:gd name="T2" fmla="*/ 2147483647 w 4848"/>
              <a:gd name="T3" fmla="*/ 2147483647 h 432"/>
              <a:gd name="T4" fmla="*/ 0 w 4848"/>
              <a:gd name="T5" fmla="*/ 2147483647 h 432"/>
              <a:gd name="T6" fmla="*/ 0 w 4848"/>
              <a:gd name="T7" fmla="*/ 0 h 432"/>
              <a:gd name="T8" fmla="*/ 2147483647 w 4848"/>
              <a:gd name="T9" fmla="*/ 0 h 432"/>
              <a:gd name="T10" fmla="*/ 2147483647 w 4848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48" h="432">
                <a:moveTo>
                  <a:pt x="4848" y="48"/>
                </a:moveTo>
                <a:lnTo>
                  <a:pt x="4848" y="432"/>
                </a:lnTo>
                <a:cubicBezTo>
                  <a:pt x="4848" y="432"/>
                  <a:pt x="2424" y="432"/>
                  <a:pt x="0" y="432"/>
                </a:cubicBezTo>
                <a:cubicBezTo>
                  <a:pt x="161" y="345"/>
                  <a:pt x="169" y="61"/>
                  <a:pt x="0" y="0"/>
                </a:cubicBezTo>
                <a:cubicBezTo>
                  <a:pt x="2424" y="0"/>
                  <a:pt x="4848" y="0"/>
                  <a:pt x="4848" y="0"/>
                </a:cubicBezTo>
                <a:lnTo>
                  <a:pt x="4848" y="48"/>
                </a:lnTo>
                <a:close/>
              </a:path>
            </a:pathLst>
          </a:custGeom>
          <a:solidFill>
            <a:srgbClr val="B3D5FB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052" name="Group 5"/>
          <p:cNvGrpSpPr>
            <a:grpSpLocks/>
          </p:cNvGrpSpPr>
          <p:nvPr/>
        </p:nvGrpSpPr>
        <p:grpSpPr bwMode="auto">
          <a:xfrm>
            <a:off x="2411413" y="158750"/>
            <a:ext cx="3370262" cy="682625"/>
            <a:chOff x="1021" y="241"/>
            <a:chExt cx="2208" cy="427"/>
          </a:xfrm>
        </p:grpSpPr>
        <p:sp>
          <p:nvSpPr>
            <p:cNvPr id="2148" name="Freeform 6"/>
            <p:cNvSpPr>
              <a:spLocks/>
            </p:cNvSpPr>
            <p:nvPr userDrawn="1"/>
          </p:nvSpPr>
          <p:spPr bwMode="ltGray">
            <a:xfrm>
              <a:off x="2257" y="633"/>
              <a:ext cx="7" cy="8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0 w 15"/>
                <a:gd name="T5" fmla="*/ 0 h 23"/>
                <a:gd name="T6" fmla="*/ 0 w 15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23">
                  <a:moveTo>
                    <a:pt x="5" y="11"/>
                  </a:moveTo>
                  <a:cubicBezTo>
                    <a:pt x="2" y="1"/>
                    <a:pt x="7" y="0"/>
                    <a:pt x="15" y="5"/>
                  </a:cubicBezTo>
                  <a:cubicBezTo>
                    <a:pt x="14" y="9"/>
                    <a:pt x="15" y="13"/>
                    <a:pt x="13" y="17"/>
                  </a:cubicBezTo>
                  <a:cubicBezTo>
                    <a:pt x="9" y="23"/>
                    <a:pt x="0" y="16"/>
                    <a:pt x="5" y="11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49" name="Freeform 7"/>
            <p:cNvSpPr>
              <a:spLocks/>
            </p:cNvSpPr>
            <p:nvPr userDrawn="1"/>
          </p:nvSpPr>
          <p:spPr bwMode="ltGray">
            <a:xfrm>
              <a:off x="2332" y="660"/>
              <a:ext cx="5" cy="8"/>
            </a:xfrm>
            <a:custGeom>
              <a:avLst/>
              <a:gdLst>
                <a:gd name="T0" fmla="*/ 0 w 20"/>
                <a:gd name="T1" fmla="*/ 0 h 23"/>
                <a:gd name="T2" fmla="*/ 0 w 20"/>
                <a:gd name="T3" fmla="*/ 0 h 23"/>
                <a:gd name="T4" fmla="*/ 0 w 20"/>
                <a:gd name="T5" fmla="*/ 0 h 23"/>
                <a:gd name="T6" fmla="*/ 0 w 20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23">
                  <a:moveTo>
                    <a:pt x="3" y="13"/>
                  </a:moveTo>
                  <a:cubicBezTo>
                    <a:pt x="0" y="5"/>
                    <a:pt x="2" y="0"/>
                    <a:pt x="11" y="3"/>
                  </a:cubicBezTo>
                  <a:cubicBezTo>
                    <a:pt x="16" y="10"/>
                    <a:pt x="20" y="23"/>
                    <a:pt x="7" y="19"/>
                  </a:cubicBezTo>
                  <a:cubicBezTo>
                    <a:pt x="6" y="17"/>
                    <a:pt x="3" y="13"/>
                    <a:pt x="3" y="13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0" name="Freeform 8"/>
            <p:cNvSpPr>
              <a:spLocks/>
            </p:cNvSpPr>
            <p:nvPr userDrawn="1"/>
          </p:nvSpPr>
          <p:spPr bwMode="ltGray">
            <a:xfrm>
              <a:off x="2120" y="616"/>
              <a:ext cx="9" cy="14"/>
            </a:xfrm>
            <a:custGeom>
              <a:avLst/>
              <a:gdLst>
                <a:gd name="T0" fmla="*/ 0 w 30"/>
                <a:gd name="T1" fmla="*/ 0 h 42"/>
                <a:gd name="T2" fmla="*/ 0 w 30"/>
                <a:gd name="T3" fmla="*/ 0 h 42"/>
                <a:gd name="T4" fmla="*/ 0 w 30"/>
                <a:gd name="T5" fmla="*/ 0 h 42"/>
                <a:gd name="T6" fmla="*/ 0 w 30"/>
                <a:gd name="T7" fmla="*/ 0 h 42"/>
                <a:gd name="T8" fmla="*/ 0 w 30"/>
                <a:gd name="T9" fmla="*/ 0 h 42"/>
                <a:gd name="T10" fmla="*/ 0 w 30"/>
                <a:gd name="T11" fmla="*/ 0 h 42"/>
                <a:gd name="T12" fmla="*/ 0 w 30"/>
                <a:gd name="T13" fmla="*/ 0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42">
                  <a:moveTo>
                    <a:pt x="16" y="33"/>
                  </a:moveTo>
                  <a:cubicBezTo>
                    <a:pt x="3" y="20"/>
                    <a:pt x="15" y="34"/>
                    <a:pt x="8" y="21"/>
                  </a:cubicBezTo>
                  <a:cubicBezTo>
                    <a:pt x="6" y="17"/>
                    <a:pt x="0" y="9"/>
                    <a:pt x="0" y="9"/>
                  </a:cubicBezTo>
                  <a:cubicBezTo>
                    <a:pt x="5" y="1"/>
                    <a:pt x="7" y="0"/>
                    <a:pt x="16" y="3"/>
                  </a:cubicBezTo>
                  <a:cubicBezTo>
                    <a:pt x="25" y="16"/>
                    <a:pt x="10" y="16"/>
                    <a:pt x="30" y="23"/>
                  </a:cubicBezTo>
                  <a:cubicBezTo>
                    <a:pt x="29" y="26"/>
                    <a:pt x="30" y="29"/>
                    <a:pt x="28" y="31"/>
                  </a:cubicBezTo>
                  <a:cubicBezTo>
                    <a:pt x="15" y="42"/>
                    <a:pt x="16" y="38"/>
                    <a:pt x="16" y="33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1" name="Freeform 9"/>
            <p:cNvSpPr>
              <a:spLocks/>
            </p:cNvSpPr>
            <p:nvPr userDrawn="1"/>
          </p:nvSpPr>
          <p:spPr bwMode="ltGray">
            <a:xfrm>
              <a:off x="1967" y="629"/>
              <a:ext cx="7" cy="5"/>
            </a:xfrm>
            <a:custGeom>
              <a:avLst/>
              <a:gdLst>
                <a:gd name="T0" fmla="*/ 0 w 25"/>
                <a:gd name="T1" fmla="*/ 0 h 16"/>
                <a:gd name="T2" fmla="*/ 0 w 25"/>
                <a:gd name="T3" fmla="*/ 0 h 16"/>
                <a:gd name="T4" fmla="*/ 0 w 25"/>
                <a:gd name="T5" fmla="*/ 0 h 16"/>
                <a:gd name="T6" fmla="*/ 0 w 25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16">
                  <a:moveTo>
                    <a:pt x="15" y="16"/>
                  </a:moveTo>
                  <a:cubicBezTo>
                    <a:pt x="10" y="15"/>
                    <a:pt x="0" y="12"/>
                    <a:pt x="3" y="8"/>
                  </a:cubicBezTo>
                  <a:cubicBezTo>
                    <a:pt x="6" y="4"/>
                    <a:pt x="15" y="0"/>
                    <a:pt x="15" y="0"/>
                  </a:cubicBezTo>
                  <a:cubicBezTo>
                    <a:pt x="17" y="3"/>
                    <a:pt x="25" y="16"/>
                    <a:pt x="15" y="16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2" name="Freeform 10"/>
            <p:cNvSpPr>
              <a:spLocks/>
            </p:cNvSpPr>
            <p:nvPr userDrawn="1"/>
          </p:nvSpPr>
          <p:spPr bwMode="ltGray">
            <a:xfrm>
              <a:off x="1921" y="635"/>
              <a:ext cx="28" cy="16"/>
            </a:xfrm>
            <a:custGeom>
              <a:avLst/>
              <a:gdLst>
                <a:gd name="T0" fmla="*/ 0 w 65"/>
                <a:gd name="T1" fmla="*/ 0 h 46"/>
                <a:gd name="T2" fmla="*/ 0 w 65"/>
                <a:gd name="T3" fmla="*/ 0 h 46"/>
                <a:gd name="T4" fmla="*/ 0 w 65"/>
                <a:gd name="T5" fmla="*/ 0 h 46"/>
                <a:gd name="T6" fmla="*/ 0 w 65"/>
                <a:gd name="T7" fmla="*/ 0 h 46"/>
                <a:gd name="T8" fmla="*/ 0 w 65"/>
                <a:gd name="T9" fmla="*/ 0 h 46"/>
                <a:gd name="T10" fmla="*/ 0 w 65"/>
                <a:gd name="T11" fmla="*/ 0 h 46"/>
                <a:gd name="T12" fmla="*/ 0 w 65"/>
                <a:gd name="T13" fmla="*/ 0 h 46"/>
                <a:gd name="T14" fmla="*/ 0 w 65"/>
                <a:gd name="T15" fmla="*/ 0 h 46"/>
                <a:gd name="T16" fmla="*/ 0 w 6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5" h="46">
                  <a:moveTo>
                    <a:pt x="14" y="24"/>
                  </a:moveTo>
                  <a:cubicBezTo>
                    <a:pt x="18" y="13"/>
                    <a:pt x="16" y="9"/>
                    <a:pt x="30" y="4"/>
                  </a:cubicBezTo>
                  <a:cubicBezTo>
                    <a:pt x="34" y="3"/>
                    <a:pt x="42" y="0"/>
                    <a:pt x="42" y="0"/>
                  </a:cubicBezTo>
                  <a:cubicBezTo>
                    <a:pt x="50" y="1"/>
                    <a:pt x="65" y="0"/>
                    <a:pt x="58" y="12"/>
                  </a:cubicBezTo>
                  <a:cubicBezTo>
                    <a:pt x="53" y="21"/>
                    <a:pt x="40" y="21"/>
                    <a:pt x="32" y="26"/>
                  </a:cubicBezTo>
                  <a:cubicBezTo>
                    <a:pt x="26" y="35"/>
                    <a:pt x="23" y="42"/>
                    <a:pt x="12" y="46"/>
                  </a:cubicBezTo>
                  <a:cubicBezTo>
                    <a:pt x="0" y="42"/>
                    <a:pt x="5" y="30"/>
                    <a:pt x="8" y="20"/>
                  </a:cubicBezTo>
                  <a:cubicBezTo>
                    <a:pt x="9" y="18"/>
                    <a:pt x="10" y="13"/>
                    <a:pt x="12" y="14"/>
                  </a:cubicBezTo>
                  <a:cubicBezTo>
                    <a:pt x="15" y="16"/>
                    <a:pt x="13" y="21"/>
                    <a:pt x="14" y="2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3" name="Freeform 11"/>
            <p:cNvSpPr>
              <a:spLocks/>
            </p:cNvSpPr>
            <p:nvPr userDrawn="1"/>
          </p:nvSpPr>
          <p:spPr bwMode="ltGray">
            <a:xfrm>
              <a:off x="1892" y="634"/>
              <a:ext cx="29" cy="16"/>
            </a:xfrm>
            <a:custGeom>
              <a:avLst/>
              <a:gdLst>
                <a:gd name="T0" fmla="*/ 0 w 69"/>
                <a:gd name="T1" fmla="*/ 0 h 47"/>
                <a:gd name="T2" fmla="*/ 0 w 69"/>
                <a:gd name="T3" fmla="*/ 0 h 47"/>
                <a:gd name="T4" fmla="*/ 0 w 69"/>
                <a:gd name="T5" fmla="*/ 0 h 47"/>
                <a:gd name="T6" fmla="*/ 0 w 69"/>
                <a:gd name="T7" fmla="*/ 0 h 47"/>
                <a:gd name="T8" fmla="*/ 0 w 69"/>
                <a:gd name="T9" fmla="*/ 0 h 47"/>
                <a:gd name="T10" fmla="*/ 0 w 69"/>
                <a:gd name="T11" fmla="*/ 0 h 47"/>
                <a:gd name="T12" fmla="*/ 0 w 69"/>
                <a:gd name="T13" fmla="*/ 0 h 47"/>
                <a:gd name="T14" fmla="*/ 0 w 69"/>
                <a:gd name="T15" fmla="*/ 0 h 47"/>
                <a:gd name="T16" fmla="*/ 0 w 69"/>
                <a:gd name="T17" fmla="*/ 0 h 47"/>
                <a:gd name="T18" fmla="*/ 0 w 69"/>
                <a:gd name="T19" fmla="*/ 0 h 47"/>
                <a:gd name="T20" fmla="*/ 0 w 69"/>
                <a:gd name="T21" fmla="*/ 0 h 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9" h="47">
                  <a:moveTo>
                    <a:pt x="0" y="31"/>
                  </a:moveTo>
                  <a:cubicBezTo>
                    <a:pt x="7" y="24"/>
                    <a:pt x="9" y="22"/>
                    <a:pt x="18" y="25"/>
                  </a:cubicBezTo>
                  <a:cubicBezTo>
                    <a:pt x="25" y="4"/>
                    <a:pt x="36" y="12"/>
                    <a:pt x="52" y="1"/>
                  </a:cubicBezTo>
                  <a:cubicBezTo>
                    <a:pt x="56" y="2"/>
                    <a:pt x="61" y="0"/>
                    <a:pt x="64" y="3"/>
                  </a:cubicBezTo>
                  <a:cubicBezTo>
                    <a:pt x="69" y="8"/>
                    <a:pt x="50" y="19"/>
                    <a:pt x="50" y="19"/>
                  </a:cubicBezTo>
                  <a:cubicBezTo>
                    <a:pt x="46" y="31"/>
                    <a:pt x="35" y="22"/>
                    <a:pt x="28" y="33"/>
                  </a:cubicBezTo>
                  <a:cubicBezTo>
                    <a:pt x="31" y="41"/>
                    <a:pt x="31" y="44"/>
                    <a:pt x="22" y="47"/>
                  </a:cubicBezTo>
                  <a:cubicBezTo>
                    <a:pt x="20" y="46"/>
                    <a:pt x="18" y="46"/>
                    <a:pt x="16" y="45"/>
                  </a:cubicBezTo>
                  <a:cubicBezTo>
                    <a:pt x="14" y="43"/>
                    <a:pt x="14" y="40"/>
                    <a:pt x="12" y="39"/>
                  </a:cubicBezTo>
                  <a:cubicBezTo>
                    <a:pt x="8" y="37"/>
                    <a:pt x="0" y="35"/>
                    <a:pt x="0" y="35"/>
                  </a:cubicBezTo>
                  <a:cubicBezTo>
                    <a:pt x="2" y="26"/>
                    <a:pt x="3" y="25"/>
                    <a:pt x="0" y="31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4" name="Freeform 12"/>
            <p:cNvSpPr>
              <a:spLocks/>
            </p:cNvSpPr>
            <p:nvPr userDrawn="1"/>
          </p:nvSpPr>
          <p:spPr bwMode="ltGray">
            <a:xfrm>
              <a:off x="1736" y="547"/>
              <a:ext cx="154" cy="93"/>
            </a:xfrm>
            <a:custGeom>
              <a:avLst/>
              <a:gdLst>
                <a:gd name="T0" fmla="*/ 0 w 355"/>
                <a:gd name="T1" fmla="*/ 0 h 277"/>
                <a:gd name="T2" fmla="*/ 0 w 355"/>
                <a:gd name="T3" fmla="*/ 0 h 277"/>
                <a:gd name="T4" fmla="*/ 0 w 355"/>
                <a:gd name="T5" fmla="*/ 0 h 277"/>
                <a:gd name="T6" fmla="*/ 0 w 355"/>
                <a:gd name="T7" fmla="*/ 0 h 277"/>
                <a:gd name="T8" fmla="*/ 0 w 355"/>
                <a:gd name="T9" fmla="*/ 0 h 277"/>
                <a:gd name="T10" fmla="*/ 0 w 355"/>
                <a:gd name="T11" fmla="*/ 0 h 277"/>
                <a:gd name="T12" fmla="*/ 0 w 355"/>
                <a:gd name="T13" fmla="*/ 0 h 277"/>
                <a:gd name="T14" fmla="*/ 0 w 355"/>
                <a:gd name="T15" fmla="*/ 0 h 277"/>
                <a:gd name="T16" fmla="*/ 0 w 355"/>
                <a:gd name="T17" fmla="*/ 0 h 277"/>
                <a:gd name="T18" fmla="*/ 0 w 355"/>
                <a:gd name="T19" fmla="*/ 0 h 277"/>
                <a:gd name="T20" fmla="*/ 0 w 355"/>
                <a:gd name="T21" fmla="*/ 0 h 277"/>
                <a:gd name="T22" fmla="*/ 0 w 355"/>
                <a:gd name="T23" fmla="*/ 0 h 277"/>
                <a:gd name="T24" fmla="*/ 0 w 355"/>
                <a:gd name="T25" fmla="*/ 0 h 277"/>
                <a:gd name="T26" fmla="*/ 0 w 355"/>
                <a:gd name="T27" fmla="*/ 0 h 277"/>
                <a:gd name="T28" fmla="*/ 0 w 355"/>
                <a:gd name="T29" fmla="*/ 0 h 277"/>
                <a:gd name="T30" fmla="*/ 0 w 355"/>
                <a:gd name="T31" fmla="*/ 0 h 277"/>
                <a:gd name="T32" fmla="*/ 0 w 355"/>
                <a:gd name="T33" fmla="*/ 0 h 277"/>
                <a:gd name="T34" fmla="*/ 0 w 355"/>
                <a:gd name="T35" fmla="*/ 0 h 277"/>
                <a:gd name="T36" fmla="*/ 0 w 355"/>
                <a:gd name="T37" fmla="*/ 0 h 277"/>
                <a:gd name="T38" fmla="*/ 0 w 355"/>
                <a:gd name="T39" fmla="*/ 0 h 277"/>
                <a:gd name="T40" fmla="*/ 0 w 355"/>
                <a:gd name="T41" fmla="*/ 0 h 277"/>
                <a:gd name="T42" fmla="*/ 0 w 355"/>
                <a:gd name="T43" fmla="*/ 0 h 277"/>
                <a:gd name="T44" fmla="*/ 0 w 355"/>
                <a:gd name="T45" fmla="*/ 0 h 277"/>
                <a:gd name="T46" fmla="*/ 0 w 355"/>
                <a:gd name="T47" fmla="*/ 0 h 277"/>
                <a:gd name="T48" fmla="*/ 0 w 355"/>
                <a:gd name="T49" fmla="*/ 0 h 277"/>
                <a:gd name="T50" fmla="*/ 0 w 355"/>
                <a:gd name="T51" fmla="*/ 0 h 277"/>
                <a:gd name="T52" fmla="*/ 0 w 355"/>
                <a:gd name="T53" fmla="*/ 0 h 277"/>
                <a:gd name="T54" fmla="*/ 0 w 355"/>
                <a:gd name="T55" fmla="*/ 0 h 277"/>
                <a:gd name="T56" fmla="*/ 0 w 355"/>
                <a:gd name="T57" fmla="*/ 0 h 277"/>
                <a:gd name="T58" fmla="*/ 0 w 355"/>
                <a:gd name="T59" fmla="*/ 0 h 277"/>
                <a:gd name="T60" fmla="*/ 0 w 355"/>
                <a:gd name="T61" fmla="*/ 0 h 277"/>
                <a:gd name="T62" fmla="*/ 0 w 355"/>
                <a:gd name="T63" fmla="*/ 0 h 277"/>
                <a:gd name="T64" fmla="*/ 0 w 355"/>
                <a:gd name="T65" fmla="*/ 0 h 277"/>
                <a:gd name="T66" fmla="*/ 0 w 355"/>
                <a:gd name="T67" fmla="*/ 0 h 277"/>
                <a:gd name="T68" fmla="*/ 0 w 355"/>
                <a:gd name="T69" fmla="*/ 0 h 277"/>
                <a:gd name="T70" fmla="*/ 0 w 355"/>
                <a:gd name="T71" fmla="*/ 0 h 277"/>
                <a:gd name="T72" fmla="*/ 0 w 355"/>
                <a:gd name="T73" fmla="*/ 0 h 277"/>
                <a:gd name="T74" fmla="*/ 0 w 355"/>
                <a:gd name="T75" fmla="*/ 0 h 277"/>
                <a:gd name="T76" fmla="*/ 0 w 355"/>
                <a:gd name="T77" fmla="*/ 0 h 277"/>
                <a:gd name="T78" fmla="*/ 0 w 355"/>
                <a:gd name="T79" fmla="*/ 0 h 27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55" h="277">
                  <a:moveTo>
                    <a:pt x="10" y="4"/>
                  </a:moveTo>
                  <a:cubicBezTo>
                    <a:pt x="22" y="0"/>
                    <a:pt x="24" y="14"/>
                    <a:pt x="36" y="18"/>
                  </a:cubicBezTo>
                  <a:cubicBezTo>
                    <a:pt x="37" y="19"/>
                    <a:pt x="45" y="29"/>
                    <a:pt x="46" y="30"/>
                  </a:cubicBezTo>
                  <a:cubicBezTo>
                    <a:pt x="56" y="40"/>
                    <a:pt x="67" y="38"/>
                    <a:pt x="76" y="52"/>
                  </a:cubicBezTo>
                  <a:cubicBezTo>
                    <a:pt x="80" y="58"/>
                    <a:pt x="92" y="66"/>
                    <a:pt x="92" y="66"/>
                  </a:cubicBezTo>
                  <a:cubicBezTo>
                    <a:pt x="96" y="79"/>
                    <a:pt x="112" y="88"/>
                    <a:pt x="122" y="98"/>
                  </a:cubicBezTo>
                  <a:cubicBezTo>
                    <a:pt x="124" y="105"/>
                    <a:pt x="130" y="124"/>
                    <a:pt x="136" y="128"/>
                  </a:cubicBezTo>
                  <a:cubicBezTo>
                    <a:pt x="140" y="130"/>
                    <a:pt x="148" y="132"/>
                    <a:pt x="148" y="132"/>
                  </a:cubicBezTo>
                  <a:cubicBezTo>
                    <a:pt x="150" y="138"/>
                    <a:pt x="154" y="150"/>
                    <a:pt x="154" y="150"/>
                  </a:cubicBezTo>
                  <a:cubicBezTo>
                    <a:pt x="161" y="139"/>
                    <a:pt x="168" y="144"/>
                    <a:pt x="176" y="152"/>
                  </a:cubicBezTo>
                  <a:cubicBezTo>
                    <a:pt x="174" y="167"/>
                    <a:pt x="173" y="181"/>
                    <a:pt x="170" y="196"/>
                  </a:cubicBezTo>
                  <a:cubicBezTo>
                    <a:pt x="171" y="202"/>
                    <a:pt x="174" y="220"/>
                    <a:pt x="180" y="224"/>
                  </a:cubicBezTo>
                  <a:cubicBezTo>
                    <a:pt x="185" y="228"/>
                    <a:pt x="193" y="228"/>
                    <a:pt x="198" y="232"/>
                  </a:cubicBezTo>
                  <a:cubicBezTo>
                    <a:pt x="204" y="230"/>
                    <a:pt x="216" y="234"/>
                    <a:pt x="216" y="234"/>
                  </a:cubicBezTo>
                  <a:cubicBezTo>
                    <a:pt x="223" y="241"/>
                    <a:pt x="225" y="245"/>
                    <a:pt x="236" y="242"/>
                  </a:cubicBezTo>
                  <a:cubicBezTo>
                    <a:pt x="242" y="240"/>
                    <a:pt x="254" y="236"/>
                    <a:pt x="254" y="236"/>
                  </a:cubicBezTo>
                  <a:cubicBezTo>
                    <a:pt x="260" y="240"/>
                    <a:pt x="265" y="246"/>
                    <a:pt x="272" y="248"/>
                  </a:cubicBezTo>
                  <a:cubicBezTo>
                    <a:pt x="277" y="250"/>
                    <a:pt x="291" y="252"/>
                    <a:pt x="296" y="256"/>
                  </a:cubicBezTo>
                  <a:cubicBezTo>
                    <a:pt x="301" y="260"/>
                    <a:pt x="314" y="264"/>
                    <a:pt x="314" y="264"/>
                  </a:cubicBezTo>
                  <a:cubicBezTo>
                    <a:pt x="330" y="263"/>
                    <a:pt x="338" y="261"/>
                    <a:pt x="352" y="266"/>
                  </a:cubicBezTo>
                  <a:cubicBezTo>
                    <a:pt x="355" y="275"/>
                    <a:pt x="350" y="277"/>
                    <a:pt x="342" y="274"/>
                  </a:cubicBezTo>
                  <a:cubicBezTo>
                    <a:pt x="336" y="276"/>
                    <a:pt x="322" y="272"/>
                    <a:pt x="322" y="272"/>
                  </a:cubicBezTo>
                  <a:cubicBezTo>
                    <a:pt x="314" y="275"/>
                    <a:pt x="308" y="272"/>
                    <a:pt x="300" y="270"/>
                  </a:cubicBezTo>
                  <a:cubicBezTo>
                    <a:pt x="296" y="269"/>
                    <a:pt x="288" y="266"/>
                    <a:pt x="288" y="266"/>
                  </a:cubicBezTo>
                  <a:cubicBezTo>
                    <a:pt x="276" y="270"/>
                    <a:pt x="264" y="266"/>
                    <a:pt x="252" y="264"/>
                  </a:cubicBezTo>
                  <a:cubicBezTo>
                    <a:pt x="245" y="259"/>
                    <a:pt x="242" y="257"/>
                    <a:pt x="234" y="260"/>
                  </a:cubicBezTo>
                  <a:cubicBezTo>
                    <a:pt x="211" y="252"/>
                    <a:pt x="192" y="256"/>
                    <a:pt x="172" y="242"/>
                  </a:cubicBezTo>
                  <a:cubicBezTo>
                    <a:pt x="165" y="231"/>
                    <a:pt x="176" y="221"/>
                    <a:pt x="160" y="216"/>
                  </a:cubicBezTo>
                  <a:cubicBezTo>
                    <a:pt x="154" y="233"/>
                    <a:pt x="136" y="203"/>
                    <a:pt x="126" y="200"/>
                  </a:cubicBezTo>
                  <a:cubicBezTo>
                    <a:pt x="120" y="196"/>
                    <a:pt x="114" y="190"/>
                    <a:pt x="108" y="186"/>
                  </a:cubicBezTo>
                  <a:cubicBezTo>
                    <a:pt x="104" y="175"/>
                    <a:pt x="104" y="165"/>
                    <a:pt x="94" y="158"/>
                  </a:cubicBezTo>
                  <a:cubicBezTo>
                    <a:pt x="83" y="142"/>
                    <a:pt x="85" y="119"/>
                    <a:pt x="68" y="108"/>
                  </a:cubicBezTo>
                  <a:cubicBezTo>
                    <a:pt x="67" y="106"/>
                    <a:pt x="66" y="104"/>
                    <a:pt x="64" y="102"/>
                  </a:cubicBezTo>
                  <a:cubicBezTo>
                    <a:pt x="62" y="101"/>
                    <a:pt x="59" y="102"/>
                    <a:pt x="58" y="100"/>
                  </a:cubicBezTo>
                  <a:cubicBezTo>
                    <a:pt x="56" y="97"/>
                    <a:pt x="54" y="88"/>
                    <a:pt x="54" y="88"/>
                  </a:cubicBezTo>
                  <a:cubicBezTo>
                    <a:pt x="59" y="73"/>
                    <a:pt x="52" y="61"/>
                    <a:pt x="38" y="58"/>
                  </a:cubicBezTo>
                  <a:cubicBezTo>
                    <a:pt x="32" y="49"/>
                    <a:pt x="31" y="44"/>
                    <a:pt x="20" y="40"/>
                  </a:cubicBezTo>
                  <a:cubicBezTo>
                    <a:pt x="16" y="27"/>
                    <a:pt x="16" y="26"/>
                    <a:pt x="4" y="22"/>
                  </a:cubicBezTo>
                  <a:cubicBezTo>
                    <a:pt x="1" y="13"/>
                    <a:pt x="0" y="5"/>
                    <a:pt x="10" y="2"/>
                  </a:cubicBezTo>
                  <a:cubicBezTo>
                    <a:pt x="18" y="5"/>
                    <a:pt x="18" y="4"/>
                    <a:pt x="10" y="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5" name="Freeform 13"/>
            <p:cNvSpPr>
              <a:spLocks/>
            </p:cNvSpPr>
            <p:nvPr userDrawn="1"/>
          </p:nvSpPr>
          <p:spPr bwMode="ltGray">
            <a:xfrm>
              <a:off x="1827" y="541"/>
              <a:ext cx="67" cy="71"/>
            </a:xfrm>
            <a:custGeom>
              <a:avLst/>
              <a:gdLst>
                <a:gd name="T0" fmla="*/ 0 w 156"/>
                <a:gd name="T1" fmla="*/ 0 h 206"/>
                <a:gd name="T2" fmla="*/ 0 w 156"/>
                <a:gd name="T3" fmla="*/ 0 h 206"/>
                <a:gd name="T4" fmla="*/ 0 w 156"/>
                <a:gd name="T5" fmla="*/ 0 h 206"/>
                <a:gd name="T6" fmla="*/ 0 w 156"/>
                <a:gd name="T7" fmla="*/ 0 h 206"/>
                <a:gd name="T8" fmla="*/ 0 w 156"/>
                <a:gd name="T9" fmla="*/ 0 h 206"/>
                <a:gd name="T10" fmla="*/ 0 w 156"/>
                <a:gd name="T11" fmla="*/ 0 h 206"/>
                <a:gd name="T12" fmla="*/ 0 w 156"/>
                <a:gd name="T13" fmla="*/ 0 h 206"/>
                <a:gd name="T14" fmla="*/ 0 w 156"/>
                <a:gd name="T15" fmla="*/ 0 h 206"/>
                <a:gd name="T16" fmla="*/ 0 w 156"/>
                <a:gd name="T17" fmla="*/ 0 h 206"/>
                <a:gd name="T18" fmla="*/ 0 w 156"/>
                <a:gd name="T19" fmla="*/ 0 h 206"/>
                <a:gd name="T20" fmla="*/ 0 w 156"/>
                <a:gd name="T21" fmla="*/ 0 h 206"/>
                <a:gd name="T22" fmla="*/ 0 w 156"/>
                <a:gd name="T23" fmla="*/ 0 h 206"/>
                <a:gd name="T24" fmla="*/ 0 w 156"/>
                <a:gd name="T25" fmla="*/ 0 h 206"/>
                <a:gd name="T26" fmla="*/ 0 w 156"/>
                <a:gd name="T27" fmla="*/ 0 h 206"/>
                <a:gd name="T28" fmla="*/ 0 w 156"/>
                <a:gd name="T29" fmla="*/ 0 h 206"/>
                <a:gd name="T30" fmla="*/ 0 w 156"/>
                <a:gd name="T31" fmla="*/ 0 h 206"/>
                <a:gd name="T32" fmla="*/ 0 w 156"/>
                <a:gd name="T33" fmla="*/ 0 h 206"/>
                <a:gd name="T34" fmla="*/ 0 w 156"/>
                <a:gd name="T35" fmla="*/ 0 h 206"/>
                <a:gd name="T36" fmla="*/ 0 w 156"/>
                <a:gd name="T37" fmla="*/ 0 h 206"/>
                <a:gd name="T38" fmla="*/ 0 w 156"/>
                <a:gd name="T39" fmla="*/ 0 h 206"/>
                <a:gd name="T40" fmla="*/ 0 w 156"/>
                <a:gd name="T41" fmla="*/ 0 h 206"/>
                <a:gd name="T42" fmla="*/ 0 w 156"/>
                <a:gd name="T43" fmla="*/ 0 h 206"/>
                <a:gd name="T44" fmla="*/ 0 w 156"/>
                <a:gd name="T45" fmla="*/ 0 h 206"/>
                <a:gd name="T46" fmla="*/ 0 w 156"/>
                <a:gd name="T47" fmla="*/ 0 h 206"/>
                <a:gd name="T48" fmla="*/ 0 w 156"/>
                <a:gd name="T49" fmla="*/ 0 h 206"/>
                <a:gd name="T50" fmla="*/ 0 w 156"/>
                <a:gd name="T51" fmla="*/ 0 h 206"/>
                <a:gd name="T52" fmla="*/ 0 w 156"/>
                <a:gd name="T53" fmla="*/ 0 h 206"/>
                <a:gd name="T54" fmla="*/ 0 w 156"/>
                <a:gd name="T55" fmla="*/ 0 h 206"/>
                <a:gd name="T56" fmla="*/ 0 w 156"/>
                <a:gd name="T57" fmla="*/ 0 h 206"/>
                <a:gd name="T58" fmla="*/ 0 w 156"/>
                <a:gd name="T59" fmla="*/ 0 h 206"/>
                <a:gd name="T60" fmla="*/ 0 w 156"/>
                <a:gd name="T61" fmla="*/ 0 h 206"/>
                <a:gd name="T62" fmla="*/ 0 w 156"/>
                <a:gd name="T63" fmla="*/ 0 h 20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56" h="206">
                  <a:moveTo>
                    <a:pt x="54" y="66"/>
                  </a:moveTo>
                  <a:cubicBezTo>
                    <a:pt x="58" y="63"/>
                    <a:pt x="64" y="63"/>
                    <a:pt x="66" y="58"/>
                  </a:cubicBezTo>
                  <a:cubicBezTo>
                    <a:pt x="67" y="56"/>
                    <a:pt x="67" y="53"/>
                    <a:pt x="68" y="52"/>
                  </a:cubicBezTo>
                  <a:cubicBezTo>
                    <a:pt x="71" y="49"/>
                    <a:pt x="80" y="44"/>
                    <a:pt x="80" y="44"/>
                  </a:cubicBezTo>
                  <a:cubicBezTo>
                    <a:pt x="113" y="55"/>
                    <a:pt x="85" y="29"/>
                    <a:pt x="106" y="22"/>
                  </a:cubicBezTo>
                  <a:cubicBezTo>
                    <a:pt x="110" y="17"/>
                    <a:pt x="108" y="9"/>
                    <a:pt x="112" y="4"/>
                  </a:cubicBezTo>
                  <a:cubicBezTo>
                    <a:pt x="115" y="1"/>
                    <a:pt x="124" y="0"/>
                    <a:pt x="124" y="0"/>
                  </a:cubicBezTo>
                  <a:cubicBezTo>
                    <a:pt x="138" y="14"/>
                    <a:pt x="126" y="23"/>
                    <a:pt x="150" y="28"/>
                  </a:cubicBezTo>
                  <a:cubicBezTo>
                    <a:pt x="156" y="36"/>
                    <a:pt x="154" y="39"/>
                    <a:pt x="146" y="44"/>
                  </a:cubicBezTo>
                  <a:cubicBezTo>
                    <a:pt x="141" y="52"/>
                    <a:pt x="135" y="61"/>
                    <a:pt x="126" y="64"/>
                  </a:cubicBezTo>
                  <a:cubicBezTo>
                    <a:pt x="118" y="75"/>
                    <a:pt x="128" y="83"/>
                    <a:pt x="132" y="94"/>
                  </a:cubicBezTo>
                  <a:cubicBezTo>
                    <a:pt x="129" y="103"/>
                    <a:pt x="135" y="105"/>
                    <a:pt x="142" y="110"/>
                  </a:cubicBezTo>
                  <a:cubicBezTo>
                    <a:pt x="145" y="119"/>
                    <a:pt x="141" y="120"/>
                    <a:pt x="146" y="128"/>
                  </a:cubicBezTo>
                  <a:cubicBezTo>
                    <a:pt x="142" y="139"/>
                    <a:pt x="135" y="133"/>
                    <a:pt x="128" y="128"/>
                  </a:cubicBezTo>
                  <a:cubicBezTo>
                    <a:pt x="116" y="132"/>
                    <a:pt x="122" y="136"/>
                    <a:pt x="116" y="146"/>
                  </a:cubicBezTo>
                  <a:cubicBezTo>
                    <a:pt x="113" y="151"/>
                    <a:pt x="108" y="152"/>
                    <a:pt x="104" y="156"/>
                  </a:cubicBezTo>
                  <a:cubicBezTo>
                    <a:pt x="107" y="167"/>
                    <a:pt x="112" y="191"/>
                    <a:pt x="100" y="198"/>
                  </a:cubicBezTo>
                  <a:cubicBezTo>
                    <a:pt x="96" y="200"/>
                    <a:pt x="92" y="200"/>
                    <a:pt x="88" y="202"/>
                  </a:cubicBezTo>
                  <a:cubicBezTo>
                    <a:pt x="86" y="203"/>
                    <a:pt x="84" y="205"/>
                    <a:pt x="82" y="206"/>
                  </a:cubicBezTo>
                  <a:cubicBezTo>
                    <a:pt x="80" y="205"/>
                    <a:pt x="77" y="204"/>
                    <a:pt x="76" y="202"/>
                  </a:cubicBezTo>
                  <a:cubicBezTo>
                    <a:pt x="74" y="198"/>
                    <a:pt x="76" y="191"/>
                    <a:pt x="72" y="190"/>
                  </a:cubicBezTo>
                  <a:cubicBezTo>
                    <a:pt x="68" y="189"/>
                    <a:pt x="60" y="186"/>
                    <a:pt x="60" y="186"/>
                  </a:cubicBezTo>
                  <a:cubicBezTo>
                    <a:pt x="53" y="188"/>
                    <a:pt x="49" y="192"/>
                    <a:pt x="42" y="194"/>
                  </a:cubicBezTo>
                  <a:cubicBezTo>
                    <a:pt x="34" y="189"/>
                    <a:pt x="37" y="183"/>
                    <a:pt x="28" y="186"/>
                  </a:cubicBezTo>
                  <a:cubicBezTo>
                    <a:pt x="12" y="181"/>
                    <a:pt x="19" y="161"/>
                    <a:pt x="10" y="148"/>
                  </a:cubicBezTo>
                  <a:cubicBezTo>
                    <a:pt x="5" y="121"/>
                    <a:pt x="11" y="147"/>
                    <a:pt x="4" y="130"/>
                  </a:cubicBezTo>
                  <a:cubicBezTo>
                    <a:pt x="2" y="126"/>
                    <a:pt x="0" y="118"/>
                    <a:pt x="0" y="118"/>
                  </a:cubicBezTo>
                  <a:cubicBezTo>
                    <a:pt x="2" y="95"/>
                    <a:pt x="0" y="83"/>
                    <a:pt x="20" y="96"/>
                  </a:cubicBezTo>
                  <a:cubicBezTo>
                    <a:pt x="23" y="105"/>
                    <a:pt x="23" y="110"/>
                    <a:pt x="32" y="104"/>
                  </a:cubicBezTo>
                  <a:cubicBezTo>
                    <a:pt x="35" y="95"/>
                    <a:pt x="29" y="88"/>
                    <a:pt x="34" y="80"/>
                  </a:cubicBezTo>
                  <a:cubicBezTo>
                    <a:pt x="36" y="76"/>
                    <a:pt x="48" y="73"/>
                    <a:pt x="52" y="70"/>
                  </a:cubicBezTo>
                  <a:cubicBezTo>
                    <a:pt x="57" y="63"/>
                    <a:pt x="58" y="62"/>
                    <a:pt x="54" y="66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6" name="Freeform 14"/>
            <p:cNvSpPr>
              <a:spLocks/>
            </p:cNvSpPr>
            <p:nvPr userDrawn="1"/>
          </p:nvSpPr>
          <p:spPr bwMode="ltGray">
            <a:xfrm>
              <a:off x="1892" y="572"/>
              <a:ext cx="51" cy="13"/>
            </a:xfrm>
            <a:custGeom>
              <a:avLst/>
              <a:gdLst>
                <a:gd name="T0" fmla="*/ 0 w 109"/>
                <a:gd name="T1" fmla="*/ 0 h 38"/>
                <a:gd name="T2" fmla="*/ 0 w 109"/>
                <a:gd name="T3" fmla="*/ 0 h 38"/>
                <a:gd name="T4" fmla="*/ 0 w 109"/>
                <a:gd name="T5" fmla="*/ 0 h 38"/>
                <a:gd name="T6" fmla="*/ 0 w 109"/>
                <a:gd name="T7" fmla="*/ 0 h 38"/>
                <a:gd name="T8" fmla="*/ 0 w 109"/>
                <a:gd name="T9" fmla="*/ 0 h 38"/>
                <a:gd name="T10" fmla="*/ 0 w 109"/>
                <a:gd name="T11" fmla="*/ 0 h 38"/>
                <a:gd name="T12" fmla="*/ 0 w 109"/>
                <a:gd name="T13" fmla="*/ 0 h 38"/>
                <a:gd name="T14" fmla="*/ 0 w 109"/>
                <a:gd name="T15" fmla="*/ 0 h 38"/>
                <a:gd name="T16" fmla="*/ 0 w 109"/>
                <a:gd name="T17" fmla="*/ 0 h 38"/>
                <a:gd name="T18" fmla="*/ 0 w 109"/>
                <a:gd name="T19" fmla="*/ 0 h 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9" h="38">
                  <a:moveTo>
                    <a:pt x="4" y="32"/>
                  </a:moveTo>
                  <a:cubicBezTo>
                    <a:pt x="7" y="22"/>
                    <a:pt x="7" y="14"/>
                    <a:pt x="18" y="10"/>
                  </a:cubicBezTo>
                  <a:cubicBezTo>
                    <a:pt x="28" y="12"/>
                    <a:pt x="37" y="14"/>
                    <a:pt x="46" y="20"/>
                  </a:cubicBezTo>
                  <a:cubicBezTo>
                    <a:pt x="62" y="15"/>
                    <a:pt x="54" y="17"/>
                    <a:pt x="72" y="14"/>
                  </a:cubicBezTo>
                  <a:cubicBezTo>
                    <a:pt x="77" y="9"/>
                    <a:pt x="90" y="0"/>
                    <a:pt x="90" y="0"/>
                  </a:cubicBezTo>
                  <a:cubicBezTo>
                    <a:pt x="109" y="6"/>
                    <a:pt x="85" y="23"/>
                    <a:pt x="76" y="26"/>
                  </a:cubicBezTo>
                  <a:cubicBezTo>
                    <a:pt x="71" y="33"/>
                    <a:pt x="68" y="35"/>
                    <a:pt x="60" y="38"/>
                  </a:cubicBezTo>
                  <a:cubicBezTo>
                    <a:pt x="54" y="36"/>
                    <a:pt x="42" y="32"/>
                    <a:pt x="42" y="32"/>
                  </a:cubicBezTo>
                  <a:cubicBezTo>
                    <a:pt x="33" y="23"/>
                    <a:pt x="26" y="26"/>
                    <a:pt x="14" y="30"/>
                  </a:cubicBezTo>
                  <a:cubicBezTo>
                    <a:pt x="1" y="28"/>
                    <a:pt x="0" y="24"/>
                    <a:pt x="4" y="3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7" name="Freeform 15"/>
            <p:cNvSpPr>
              <a:spLocks/>
            </p:cNvSpPr>
            <p:nvPr userDrawn="1"/>
          </p:nvSpPr>
          <p:spPr bwMode="ltGray">
            <a:xfrm>
              <a:off x="1890" y="588"/>
              <a:ext cx="28" cy="38"/>
            </a:xfrm>
            <a:custGeom>
              <a:avLst/>
              <a:gdLst>
                <a:gd name="T0" fmla="*/ 0 w 76"/>
                <a:gd name="T1" fmla="*/ 0 h 104"/>
                <a:gd name="T2" fmla="*/ 0 w 76"/>
                <a:gd name="T3" fmla="*/ 0 h 104"/>
                <a:gd name="T4" fmla="*/ 0 w 76"/>
                <a:gd name="T5" fmla="*/ 0 h 104"/>
                <a:gd name="T6" fmla="*/ 0 w 76"/>
                <a:gd name="T7" fmla="*/ 0 h 104"/>
                <a:gd name="T8" fmla="*/ 0 w 76"/>
                <a:gd name="T9" fmla="*/ 0 h 104"/>
                <a:gd name="T10" fmla="*/ 0 w 76"/>
                <a:gd name="T11" fmla="*/ 0 h 104"/>
                <a:gd name="T12" fmla="*/ 0 w 76"/>
                <a:gd name="T13" fmla="*/ 0 h 104"/>
                <a:gd name="T14" fmla="*/ 0 w 76"/>
                <a:gd name="T15" fmla="*/ 0 h 104"/>
                <a:gd name="T16" fmla="*/ 0 w 76"/>
                <a:gd name="T17" fmla="*/ 0 h 104"/>
                <a:gd name="T18" fmla="*/ 0 w 76"/>
                <a:gd name="T19" fmla="*/ 0 h 104"/>
                <a:gd name="T20" fmla="*/ 0 w 76"/>
                <a:gd name="T21" fmla="*/ 0 h 104"/>
                <a:gd name="T22" fmla="*/ 0 w 76"/>
                <a:gd name="T23" fmla="*/ 0 h 104"/>
                <a:gd name="T24" fmla="*/ 0 w 76"/>
                <a:gd name="T25" fmla="*/ 0 h 104"/>
                <a:gd name="T26" fmla="*/ 0 w 76"/>
                <a:gd name="T27" fmla="*/ 0 h 104"/>
                <a:gd name="T28" fmla="*/ 0 w 76"/>
                <a:gd name="T29" fmla="*/ 0 h 104"/>
                <a:gd name="T30" fmla="*/ 0 w 76"/>
                <a:gd name="T31" fmla="*/ 0 h 104"/>
                <a:gd name="T32" fmla="*/ 0 w 76"/>
                <a:gd name="T33" fmla="*/ 0 h 104"/>
                <a:gd name="T34" fmla="*/ 0 w 76"/>
                <a:gd name="T35" fmla="*/ 0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6" h="104">
                  <a:moveTo>
                    <a:pt x="8" y="18"/>
                  </a:moveTo>
                  <a:cubicBezTo>
                    <a:pt x="10" y="8"/>
                    <a:pt x="9" y="3"/>
                    <a:pt x="18" y="0"/>
                  </a:cubicBezTo>
                  <a:cubicBezTo>
                    <a:pt x="28" y="3"/>
                    <a:pt x="25" y="12"/>
                    <a:pt x="34" y="18"/>
                  </a:cubicBezTo>
                  <a:cubicBezTo>
                    <a:pt x="46" y="16"/>
                    <a:pt x="51" y="8"/>
                    <a:pt x="62" y="4"/>
                  </a:cubicBezTo>
                  <a:cubicBezTo>
                    <a:pt x="76" y="9"/>
                    <a:pt x="56" y="31"/>
                    <a:pt x="46" y="34"/>
                  </a:cubicBezTo>
                  <a:cubicBezTo>
                    <a:pt x="51" y="56"/>
                    <a:pt x="43" y="29"/>
                    <a:pt x="54" y="48"/>
                  </a:cubicBezTo>
                  <a:cubicBezTo>
                    <a:pt x="56" y="52"/>
                    <a:pt x="58" y="60"/>
                    <a:pt x="58" y="60"/>
                  </a:cubicBezTo>
                  <a:cubicBezTo>
                    <a:pt x="55" y="68"/>
                    <a:pt x="54" y="71"/>
                    <a:pt x="46" y="74"/>
                  </a:cubicBezTo>
                  <a:cubicBezTo>
                    <a:pt x="38" y="71"/>
                    <a:pt x="37" y="68"/>
                    <a:pt x="34" y="60"/>
                  </a:cubicBezTo>
                  <a:cubicBezTo>
                    <a:pt x="33" y="50"/>
                    <a:pt x="32" y="33"/>
                    <a:pt x="22" y="48"/>
                  </a:cubicBezTo>
                  <a:cubicBezTo>
                    <a:pt x="25" y="60"/>
                    <a:pt x="23" y="53"/>
                    <a:pt x="28" y="68"/>
                  </a:cubicBezTo>
                  <a:cubicBezTo>
                    <a:pt x="29" y="70"/>
                    <a:pt x="30" y="74"/>
                    <a:pt x="30" y="74"/>
                  </a:cubicBezTo>
                  <a:cubicBezTo>
                    <a:pt x="24" y="84"/>
                    <a:pt x="22" y="93"/>
                    <a:pt x="20" y="104"/>
                  </a:cubicBezTo>
                  <a:cubicBezTo>
                    <a:pt x="17" y="103"/>
                    <a:pt x="14" y="104"/>
                    <a:pt x="12" y="102"/>
                  </a:cubicBezTo>
                  <a:cubicBezTo>
                    <a:pt x="9" y="99"/>
                    <a:pt x="8" y="90"/>
                    <a:pt x="8" y="90"/>
                  </a:cubicBezTo>
                  <a:cubicBezTo>
                    <a:pt x="13" y="75"/>
                    <a:pt x="14" y="64"/>
                    <a:pt x="0" y="54"/>
                  </a:cubicBezTo>
                  <a:cubicBezTo>
                    <a:pt x="1" y="46"/>
                    <a:pt x="1" y="38"/>
                    <a:pt x="2" y="30"/>
                  </a:cubicBezTo>
                  <a:cubicBezTo>
                    <a:pt x="2" y="27"/>
                    <a:pt x="13" y="2"/>
                    <a:pt x="8" y="1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8" name="Freeform 16"/>
            <p:cNvSpPr>
              <a:spLocks/>
            </p:cNvSpPr>
            <p:nvPr userDrawn="1"/>
          </p:nvSpPr>
          <p:spPr bwMode="ltGray">
            <a:xfrm>
              <a:off x="1944" y="569"/>
              <a:ext cx="20" cy="20"/>
            </a:xfrm>
            <a:custGeom>
              <a:avLst/>
              <a:gdLst>
                <a:gd name="T0" fmla="*/ 1 w 37"/>
                <a:gd name="T1" fmla="*/ 0 h 61"/>
                <a:gd name="T2" fmla="*/ 1 w 37"/>
                <a:gd name="T3" fmla="*/ 0 h 61"/>
                <a:gd name="T4" fmla="*/ 1 w 37"/>
                <a:gd name="T5" fmla="*/ 0 h 61"/>
                <a:gd name="T6" fmla="*/ 1 w 37"/>
                <a:gd name="T7" fmla="*/ 0 h 61"/>
                <a:gd name="T8" fmla="*/ 1 w 37"/>
                <a:gd name="T9" fmla="*/ 0 h 61"/>
                <a:gd name="T10" fmla="*/ 1 w 37"/>
                <a:gd name="T11" fmla="*/ 0 h 61"/>
                <a:gd name="T12" fmla="*/ 1 w 37"/>
                <a:gd name="T13" fmla="*/ 0 h 61"/>
                <a:gd name="T14" fmla="*/ 1 w 37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7" h="61">
                  <a:moveTo>
                    <a:pt x="3" y="28"/>
                  </a:moveTo>
                  <a:cubicBezTo>
                    <a:pt x="5" y="14"/>
                    <a:pt x="2" y="7"/>
                    <a:pt x="13" y="0"/>
                  </a:cubicBezTo>
                  <a:cubicBezTo>
                    <a:pt x="26" y="9"/>
                    <a:pt x="23" y="17"/>
                    <a:pt x="15" y="28"/>
                  </a:cubicBezTo>
                  <a:cubicBezTo>
                    <a:pt x="25" y="31"/>
                    <a:pt x="33" y="27"/>
                    <a:pt x="37" y="38"/>
                  </a:cubicBezTo>
                  <a:cubicBezTo>
                    <a:pt x="30" y="45"/>
                    <a:pt x="28" y="47"/>
                    <a:pt x="19" y="44"/>
                  </a:cubicBezTo>
                  <a:cubicBezTo>
                    <a:pt x="13" y="54"/>
                    <a:pt x="18" y="61"/>
                    <a:pt x="5" y="58"/>
                  </a:cubicBezTo>
                  <a:cubicBezTo>
                    <a:pt x="0" y="50"/>
                    <a:pt x="3" y="44"/>
                    <a:pt x="1" y="34"/>
                  </a:cubicBezTo>
                  <a:cubicBezTo>
                    <a:pt x="2" y="32"/>
                    <a:pt x="3" y="28"/>
                    <a:pt x="3" y="2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9" name="Freeform 17"/>
            <p:cNvSpPr>
              <a:spLocks/>
            </p:cNvSpPr>
            <p:nvPr userDrawn="1"/>
          </p:nvSpPr>
          <p:spPr bwMode="ltGray">
            <a:xfrm>
              <a:off x="1948" y="600"/>
              <a:ext cx="22" cy="10"/>
            </a:xfrm>
            <a:custGeom>
              <a:avLst/>
              <a:gdLst>
                <a:gd name="T0" fmla="*/ 0 w 49"/>
                <a:gd name="T1" fmla="*/ 0 h 29"/>
                <a:gd name="T2" fmla="*/ 0 w 49"/>
                <a:gd name="T3" fmla="*/ 0 h 29"/>
                <a:gd name="T4" fmla="*/ 0 w 49"/>
                <a:gd name="T5" fmla="*/ 0 h 29"/>
                <a:gd name="T6" fmla="*/ 0 w 49"/>
                <a:gd name="T7" fmla="*/ 0 h 29"/>
                <a:gd name="T8" fmla="*/ 0 w 49"/>
                <a:gd name="T9" fmla="*/ 0 h 29"/>
                <a:gd name="T10" fmla="*/ 0 w 49"/>
                <a:gd name="T11" fmla="*/ 0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29">
                  <a:moveTo>
                    <a:pt x="7" y="0"/>
                  </a:moveTo>
                  <a:cubicBezTo>
                    <a:pt x="15" y="6"/>
                    <a:pt x="19" y="2"/>
                    <a:pt x="29" y="0"/>
                  </a:cubicBezTo>
                  <a:cubicBezTo>
                    <a:pt x="45" y="5"/>
                    <a:pt x="40" y="3"/>
                    <a:pt x="49" y="16"/>
                  </a:cubicBezTo>
                  <a:cubicBezTo>
                    <a:pt x="46" y="29"/>
                    <a:pt x="42" y="21"/>
                    <a:pt x="35" y="14"/>
                  </a:cubicBezTo>
                  <a:cubicBezTo>
                    <a:pt x="26" y="15"/>
                    <a:pt x="12" y="19"/>
                    <a:pt x="3" y="16"/>
                  </a:cubicBezTo>
                  <a:cubicBezTo>
                    <a:pt x="0" y="6"/>
                    <a:pt x="7" y="10"/>
                    <a:pt x="7" y="0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60" name="Freeform 18"/>
            <p:cNvSpPr>
              <a:spLocks/>
            </p:cNvSpPr>
            <p:nvPr userDrawn="1"/>
          </p:nvSpPr>
          <p:spPr bwMode="ltGray">
            <a:xfrm>
              <a:off x="1970" y="585"/>
              <a:ext cx="26" cy="21"/>
            </a:xfrm>
            <a:custGeom>
              <a:avLst/>
              <a:gdLst>
                <a:gd name="T0" fmla="*/ 0 w 61"/>
                <a:gd name="T1" fmla="*/ 0 h 48"/>
                <a:gd name="T2" fmla="*/ 0 w 61"/>
                <a:gd name="T3" fmla="*/ 0 h 48"/>
                <a:gd name="T4" fmla="*/ 0 w 61"/>
                <a:gd name="T5" fmla="*/ 0 h 48"/>
                <a:gd name="T6" fmla="*/ 0 w 61"/>
                <a:gd name="T7" fmla="*/ 0 h 48"/>
                <a:gd name="T8" fmla="*/ 0 w 61"/>
                <a:gd name="T9" fmla="*/ 0 h 48"/>
                <a:gd name="T10" fmla="*/ 0 w 61"/>
                <a:gd name="T11" fmla="*/ 0 h 48"/>
                <a:gd name="T12" fmla="*/ 0 w 61"/>
                <a:gd name="T13" fmla="*/ 0 h 48"/>
                <a:gd name="T14" fmla="*/ 0 w 61"/>
                <a:gd name="T15" fmla="*/ 0 h 48"/>
                <a:gd name="T16" fmla="*/ 0 w 61"/>
                <a:gd name="T17" fmla="*/ 0 h 48"/>
                <a:gd name="T18" fmla="*/ 0 w 61"/>
                <a:gd name="T19" fmla="*/ 0 h 48"/>
                <a:gd name="T20" fmla="*/ 0 w 61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1" h="48">
                  <a:moveTo>
                    <a:pt x="21" y="38"/>
                  </a:moveTo>
                  <a:cubicBezTo>
                    <a:pt x="19" y="34"/>
                    <a:pt x="19" y="29"/>
                    <a:pt x="15" y="26"/>
                  </a:cubicBezTo>
                  <a:cubicBezTo>
                    <a:pt x="12" y="24"/>
                    <a:pt x="3" y="22"/>
                    <a:pt x="3" y="22"/>
                  </a:cubicBezTo>
                  <a:cubicBezTo>
                    <a:pt x="0" y="12"/>
                    <a:pt x="5" y="12"/>
                    <a:pt x="13" y="8"/>
                  </a:cubicBezTo>
                  <a:cubicBezTo>
                    <a:pt x="17" y="6"/>
                    <a:pt x="25" y="0"/>
                    <a:pt x="25" y="0"/>
                  </a:cubicBezTo>
                  <a:cubicBezTo>
                    <a:pt x="37" y="2"/>
                    <a:pt x="41" y="2"/>
                    <a:pt x="49" y="10"/>
                  </a:cubicBezTo>
                  <a:cubicBezTo>
                    <a:pt x="45" y="21"/>
                    <a:pt x="46" y="12"/>
                    <a:pt x="53" y="20"/>
                  </a:cubicBezTo>
                  <a:cubicBezTo>
                    <a:pt x="56" y="24"/>
                    <a:pt x="61" y="32"/>
                    <a:pt x="61" y="32"/>
                  </a:cubicBezTo>
                  <a:cubicBezTo>
                    <a:pt x="56" y="47"/>
                    <a:pt x="53" y="42"/>
                    <a:pt x="41" y="38"/>
                  </a:cubicBezTo>
                  <a:cubicBezTo>
                    <a:pt x="27" y="47"/>
                    <a:pt x="34" y="48"/>
                    <a:pt x="23" y="44"/>
                  </a:cubicBezTo>
                  <a:cubicBezTo>
                    <a:pt x="22" y="42"/>
                    <a:pt x="21" y="38"/>
                    <a:pt x="21" y="3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61" name="Freeform 19"/>
            <p:cNvSpPr>
              <a:spLocks/>
            </p:cNvSpPr>
            <p:nvPr userDrawn="1"/>
          </p:nvSpPr>
          <p:spPr bwMode="ltGray">
            <a:xfrm>
              <a:off x="1976" y="593"/>
              <a:ext cx="124" cy="65"/>
            </a:xfrm>
            <a:custGeom>
              <a:avLst/>
              <a:gdLst>
                <a:gd name="T0" fmla="*/ 0 w 286"/>
                <a:gd name="T1" fmla="*/ 0 h 182"/>
                <a:gd name="T2" fmla="*/ 0 w 286"/>
                <a:gd name="T3" fmla="*/ 0 h 182"/>
                <a:gd name="T4" fmla="*/ 0 w 286"/>
                <a:gd name="T5" fmla="*/ 0 h 182"/>
                <a:gd name="T6" fmla="*/ 0 w 286"/>
                <a:gd name="T7" fmla="*/ 0 h 182"/>
                <a:gd name="T8" fmla="*/ 0 w 286"/>
                <a:gd name="T9" fmla="*/ 0 h 182"/>
                <a:gd name="T10" fmla="*/ 0 w 286"/>
                <a:gd name="T11" fmla="*/ 0 h 182"/>
                <a:gd name="T12" fmla="*/ 0 w 286"/>
                <a:gd name="T13" fmla="*/ 0 h 182"/>
                <a:gd name="T14" fmla="*/ 0 w 286"/>
                <a:gd name="T15" fmla="*/ 0 h 182"/>
                <a:gd name="T16" fmla="*/ 0 w 286"/>
                <a:gd name="T17" fmla="*/ 0 h 182"/>
                <a:gd name="T18" fmla="*/ 0 w 286"/>
                <a:gd name="T19" fmla="*/ 0 h 182"/>
                <a:gd name="T20" fmla="*/ 0 w 286"/>
                <a:gd name="T21" fmla="*/ 0 h 182"/>
                <a:gd name="T22" fmla="*/ 0 w 286"/>
                <a:gd name="T23" fmla="*/ 0 h 182"/>
                <a:gd name="T24" fmla="*/ 0 w 286"/>
                <a:gd name="T25" fmla="*/ 0 h 182"/>
                <a:gd name="T26" fmla="*/ 0 w 286"/>
                <a:gd name="T27" fmla="*/ 0 h 182"/>
                <a:gd name="T28" fmla="*/ 0 w 286"/>
                <a:gd name="T29" fmla="*/ 0 h 182"/>
                <a:gd name="T30" fmla="*/ 0 w 286"/>
                <a:gd name="T31" fmla="*/ 0 h 182"/>
                <a:gd name="T32" fmla="*/ 0 w 286"/>
                <a:gd name="T33" fmla="*/ 0 h 182"/>
                <a:gd name="T34" fmla="*/ 0 w 286"/>
                <a:gd name="T35" fmla="*/ 0 h 182"/>
                <a:gd name="T36" fmla="*/ 0 w 286"/>
                <a:gd name="T37" fmla="*/ 0 h 182"/>
                <a:gd name="T38" fmla="*/ 0 w 286"/>
                <a:gd name="T39" fmla="*/ 0 h 182"/>
                <a:gd name="T40" fmla="*/ 0 w 286"/>
                <a:gd name="T41" fmla="*/ 0 h 182"/>
                <a:gd name="T42" fmla="*/ 0 w 286"/>
                <a:gd name="T43" fmla="*/ 0 h 182"/>
                <a:gd name="T44" fmla="*/ 0 w 286"/>
                <a:gd name="T45" fmla="*/ 0 h 182"/>
                <a:gd name="T46" fmla="*/ 0 w 286"/>
                <a:gd name="T47" fmla="*/ 0 h 182"/>
                <a:gd name="T48" fmla="*/ 0 w 286"/>
                <a:gd name="T49" fmla="*/ 0 h 182"/>
                <a:gd name="T50" fmla="*/ 0 w 286"/>
                <a:gd name="T51" fmla="*/ 0 h 182"/>
                <a:gd name="T52" fmla="*/ 0 w 286"/>
                <a:gd name="T53" fmla="*/ 0 h 182"/>
                <a:gd name="T54" fmla="*/ 0 w 286"/>
                <a:gd name="T55" fmla="*/ 0 h 182"/>
                <a:gd name="T56" fmla="*/ 0 w 286"/>
                <a:gd name="T57" fmla="*/ 0 h 182"/>
                <a:gd name="T58" fmla="*/ 0 w 286"/>
                <a:gd name="T59" fmla="*/ 0 h 182"/>
                <a:gd name="T60" fmla="*/ 0 w 286"/>
                <a:gd name="T61" fmla="*/ 0 h 182"/>
                <a:gd name="T62" fmla="*/ 0 w 286"/>
                <a:gd name="T63" fmla="*/ 0 h 182"/>
                <a:gd name="T64" fmla="*/ 0 w 286"/>
                <a:gd name="T65" fmla="*/ 0 h 182"/>
                <a:gd name="T66" fmla="*/ 0 w 286"/>
                <a:gd name="T67" fmla="*/ 0 h 182"/>
                <a:gd name="T68" fmla="*/ 0 w 286"/>
                <a:gd name="T69" fmla="*/ 0 h 182"/>
                <a:gd name="T70" fmla="*/ 0 w 286"/>
                <a:gd name="T71" fmla="*/ 0 h 182"/>
                <a:gd name="T72" fmla="*/ 0 w 286"/>
                <a:gd name="T73" fmla="*/ 0 h 182"/>
                <a:gd name="T74" fmla="*/ 0 w 286"/>
                <a:gd name="T75" fmla="*/ 0 h 182"/>
                <a:gd name="T76" fmla="*/ 0 w 286"/>
                <a:gd name="T77" fmla="*/ 0 h 182"/>
                <a:gd name="T78" fmla="*/ 0 w 286"/>
                <a:gd name="T79" fmla="*/ 0 h 182"/>
                <a:gd name="T80" fmla="*/ 0 w 286"/>
                <a:gd name="T81" fmla="*/ 0 h 182"/>
                <a:gd name="T82" fmla="*/ 0 w 286"/>
                <a:gd name="T83" fmla="*/ 0 h 182"/>
                <a:gd name="T84" fmla="*/ 0 w 286"/>
                <a:gd name="T85" fmla="*/ 0 h 18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86" h="182">
                  <a:moveTo>
                    <a:pt x="46" y="28"/>
                  </a:moveTo>
                  <a:cubicBezTo>
                    <a:pt x="41" y="14"/>
                    <a:pt x="46" y="17"/>
                    <a:pt x="36" y="14"/>
                  </a:cubicBezTo>
                  <a:cubicBezTo>
                    <a:pt x="31" y="17"/>
                    <a:pt x="26" y="30"/>
                    <a:pt x="26" y="30"/>
                  </a:cubicBezTo>
                  <a:cubicBezTo>
                    <a:pt x="12" y="25"/>
                    <a:pt x="19" y="21"/>
                    <a:pt x="0" y="24"/>
                  </a:cubicBezTo>
                  <a:cubicBezTo>
                    <a:pt x="2" y="33"/>
                    <a:pt x="2" y="37"/>
                    <a:pt x="10" y="42"/>
                  </a:cubicBezTo>
                  <a:cubicBezTo>
                    <a:pt x="12" y="49"/>
                    <a:pt x="14" y="55"/>
                    <a:pt x="16" y="62"/>
                  </a:cubicBezTo>
                  <a:cubicBezTo>
                    <a:pt x="24" y="59"/>
                    <a:pt x="27" y="57"/>
                    <a:pt x="24" y="48"/>
                  </a:cubicBezTo>
                  <a:cubicBezTo>
                    <a:pt x="26" y="47"/>
                    <a:pt x="28" y="43"/>
                    <a:pt x="30" y="44"/>
                  </a:cubicBezTo>
                  <a:cubicBezTo>
                    <a:pt x="48" y="48"/>
                    <a:pt x="36" y="52"/>
                    <a:pt x="48" y="56"/>
                  </a:cubicBezTo>
                  <a:cubicBezTo>
                    <a:pt x="74" y="65"/>
                    <a:pt x="47" y="56"/>
                    <a:pt x="70" y="62"/>
                  </a:cubicBezTo>
                  <a:cubicBezTo>
                    <a:pt x="77" y="64"/>
                    <a:pt x="88" y="72"/>
                    <a:pt x="88" y="72"/>
                  </a:cubicBezTo>
                  <a:cubicBezTo>
                    <a:pt x="96" y="84"/>
                    <a:pt x="102" y="87"/>
                    <a:pt x="106" y="102"/>
                  </a:cubicBezTo>
                  <a:cubicBezTo>
                    <a:pt x="105" y="109"/>
                    <a:pt x="106" y="115"/>
                    <a:pt x="104" y="122"/>
                  </a:cubicBezTo>
                  <a:cubicBezTo>
                    <a:pt x="103" y="126"/>
                    <a:pt x="94" y="132"/>
                    <a:pt x="98" y="134"/>
                  </a:cubicBezTo>
                  <a:cubicBezTo>
                    <a:pt x="106" y="137"/>
                    <a:pt x="122" y="128"/>
                    <a:pt x="122" y="128"/>
                  </a:cubicBezTo>
                  <a:cubicBezTo>
                    <a:pt x="130" y="131"/>
                    <a:pt x="133" y="135"/>
                    <a:pt x="140" y="140"/>
                  </a:cubicBezTo>
                  <a:cubicBezTo>
                    <a:pt x="148" y="145"/>
                    <a:pt x="159" y="145"/>
                    <a:pt x="168" y="148"/>
                  </a:cubicBezTo>
                  <a:cubicBezTo>
                    <a:pt x="170" y="147"/>
                    <a:pt x="173" y="148"/>
                    <a:pt x="174" y="146"/>
                  </a:cubicBezTo>
                  <a:cubicBezTo>
                    <a:pt x="176" y="142"/>
                    <a:pt x="164" y="136"/>
                    <a:pt x="168" y="134"/>
                  </a:cubicBezTo>
                  <a:cubicBezTo>
                    <a:pt x="171" y="132"/>
                    <a:pt x="175" y="135"/>
                    <a:pt x="178" y="136"/>
                  </a:cubicBezTo>
                  <a:cubicBezTo>
                    <a:pt x="182" y="131"/>
                    <a:pt x="186" y="118"/>
                    <a:pt x="186" y="118"/>
                  </a:cubicBezTo>
                  <a:cubicBezTo>
                    <a:pt x="189" y="119"/>
                    <a:pt x="199" y="120"/>
                    <a:pt x="202" y="122"/>
                  </a:cubicBezTo>
                  <a:cubicBezTo>
                    <a:pt x="206" y="124"/>
                    <a:pt x="214" y="130"/>
                    <a:pt x="214" y="130"/>
                  </a:cubicBezTo>
                  <a:cubicBezTo>
                    <a:pt x="224" y="145"/>
                    <a:pt x="228" y="158"/>
                    <a:pt x="244" y="168"/>
                  </a:cubicBezTo>
                  <a:cubicBezTo>
                    <a:pt x="250" y="172"/>
                    <a:pt x="262" y="178"/>
                    <a:pt x="262" y="178"/>
                  </a:cubicBezTo>
                  <a:cubicBezTo>
                    <a:pt x="265" y="178"/>
                    <a:pt x="286" y="182"/>
                    <a:pt x="284" y="170"/>
                  </a:cubicBezTo>
                  <a:cubicBezTo>
                    <a:pt x="283" y="164"/>
                    <a:pt x="268" y="160"/>
                    <a:pt x="268" y="160"/>
                  </a:cubicBezTo>
                  <a:cubicBezTo>
                    <a:pt x="261" y="150"/>
                    <a:pt x="270" y="143"/>
                    <a:pt x="256" y="138"/>
                  </a:cubicBezTo>
                  <a:cubicBezTo>
                    <a:pt x="254" y="136"/>
                    <a:pt x="251" y="135"/>
                    <a:pt x="250" y="132"/>
                  </a:cubicBezTo>
                  <a:cubicBezTo>
                    <a:pt x="248" y="129"/>
                    <a:pt x="250" y="125"/>
                    <a:pt x="248" y="122"/>
                  </a:cubicBezTo>
                  <a:cubicBezTo>
                    <a:pt x="246" y="118"/>
                    <a:pt x="240" y="118"/>
                    <a:pt x="236" y="116"/>
                  </a:cubicBezTo>
                  <a:cubicBezTo>
                    <a:pt x="230" y="107"/>
                    <a:pt x="227" y="100"/>
                    <a:pt x="240" y="96"/>
                  </a:cubicBezTo>
                  <a:cubicBezTo>
                    <a:pt x="236" y="83"/>
                    <a:pt x="236" y="84"/>
                    <a:pt x="220" y="86"/>
                  </a:cubicBezTo>
                  <a:cubicBezTo>
                    <a:pt x="209" y="82"/>
                    <a:pt x="208" y="82"/>
                    <a:pt x="210" y="70"/>
                  </a:cubicBezTo>
                  <a:cubicBezTo>
                    <a:pt x="207" y="60"/>
                    <a:pt x="199" y="57"/>
                    <a:pt x="190" y="54"/>
                  </a:cubicBezTo>
                  <a:cubicBezTo>
                    <a:pt x="181" y="45"/>
                    <a:pt x="181" y="42"/>
                    <a:pt x="168" y="38"/>
                  </a:cubicBezTo>
                  <a:cubicBezTo>
                    <a:pt x="164" y="37"/>
                    <a:pt x="156" y="34"/>
                    <a:pt x="156" y="34"/>
                  </a:cubicBezTo>
                  <a:cubicBezTo>
                    <a:pt x="146" y="24"/>
                    <a:pt x="134" y="21"/>
                    <a:pt x="120" y="16"/>
                  </a:cubicBezTo>
                  <a:cubicBezTo>
                    <a:pt x="113" y="14"/>
                    <a:pt x="108" y="8"/>
                    <a:pt x="102" y="4"/>
                  </a:cubicBezTo>
                  <a:cubicBezTo>
                    <a:pt x="100" y="3"/>
                    <a:pt x="96" y="0"/>
                    <a:pt x="96" y="0"/>
                  </a:cubicBezTo>
                  <a:cubicBezTo>
                    <a:pt x="83" y="2"/>
                    <a:pt x="79" y="1"/>
                    <a:pt x="70" y="10"/>
                  </a:cubicBezTo>
                  <a:cubicBezTo>
                    <a:pt x="67" y="19"/>
                    <a:pt x="63" y="27"/>
                    <a:pt x="56" y="32"/>
                  </a:cubicBezTo>
                  <a:cubicBezTo>
                    <a:pt x="49" y="30"/>
                    <a:pt x="52" y="31"/>
                    <a:pt x="46" y="2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62" name="Freeform 20"/>
            <p:cNvSpPr>
              <a:spLocks/>
            </p:cNvSpPr>
            <p:nvPr userDrawn="1"/>
          </p:nvSpPr>
          <p:spPr bwMode="ltGray">
            <a:xfrm>
              <a:off x="2082" y="599"/>
              <a:ext cx="33" cy="26"/>
            </a:xfrm>
            <a:custGeom>
              <a:avLst/>
              <a:gdLst>
                <a:gd name="T0" fmla="*/ 0 w 78"/>
                <a:gd name="T1" fmla="*/ 0 h 78"/>
                <a:gd name="T2" fmla="*/ 0 w 78"/>
                <a:gd name="T3" fmla="*/ 0 h 78"/>
                <a:gd name="T4" fmla="*/ 0 w 78"/>
                <a:gd name="T5" fmla="*/ 0 h 78"/>
                <a:gd name="T6" fmla="*/ 0 w 78"/>
                <a:gd name="T7" fmla="*/ 0 h 78"/>
                <a:gd name="T8" fmla="*/ 0 w 78"/>
                <a:gd name="T9" fmla="*/ 0 h 78"/>
                <a:gd name="T10" fmla="*/ 0 w 78"/>
                <a:gd name="T11" fmla="*/ 0 h 78"/>
                <a:gd name="T12" fmla="*/ 0 w 78"/>
                <a:gd name="T13" fmla="*/ 0 h 78"/>
                <a:gd name="T14" fmla="*/ 0 w 78"/>
                <a:gd name="T15" fmla="*/ 0 h 78"/>
                <a:gd name="T16" fmla="*/ 0 w 78"/>
                <a:gd name="T17" fmla="*/ 0 h 78"/>
                <a:gd name="T18" fmla="*/ 0 w 78"/>
                <a:gd name="T19" fmla="*/ 0 h 78"/>
                <a:gd name="T20" fmla="*/ 0 w 78"/>
                <a:gd name="T21" fmla="*/ 0 h 78"/>
                <a:gd name="T22" fmla="*/ 0 w 78"/>
                <a:gd name="T23" fmla="*/ 0 h 7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8" h="78">
                  <a:moveTo>
                    <a:pt x="1" y="58"/>
                  </a:moveTo>
                  <a:cubicBezTo>
                    <a:pt x="6" y="44"/>
                    <a:pt x="18" y="57"/>
                    <a:pt x="27" y="60"/>
                  </a:cubicBezTo>
                  <a:cubicBezTo>
                    <a:pt x="35" y="57"/>
                    <a:pt x="38" y="52"/>
                    <a:pt x="45" y="48"/>
                  </a:cubicBezTo>
                  <a:cubicBezTo>
                    <a:pt x="48" y="40"/>
                    <a:pt x="51" y="36"/>
                    <a:pt x="57" y="30"/>
                  </a:cubicBezTo>
                  <a:cubicBezTo>
                    <a:pt x="55" y="23"/>
                    <a:pt x="43" y="14"/>
                    <a:pt x="43" y="14"/>
                  </a:cubicBezTo>
                  <a:cubicBezTo>
                    <a:pt x="33" y="0"/>
                    <a:pt x="30" y="1"/>
                    <a:pt x="43" y="4"/>
                  </a:cubicBezTo>
                  <a:cubicBezTo>
                    <a:pt x="54" y="11"/>
                    <a:pt x="58" y="22"/>
                    <a:pt x="71" y="26"/>
                  </a:cubicBezTo>
                  <a:cubicBezTo>
                    <a:pt x="78" y="37"/>
                    <a:pt x="78" y="46"/>
                    <a:pt x="67" y="54"/>
                  </a:cubicBezTo>
                  <a:cubicBezTo>
                    <a:pt x="51" y="49"/>
                    <a:pt x="53" y="71"/>
                    <a:pt x="33" y="78"/>
                  </a:cubicBezTo>
                  <a:cubicBezTo>
                    <a:pt x="16" y="72"/>
                    <a:pt x="25" y="76"/>
                    <a:pt x="9" y="66"/>
                  </a:cubicBezTo>
                  <a:cubicBezTo>
                    <a:pt x="7" y="65"/>
                    <a:pt x="3" y="62"/>
                    <a:pt x="3" y="62"/>
                  </a:cubicBezTo>
                  <a:cubicBezTo>
                    <a:pt x="0" y="54"/>
                    <a:pt x="13" y="42"/>
                    <a:pt x="1" y="5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63" name="Freeform 21"/>
            <p:cNvSpPr>
              <a:spLocks/>
            </p:cNvSpPr>
            <p:nvPr userDrawn="1"/>
          </p:nvSpPr>
          <p:spPr bwMode="ltGray">
            <a:xfrm>
              <a:off x="2152" y="544"/>
              <a:ext cx="8" cy="6"/>
            </a:xfrm>
            <a:custGeom>
              <a:avLst/>
              <a:gdLst>
                <a:gd name="T0" fmla="*/ 0 w 17"/>
                <a:gd name="T1" fmla="*/ 0 h 18"/>
                <a:gd name="T2" fmla="*/ 0 w 17"/>
                <a:gd name="T3" fmla="*/ 0 h 18"/>
                <a:gd name="T4" fmla="*/ 0 w 17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18">
                  <a:moveTo>
                    <a:pt x="3" y="4"/>
                  </a:moveTo>
                  <a:cubicBezTo>
                    <a:pt x="17" y="7"/>
                    <a:pt x="16" y="18"/>
                    <a:pt x="3" y="14"/>
                  </a:cubicBezTo>
                  <a:cubicBezTo>
                    <a:pt x="0" y="6"/>
                    <a:pt x="7" y="0"/>
                    <a:pt x="3" y="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64" name="Freeform 22"/>
            <p:cNvSpPr>
              <a:spLocks/>
            </p:cNvSpPr>
            <p:nvPr userDrawn="1"/>
          </p:nvSpPr>
          <p:spPr bwMode="ltGray">
            <a:xfrm>
              <a:off x="2194" y="584"/>
              <a:ext cx="8" cy="8"/>
            </a:xfrm>
            <a:custGeom>
              <a:avLst/>
              <a:gdLst>
                <a:gd name="T0" fmla="*/ 0 w 26"/>
                <a:gd name="T1" fmla="*/ 0 h 22"/>
                <a:gd name="T2" fmla="*/ 0 w 26"/>
                <a:gd name="T3" fmla="*/ 0 h 22"/>
                <a:gd name="T4" fmla="*/ 0 w 26"/>
                <a:gd name="T5" fmla="*/ 0 h 22"/>
                <a:gd name="T6" fmla="*/ 0 w 26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2">
                  <a:moveTo>
                    <a:pt x="8" y="14"/>
                  </a:moveTo>
                  <a:cubicBezTo>
                    <a:pt x="5" y="6"/>
                    <a:pt x="5" y="3"/>
                    <a:pt x="14" y="0"/>
                  </a:cubicBezTo>
                  <a:cubicBezTo>
                    <a:pt x="26" y="4"/>
                    <a:pt x="23" y="16"/>
                    <a:pt x="14" y="22"/>
                  </a:cubicBezTo>
                  <a:cubicBezTo>
                    <a:pt x="0" y="17"/>
                    <a:pt x="13" y="3"/>
                    <a:pt x="8" y="1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65" name="Freeform 23"/>
            <p:cNvSpPr>
              <a:spLocks/>
            </p:cNvSpPr>
            <p:nvPr userDrawn="1"/>
          </p:nvSpPr>
          <p:spPr bwMode="ltGray">
            <a:xfrm>
              <a:off x="2059" y="494"/>
              <a:ext cx="8" cy="5"/>
            </a:xfrm>
            <a:custGeom>
              <a:avLst/>
              <a:gdLst>
                <a:gd name="T0" fmla="*/ 0 w 20"/>
                <a:gd name="T1" fmla="*/ 0 h 15"/>
                <a:gd name="T2" fmla="*/ 0 w 20"/>
                <a:gd name="T3" fmla="*/ 0 h 15"/>
                <a:gd name="T4" fmla="*/ 0 w 20"/>
                <a:gd name="T5" fmla="*/ 0 h 15"/>
                <a:gd name="T6" fmla="*/ 0 w 20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15">
                  <a:moveTo>
                    <a:pt x="7" y="12"/>
                  </a:moveTo>
                  <a:cubicBezTo>
                    <a:pt x="0" y="1"/>
                    <a:pt x="6" y="0"/>
                    <a:pt x="17" y="2"/>
                  </a:cubicBezTo>
                  <a:cubicBezTo>
                    <a:pt x="20" y="10"/>
                    <a:pt x="18" y="15"/>
                    <a:pt x="9" y="12"/>
                  </a:cubicBezTo>
                  <a:cubicBezTo>
                    <a:pt x="4" y="4"/>
                    <a:pt x="4" y="4"/>
                    <a:pt x="7" y="1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66" name="Freeform 24"/>
            <p:cNvSpPr>
              <a:spLocks/>
            </p:cNvSpPr>
            <p:nvPr userDrawn="1"/>
          </p:nvSpPr>
          <p:spPr bwMode="ltGray">
            <a:xfrm>
              <a:off x="1988" y="536"/>
              <a:ext cx="7" cy="5"/>
            </a:xfrm>
            <a:custGeom>
              <a:avLst/>
              <a:gdLst>
                <a:gd name="T0" fmla="*/ 0 w 20"/>
                <a:gd name="T1" fmla="*/ 0 h 15"/>
                <a:gd name="T2" fmla="*/ 0 w 20"/>
                <a:gd name="T3" fmla="*/ 0 h 15"/>
                <a:gd name="T4" fmla="*/ 0 w 20"/>
                <a:gd name="T5" fmla="*/ 0 h 15"/>
                <a:gd name="T6" fmla="*/ 0 w 20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15">
                  <a:moveTo>
                    <a:pt x="7" y="12"/>
                  </a:moveTo>
                  <a:cubicBezTo>
                    <a:pt x="0" y="2"/>
                    <a:pt x="3" y="0"/>
                    <a:pt x="15" y="2"/>
                  </a:cubicBezTo>
                  <a:cubicBezTo>
                    <a:pt x="16" y="4"/>
                    <a:pt x="20" y="12"/>
                    <a:pt x="15" y="14"/>
                  </a:cubicBezTo>
                  <a:cubicBezTo>
                    <a:pt x="12" y="15"/>
                    <a:pt x="7" y="12"/>
                    <a:pt x="7" y="1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67" name="Freeform 25"/>
            <p:cNvSpPr>
              <a:spLocks/>
            </p:cNvSpPr>
            <p:nvPr userDrawn="1"/>
          </p:nvSpPr>
          <p:spPr bwMode="ltGray">
            <a:xfrm>
              <a:off x="1910" y="523"/>
              <a:ext cx="33" cy="27"/>
            </a:xfrm>
            <a:custGeom>
              <a:avLst/>
              <a:gdLst>
                <a:gd name="T0" fmla="*/ 0 w 80"/>
                <a:gd name="T1" fmla="*/ 0 h 80"/>
                <a:gd name="T2" fmla="*/ 0 w 80"/>
                <a:gd name="T3" fmla="*/ 0 h 80"/>
                <a:gd name="T4" fmla="*/ 0 w 80"/>
                <a:gd name="T5" fmla="*/ 0 h 80"/>
                <a:gd name="T6" fmla="*/ 0 w 80"/>
                <a:gd name="T7" fmla="*/ 0 h 80"/>
                <a:gd name="T8" fmla="*/ 0 w 80"/>
                <a:gd name="T9" fmla="*/ 0 h 80"/>
                <a:gd name="T10" fmla="*/ 0 w 80"/>
                <a:gd name="T11" fmla="*/ 0 h 80"/>
                <a:gd name="T12" fmla="*/ 0 w 80"/>
                <a:gd name="T13" fmla="*/ 0 h 80"/>
                <a:gd name="T14" fmla="*/ 0 w 80"/>
                <a:gd name="T15" fmla="*/ 0 h 80"/>
                <a:gd name="T16" fmla="*/ 0 w 80"/>
                <a:gd name="T17" fmla="*/ 0 h 80"/>
                <a:gd name="T18" fmla="*/ 0 w 80"/>
                <a:gd name="T19" fmla="*/ 0 h 80"/>
                <a:gd name="T20" fmla="*/ 0 w 80"/>
                <a:gd name="T21" fmla="*/ 0 h 80"/>
                <a:gd name="T22" fmla="*/ 0 w 80"/>
                <a:gd name="T23" fmla="*/ 0 h 80"/>
                <a:gd name="T24" fmla="*/ 0 w 80"/>
                <a:gd name="T25" fmla="*/ 0 h 80"/>
                <a:gd name="T26" fmla="*/ 0 w 80"/>
                <a:gd name="T27" fmla="*/ 0 h 80"/>
                <a:gd name="T28" fmla="*/ 0 w 80"/>
                <a:gd name="T29" fmla="*/ 0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0" h="80">
                  <a:moveTo>
                    <a:pt x="0" y="50"/>
                  </a:moveTo>
                  <a:cubicBezTo>
                    <a:pt x="1" y="47"/>
                    <a:pt x="12" y="25"/>
                    <a:pt x="14" y="24"/>
                  </a:cubicBezTo>
                  <a:cubicBezTo>
                    <a:pt x="17" y="22"/>
                    <a:pt x="26" y="20"/>
                    <a:pt x="26" y="20"/>
                  </a:cubicBezTo>
                  <a:cubicBezTo>
                    <a:pt x="34" y="23"/>
                    <a:pt x="40" y="21"/>
                    <a:pt x="48" y="18"/>
                  </a:cubicBezTo>
                  <a:cubicBezTo>
                    <a:pt x="52" y="12"/>
                    <a:pt x="54" y="6"/>
                    <a:pt x="58" y="0"/>
                  </a:cubicBezTo>
                  <a:cubicBezTo>
                    <a:pt x="70" y="4"/>
                    <a:pt x="76" y="28"/>
                    <a:pt x="80" y="40"/>
                  </a:cubicBezTo>
                  <a:cubicBezTo>
                    <a:pt x="75" y="54"/>
                    <a:pt x="80" y="50"/>
                    <a:pt x="70" y="56"/>
                  </a:cubicBezTo>
                  <a:cubicBezTo>
                    <a:pt x="61" y="53"/>
                    <a:pt x="59" y="54"/>
                    <a:pt x="54" y="62"/>
                  </a:cubicBezTo>
                  <a:cubicBezTo>
                    <a:pt x="57" y="71"/>
                    <a:pt x="56" y="75"/>
                    <a:pt x="48" y="80"/>
                  </a:cubicBezTo>
                  <a:cubicBezTo>
                    <a:pt x="40" y="77"/>
                    <a:pt x="39" y="72"/>
                    <a:pt x="32" y="68"/>
                  </a:cubicBezTo>
                  <a:cubicBezTo>
                    <a:pt x="26" y="59"/>
                    <a:pt x="30" y="57"/>
                    <a:pt x="38" y="52"/>
                  </a:cubicBezTo>
                  <a:cubicBezTo>
                    <a:pt x="41" y="42"/>
                    <a:pt x="39" y="34"/>
                    <a:pt x="30" y="28"/>
                  </a:cubicBezTo>
                  <a:cubicBezTo>
                    <a:pt x="20" y="31"/>
                    <a:pt x="30" y="40"/>
                    <a:pt x="20" y="48"/>
                  </a:cubicBezTo>
                  <a:cubicBezTo>
                    <a:pt x="16" y="51"/>
                    <a:pt x="8" y="56"/>
                    <a:pt x="8" y="56"/>
                  </a:cubicBezTo>
                  <a:cubicBezTo>
                    <a:pt x="2" y="50"/>
                    <a:pt x="5" y="50"/>
                    <a:pt x="0" y="50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68" name="Freeform 26"/>
            <p:cNvSpPr>
              <a:spLocks/>
            </p:cNvSpPr>
            <p:nvPr userDrawn="1"/>
          </p:nvSpPr>
          <p:spPr bwMode="ltGray">
            <a:xfrm>
              <a:off x="1899" y="466"/>
              <a:ext cx="44" cy="58"/>
            </a:xfrm>
            <a:custGeom>
              <a:avLst/>
              <a:gdLst>
                <a:gd name="T0" fmla="*/ 0 w 94"/>
                <a:gd name="T1" fmla="*/ 0 h 174"/>
                <a:gd name="T2" fmla="*/ 0 w 94"/>
                <a:gd name="T3" fmla="*/ 0 h 174"/>
                <a:gd name="T4" fmla="*/ 0 w 94"/>
                <a:gd name="T5" fmla="*/ 0 h 174"/>
                <a:gd name="T6" fmla="*/ 0 w 94"/>
                <a:gd name="T7" fmla="*/ 0 h 174"/>
                <a:gd name="T8" fmla="*/ 0 w 94"/>
                <a:gd name="T9" fmla="*/ 0 h 174"/>
                <a:gd name="T10" fmla="*/ 0 w 94"/>
                <a:gd name="T11" fmla="*/ 0 h 174"/>
                <a:gd name="T12" fmla="*/ 0 w 94"/>
                <a:gd name="T13" fmla="*/ 0 h 174"/>
                <a:gd name="T14" fmla="*/ 0 w 94"/>
                <a:gd name="T15" fmla="*/ 0 h 174"/>
                <a:gd name="T16" fmla="*/ 0 w 94"/>
                <a:gd name="T17" fmla="*/ 0 h 174"/>
                <a:gd name="T18" fmla="*/ 0 w 94"/>
                <a:gd name="T19" fmla="*/ 0 h 174"/>
                <a:gd name="T20" fmla="*/ 0 w 94"/>
                <a:gd name="T21" fmla="*/ 0 h 174"/>
                <a:gd name="T22" fmla="*/ 0 w 94"/>
                <a:gd name="T23" fmla="*/ 0 h 174"/>
                <a:gd name="T24" fmla="*/ 0 w 94"/>
                <a:gd name="T25" fmla="*/ 0 h 174"/>
                <a:gd name="T26" fmla="*/ 0 w 94"/>
                <a:gd name="T27" fmla="*/ 0 h 174"/>
                <a:gd name="T28" fmla="*/ 0 w 94"/>
                <a:gd name="T29" fmla="*/ 0 h 174"/>
                <a:gd name="T30" fmla="*/ 0 w 94"/>
                <a:gd name="T31" fmla="*/ 0 h 174"/>
                <a:gd name="T32" fmla="*/ 0 w 94"/>
                <a:gd name="T33" fmla="*/ 0 h 174"/>
                <a:gd name="T34" fmla="*/ 0 w 94"/>
                <a:gd name="T35" fmla="*/ 0 h 174"/>
                <a:gd name="T36" fmla="*/ 0 w 94"/>
                <a:gd name="T37" fmla="*/ 0 h 174"/>
                <a:gd name="T38" fmla="*/ 0 w 94"/>
                <a:gd name="T39" fmla="*/ 0 h 174"/>
                <a:gd name="T40" fmla="*/ 0 w 94"/>
                <a:gd name="T41" fmla="*/ 0 h 1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4" h="174">
                  <a:moveTo>
                    <a:pt x="14" y="96"/>
                  </a:moveTo>
                  <a:cubicBezTo>
                    <a:pt x="11" y="109"/>
                    <a:pt x="15" y="120"/>
                    <a:pt x="26" y="128"/>
                  </a:cubicBezTo>
                  <a:cubicBezTo>
                    <a:pt x="34" y="120"/>
                    <a:pt x="35" y="119"/>
                    <a:pt x="32" y="108"/>
                  </a:cubicBezTo>
                  <a:cubicBezTo>
                    <a:pt x="35" y="92"/>
                    <a:pt x="39" y="92"/>
                    <a:pt x="52" y="100"/>
                  </a:cubicBezTo>
                  <a:cubicBezTo>
                    <a:pt x="59" y="110"/>
                    <a:pt x="49" y="114"/>
                    <a:pt x="46" y="124"/>
                  </a:cubicBezTo>
                  <a:cubicBezTo>
                    <a:pt x="50" y="137"/>
                    <a:pt x="57" y="129"/>
                    <a:pt x="66" y="126"/>
                  </a:cubicBezTo>
                  <a:cubicBezTo>
                    <a:pt x="77" y="129"/>
                    <a:pt x="79" y="131"/>
                    <a:pt x="76" y="142"/>
                  </a:cubicBezTo>
                  <a:cubicBezTo>
                    <a:pt x="67" y="139"/>
                    <a:pt x="65" y="141"/>
                    <a:pt x="58" y="148"/>
                  </a:cubicBezTo>
                  <a:cubicBezTo>
                    <a:pt x="60" y="160"/>
                    <a:pt x="62" y="170"/>
                    <a:pt x="74" y="174"/>
                  </a:cubicBezTo>
                  <a:cubicBezTo>
                    <a:pt x="77" y="165"/>
                    <a:pt x="74" y="157"/>
                    <a:pt x="84" y="154"/>
                  </a:cubicBezTo>
                  <a:cubicBezTo>
                    <a:pt x="91" y="143"/>
                    <a:pt x="94" y="122"/>
                    <a:pt x="82" y="112"/>
                  </a:cubicBezTo>
                  <a:cubicBezTo>
                    <a:pt x="77" y="108"/>
                    <a:pt x="66" y="108"/>
                    <a:pt x="60" y="106"/>
                  </a:cubicBezTo>
                  <a:cubicBezTo>
                    <a:pt x="65" y="92"/>
                    <a:pt x="66" y="87"/>
                    <a:pt x="50" y="82"/>
                  </a:cubicBezTo>
                  <a:cubicBezTo>
                    <a:pt x="48" y="82"/>
                    <a:pt x="37" y="86"/>
                    <a:pt x="34" y="82"/>
                  </a:cubicBezTo>
                  <a:cubicBezTo>
                    <a:pt x="32" y="79"/>
                    <a:pt x="30" y="70"/>
                    <a:pt x="30" y="70"/>
                  </a:cubicBezTo>
                  <a:cubicBezTo>
                    <a:pt x="32" y="54"/>
                    <a:pt x="32" y="52"/>
                    <a:pt x="42" y="42"/>
                  </a:cubicBezTo>
                  <a:cubicBezTo>
                    <a:pt x="41" y="30"/>
                    <a:pt x="45" y="5"/>
                    <a:pt x="30" y="0"/>
                  </a:cubicBezTo>
                  <a:cubicBezTo>
                    <a:pt x="14" y="4"/>
                    <a:pt x="16" y="4"/>
                    <a:pt x="18" y="22"/>
                  </a:cubicBezTo>
                  <a:cubicBezTo>
                    <a:pt x="16" y="39"/>
                    <a:pt x="15" y="35"/>
                    <a:pt x="4" y="46"/>
                  </a:cubicBezTo>
                  <a:cubicBezTo>
                    <a:pt x="0" y="59"/>
                    <a:pt x="5" y="67"/>
                    <a:pt x="14" y="76"/>
                  </a:cubicBezTo>
                  <a:cubicBezTo>
                    <a:pt x="15" y="80"/>
                    <a:pt x="17" y="93"/>
                    <a:pt x="14" y="96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69" name="Freeform 27"/>
            <p:cNvSpPr>
              <a:spLocks/>
            </p:cNvSpPr>
            <p:nvPr userDrawn="1"/>
          </p:nvSpPr>
          <p:spPr bwMode="ltGray">
            <a:xfrm>
              <a:off x="1909" y="508"/>
              <a:ext cx="14" cy="17"/>
            </a:xfrm>
            <a:custGeom>
              <a:avLst/>
              <a:gdLst>
                <a:gd name="T0" fmla="*/ 0 w 32"/>
                <a:gd name="T1" fmla="*/ 0 h 50"/>
                <a:gd name="T2" fmla="*/ 0 w 32"/>
                <a:gd name="T3" fmla="*/ 0 h 50"/>
                <a:gd name="T4" fmla="*/ 0 w 32"/>
                <a:gd name="T5" fmla="*/ 0 h 50"/>
                <a:gd name="T6" fmla="*/ 0 w 32"/>
                <a:gd name="T7" fmla="*/ 0 h 50"/>
                <a:gd name="T8" fmla="*/ 0 w 32"/>
                <a:gd name="T9" fmla="*/ 0 h 50"/>
                <a:gd name="T10" fmla="*/ 0 w 32"/>
                <a:gd name="T11" fmla="*/ 0 h 50"/>
                <a:gd name="T12" fmla="*/ 0 w 32"/>
                <a:gd name="T13" fmla="*/ 0 h 50"/>
                <a:gd name="T14" fmla="*/ 0 w 32"/>
                <a:gd name="T15" fmla="*/ 0 h 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50">
                  <a:moveTo>
                    <a:pt x="6" y="24"/>
                  </a:moveTo>
                  <a:cubicBezTo>
                    <a:pt x="0" y="15"/>
                    <a:pt x="3" y="6"/>
                    <a:pt x="12" y="0"/>
                  </a:cubicBezTo>
                  <a:cubicBezTo>
                    <a:pt x="23" y="3"/>
                    <a:pt x="23" y="5"/>
                    <a:pt x="20" y="16"/>
                  </a:cubicBezTo>
                  <a:cubicBezTo>
                    <a:pt x="21" y="19"/>
                    <a:pt x="20" y="22"/>
                    <a:pt x="22" y="24"/>
                  </a:cubicBezTo>
                  <a:cubicBezTo>
                    <a:pt x="23" y="26"/>
                    <a:pt x="27" y="24"/>
                    <a:pt x="28" y="26"/>
                  </a:cubicBezTo>
                  <a:cubicBezTo>
                    <a:pt x="30" y="29"/>
                    <a:pt x="32" y="38"/>
                    <a:pt x="32" y="38"/>
                  </a:cubicBezTo>
                  <a:cubicBezTo>
                    <a:pt x="29" y="46"/>
                    <a:pt x="26" y="47"/>
                    <a:pt x="18" y="50"/>
                  </a:cubicBezTo>
                  <a:cubicBezTo>
                    <a:pt x="12" y="41"/>
                    <a:pt x="18" y="24"/>
                    <a:pt x="6" y="2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70" name="Freeform 28"/>
            <p:cNvSpPr>
              <a:spLocks/>
            </p:cNvSpPr>
            <p:nvPr userDrawn="1"/>
          </p:nvSpPr>
          <p:spPr bwMode="ltGray">
            <a:xfrm>
              <a:off x="1881" y="512"/>
              <a:ext cx="19" cy="17"/>
            </a:xfrm>
            <a:custGeom>
              <a:avLst/>
              <a:gdLst>
                <a:gd name="T0" fmla="*/ 0 w 43"/>
                <a:gd name="T1" fmla="*/ 0 h 50"/>
                <a:gd name="T2" fmla="*/ 0 w 43"/>
                <a:gd name="T3" fmla="*/ 0 h 50"/>
                <a:gd name="T4" fmla="*/ 0 w 43"/>
                <a:gd name="T5" fmla="*/ 0 h 50"/>
                <a:gd name="T6" fmla="*/ 0 w 43"/>
                <a:gd name="T7" fmla="*/ 0 h 50"/>
                <a:gd name="T8" fmla="*/ 0 w 43"/>
                <a:gd name="T9" fmla="*/ 0 h 50"/>
                <a:gd name="T10" fmla="*/ 0 w 43"/>
                <a:gd name="T11" fmla="*/ 0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" h="50">
                  <a:moveTo>
                    <a:pt x="0" y="44"/>
                  </a:moveTo>
                  <a:cubicBezTo>
                    <a:pt x="6" y="38"/>
                    <a:pt x="18" y="29"/>
                    <a:pt x="22" y="20"/>
                  </a:cubicBezTo>
                  <a:cubicBezTo>
                    <a:pt x="27" y="10"/>
                    <a:pt x="25" y="4"/>
                    <a:pt x="36" y="0"/>
                  </a:cubicBezTo>
                  <a:cubicBezTo>
                    <a:pt x="43" y="11"/>
                    <a:pt x="36" y="24"/>
                    <a:pt x="24" y="28"/>
                  </a:cubicBezTo>
                  <a:cubicBezTo>
                    <a:pt x="21" y="38"/>
                    <a:pt x="12" y="47"/>
                    <a:pt x="2" y="50"/>
                  </a:cubicBezTo>
                  <a:cubicBezTo>
                    <a:pt x="1" y="48"/>
                    <a:pt x="0" y="44"/>
                    <a:pt x="0" y="4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71" name="Freeform 29"/>
            <p:cNvSpPr>
              <a:spLocks/>
            </p:cNvSpPr>
            <p:nvPr userDrawn="1"/>
          </p:nvSpPr>
          <p:spPr bwMode="ltGray">
            <a:xfrm>
              <a:off x="2931" y="489"/>
              <a:ext cx="298" cy="179"/>
            </a:xfrm>
            <a:custGeom>
              <a:avLst/>
              <a:gdLst>
                <a:gd name="T0" fmla="*/ 1 w 471"/>
                <a:gd name="T1" fmla="*/ 1 h 281"/>
                <a:gd name="T2" fmla="*/ 1 w 471"/>
                <a:gd name="T3" fmla="*/ 1 h 281"/>
                <a:gd name="T4" fmla="*/ 1 w 471"/>
                <a:gd name="T5" fmla="*/ 1 h 281"/>
                <a:gd name="T6" fmla="*/ 1 w 471"/>
                <a:gd name="T7" fmla="*/ 1 h 281"/>
                <a:gd name="T8" fmla="*/ 1 w 471"/>
                <a:gd name="T9" fmla="*/ 1 h 281"/>
                <a:gd name="T10" fmla="*/ 0 w 471"/>
                <a:gd name="T11" fmla="*/ 1 h 281"/>
                <a:gd name="T12" fmla="*/ 1 w 471"/>
                <a:gd name="T13" fmla="*/ 1 h 281"/>
                <a:gd name="T14" fmla="*/ 1 w 471"/>
                <a:gd name="T15" fmla="*/ 1 h 281"/>
                <a:gd name="T16" fmla="*/ 1 w 471"/>
                <a:gd name="T17" fmla="*/ 1 h 281"/>
                <a:gd name="T18" fmla="*/ 1 w 471"/>
                <a:gd name="T19" fmla="*/ 1 h 281"/>
                <a:gd name="T20" fmla="*/ 1 w 471"/>
                <a:gd name="T21" fmla="*/ 1 h 281"/>
                <a:gd name="T22" fmla="*/ 1 w 471"/>
                <a:gd name="T23" fmla="*/ 1 h 281"/>
                <a:gd name="T24" fmla="*/ 1 w 471"/>
                <a:gd name="T25" fmla="*/ 1 h 281"/>
                <a:gd name="T26" fmla="*/ 1 w 471"/>
                <a:gd name="T27" fmla="*/ 1 h 281"/>
                <a:gd name="T28" fmla="*/ 1 w 471"/>
                <a:gd name="T29" fmla="*/ 1 h 281"/>
                <a:gd name="T30" fmla="*/ 1 w 471"/>
                <a:gd name="T31" fmla="*/ 1 h 281"/>
                <a:gd name="T32" fmla="*/ 1 w 471"/>
                <a:gd name="T33" fmla="*/ 1 h 281"/>
                <a:gd name="T34" fmla="*/ 1 w 471"/>
                <a:gd name="T35" fmla="*/ 0 h 281"/>
                <a:gd name="T36" fmla="*/ 1 w 471"/>
                <a:gd name="T37" fmla="*/ 1 h 281"/>
                <a:gd name="T38" fmla="*/ 1 w 471"/>
                <a:gd name="T39" fmla="*/ 1 h 281"/>
                <a:gd name="T40" fmla="*/ 1 w 471"/>
                <a:gd name="T41" fmla="*/ 1 h 281"/>
                <a:gd name="T42" fmla="*/ 1 w 471"/>
                <a:gd name="T43" fmla="*/ 1 h 281"/>
                <a:gd name="T44" fmla="*/ 1 w 471"/>
                <a:gd name="T45" fmla="*/ 1 h 281"/>
                <a:gd name="T46" fmla="*/ 1 w 471"/>
                <a:gd name="T47" fmla="*/ 1 h 281"/>
                <a:gd name="T48" fmla="*/ 1 w 471"/>
                <a:gd name="T49" fmla="*/ 1 h 281"/>
                <a:gd name="T50" fmla="*/ 1 w 471"/>
                <a:gd name="T51" fmla="*/ 1 h 281"/>
                <a:gd name="T52" fmla="*/ 1 w 471"/>
                <a:gd name="T53" fmla="*/ 1 h 281"/>
                <a:gd name="T54" fmla="*/ 1 w 471"/>
                <a:gd name="T55" fmla="*/ 1 h 281"/>
                <a:gd name="T56" fmla="*/ 1 w 471"/>
                <a:gd name="T57" fmla="*/ 1 h 281"/>
                <a:gd name="T58" fmla="*/ 1 w 471"/>
                <a:gd name="T59" fmla="*/ 1 h 281"/>
                <a:gd name="T60" fmla="*/ 1 w 471"/>
                <a:gd name="T61" fmla="*/ 1 h 281"/>
                <a:gd name="T62" fmla="*/ 1 w 471"/>
                <a:gd name="T63" fmla="*/ 1 h 281"/>
                <a:gd name="T64" fmla="*/ 1 w 471"/>
                <a:gd name="T65" fmla="*/ 1 h 281"/>
                <a:gd name="T66" fmla="*/ 1 w 471"/>
                <a:gd name="T67" fmla="*/ 1 h 281"/>
                <a:gd name="T68" fmla="*/ 1 w 471"/>
                <a:gd name="T69" fmla="*/ 1 h 281"/>
                <a:gd name="T70" fmla="*/ 1 w 471"/>
                <a:gd name="T71" fmla="*/ 1 h 281"/>
                <a:gd name="T72" fmla="*/ 1 w 471"/>
                <a:gd name="T73" fmla="*/ 1 h 281"/>
                <a:gd name="T74" fmla="*/ 1 w 471"/>
                <a:gd name="T75" fmla="*/ 1 h 281"/>
                <a:gd name="T76" fmla="*/ 1 w 471"/>
                <a:gd name="T77" fmla="*/ 1 h 281"/>
                <a:gd name="T78" fmla="*/ 1 w 471"/>
                <a:gd name="T79" fmla="*/ 1 h 281"/>
                <a:gd name="T80" fmla="*/ 1 w 471"/>
                <a:gd name="T81" fmla="*/ 1 h 281"/>
                <a:gd name="T82" fmla="*/ 1 w 471"/>
                <a:gd name="T83" fmla="*/ 1 h 281"/>
                <a:gd name="T84" fmla="*/ 1 w 471"/>
                <a:gd name="T85" fmla="*/ 1 h 281"/>
                <a:gd name="T86" fmla="*/ 1 w 471"/>
                <a:gd name="T87" fmla="*/ 1 h 281"/>
                <a:gd name="T88" fmla="*/ 1 w 471"/>
                <a:gd name="T89" fmla="*/ 1 h 281"/>
                <a:gd name="T90" fmla="*/ 1 w 471"/>
                <a:gd name="T91" fmla="*/ 1 h 281"/>
                <a:gd name="T92" fmla="*/ 1 w 471"/>
                <a:gd name="T93" fmla="*/ 1 h 281"/>
                <a:gd name="T94" fmla="*/ 1 w 471"/>
                <a:gd name="T95" fmla="*/ 1 h 281"/>
                <a:gd name="T96" fmla="*/ 1 w 471"/>
                <a:gd name="T97" fmla="*/ 1 h 281"/>
                <a:gd name="T98" fmla="*/ 1 w 471"/>
                <a:gd name="T99" fmla="*/ 1 h 281"/>
                <a:gd name="T100" fmla="*/ 1 w 471"/>
                <a:gd name="T101" fmla="*/ 1 h 281"/>
                <a:gd name="T102" fmla="*/ 1 w 471"/>
                <a:gd name="T103" fmla="*/ 1 h 281"/>
                <a:gd name="T104" fmla="*/ 1 w 471"/>
                <a:gd name="T105" fmla="*/ 1 h 281"/>
                <a:gd name="T106" fmla="*/ 1 w 471"/>
                <a:gd name="T107" fmla="*/ 1 h 28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71" h="281">
                  <a:moveTo>
                    <a:pt x="21" y="280"/>
                  </a:moveTo>
                  <a:cubicBezTo>
                    <a:pt x="32" y="281"/>
                    <a:pt x="25" y="253"/>
                    <a:pt x="24" y="250"/>
                  </a:cubicBezTo>
                  <a:cubicBezTo>
                    <a:pt x="23" y="248"/>
                    <a:pt x="22" y="245"/>
                    <a:pt x="22" y="245"/>
                  </a:cubicBezTo>
                  <a:cubicBezTo>
                    <a:pt x="21" y="243"/>
                    <a:pt x="20" y="221"/>
                    <a:pt x="16" y="218"/>
                  </a:cubicBezTo>
                  <a:cubicBezTo>
                    <a:pt x="13" y="216"/>
                    <a:pt x="4" y="215"/>
                    <a:pt x="4" y="215"/>
                  </a:cubicBezTo>
                  <a:cubicBezTo>
                    <a:pt x="0" y="207"/>
                    <a:pt x="3" y="200"/>
                    <a:pt x="0" y="191"/>
                  </a:cubicBezTo>
                  <a:cubicBezTo>
                    <a:pt x="2" y="185"/>
                    <a:pt x="7" y="186"/>
                    <a:pt x="12" y="180"/>
                  </a:cubicBezTo>
                  <a:cubicBezTo>
                    <a:pt x="14" y="172"/>
                    <a:pt x="14" y="169"/>
                    <a:pt x="6" y="165"/>
                  </a:cubicBezTo>
                  <a:cubicBezTo>
                    <a:pt x="4" y="163"/>
                    <a:pt x="2" y="162"/>
                    <a:pt x="2" y="160"/>
                  </a:cubicBezTo>
                  <a:cubicBezTo>
                    <a:pt x="2" y="150"/>
                    <a:pt x="16" y="123"/>
                    <a:pt x="28" y="120"/>
                  </a:cubicBezTo>
                  <a:cubicBezTo>
                    <a:pt x="32" y="111"/>
                    <a:pt x="40" y="105"/>
                    <a:pt x="44" y="96"/>
                  </a:cubicBezTo>
                  <a:cubicBezTo>
                    <a:pt x="39" y="83"/>
                    <a:pt x="38" y="85"/>
                    <a:pt x="42" y="70"/>
                  </a:cubicBezTo>
                  <a:cubicBezTo>
                    <a:pt x="38" y="60"/>
                    <a:pt x="34" y="48"/>
                    <a:pt x="24" y="43"/>
                  </a:cubicBezTo>
                  <a:cubicBezTo>
                    <a:pt x="18" y="36"/>
                    <a:pt x="10" y="37"/>
                    <a:pt x="20" y="32"/>
                  </a:cubicBezTo>
                  <a:cubicBezTo>
                    <a:pt x="27" y="34"/>
                    <a:pt x="26" y="32"/>
                    <a:pt x="26" y="36"/>
                  </a:cubicBezTo>
                  <a:cubicBezTo>
                    <a:pt x="34" y="41"/>
                    <a:pt x="39" y="39"/>
                    <a:pt x="48" y="35"/>
                  </a:cubicBezTo>
                  <a:cubicBezTo>
                    <a:pt x="45" y="22"/>
                    <a:pt x="48" y="14"/>
                    <a:pt x="64" y="11"/>
                  </a:cubicBezTo>
                  <a:cubicBezTo>
                    <a:pt x="71" y="8"/>
                    <a:pt x="75" y="3"/>
                    <a:pt x="82" y="0"/>
                  </a:cubicBezTo>
                  <a:cubicBezTo>
                    <a:pt x="84" y="1"/>
                    <a:pt x="88" y="0"/>
                    <a:pt x="88" y="2"/>
                  </a:cubicBezTo>
                  <a:cubicBezTo>
                    <a:pt x="90" y="12"/>
                    <a:pt x="75" y="13"/>
                    <a:pt x="92" y="9"/>
                  </a:cubicBezTo>
                  <a:cubicBezTo>
                    <a:pt x="94" y="8"/>
                    <a:pt x="96" y="5"/>
                    <a:pt x="98" y="5"/>
                  </a:cubicBezTo>
                  <a:cubicBezTo>
                    <a:pt x="102" y="4"/>
                    <a:pt x="106" y="7"/>
                    <a:pt x="110" y="8"/>
                  </a:cubicBezTo>
                  <a:cubicBezTo>
                    <a:pt x="112" y="8"/>
                    <a:pt x="116" y="9"/>
                    <a:pt x="116" y="9"/>
                  </a:cubicBezTo>
                  <a:cubicBezTo>
                    <a:pt x="122" y="16"/>
                    <a:pt x="129" y="13"/>
                    <a:pt x="141" y="14"/>
                  </a:cubicBezTo>
                  <a:cubicBezTo>
                    <a:pt x="143" y="21"/>
                    <a:pt x="147" y="22"/>
                    <a:pt x="155" y="24"/>
                  </a:cubicBezTo>
                  <a:cubicBezTo>
                    <a:pt x="159" y="22"/>
                    <a:pt x="163" y="20"/>
                    <a:pt x="167" y="17"/>
                  </a:cubicBezTo>
                  <a:cubicBezTo>
                    <a:pt x="169" y="16"/>
                    <a:pt x="173" y="14"/>
                    <a:pt x="173" y="14"/>
                  </a:cubicBezTo>
                  <a:cubicBezTo>
                    <a:pt x="195" y="26"/>
                    <a:pt x="175" y="20"/>
                    <a:pt x="195" y="14"/>
                  </a:cubicBezTo>
                  <a:cubicBezTo>
                    <a:pt x="207" y="17"/>
                    <a:pt x="201" y="26"/>
                    <a:pt x="211" y="32"/>
                  </a:cubicBezTo>
                  <a:cubicBezTo>
                    <a:pt x="214" y="38"/>
                    <a:pt x="224" y="55"/>
                    <a:pt x="231" y="59"/>
                  </a:cubicBezTo>
                  <a:cubicBezTo>
                    <a:pt x="241" y="70"/>
                    <a:pt x="235" y="67"/>
                    <a:pt x="245" y="70"/>
                  </a:cubicBezTo>
                  <a:cubicBezTo>
                    <a:pt x="249" y="69"/>
                    <a:pt x="253" y="69"/>
                    <a:pt x="257" y="68"/>
                  </a:cubicBezTo>
                  <a:cubicBezTo>
                    <a:pt x="261" y="67"/>
                    <a:pt x="270" y="65"/>
                    <a:pt x="270" y="65"/>
                  </a:cubicBezTo>
                  <a:cubicBezTo>
                    <a:pt x="278" y="66"/>
                    <a:pt x="283" y="67"/>
                    <a:pt x="290" y="71"/>
                  </a:cubicBezTo>
                  <a:cubicBezTo>
                    <a:pt x="304" y="88"/>
                    <a:pt x="282" y="62"/>
                    <a:pt x="300" y="81"/>
                  </a:cubicBezTo>
                  <a:cubicBezTo>
                    <a:pt x="302" y="84"/>
                    <a:pt x="308" y="90"/>
                    <a:pt x="308" y="90"/>
                  </a:cubicBezTo>
                  <a:cubicBezTo>
                    <a:pt x="311" y="98"/>
                    <a:pt x="315" y="103"/>
                    <a:pt x="318" y="111"/>
                  </a:cubicBezTo>
                  <a:cubicBezTo>
                    <a:pt x="319" y="114"/>
                    <a:pt x="321" y="117"/>
                    <a:pt x="322" y="120"/>
                  </a:cubicBezTo>
                  <a:cubicBezTo>
                    <a:pt x="323" y="122"/>
                    <a:pt x="324" y="125"/>
                    <a:pt x="324" y="125"/>
                  </a:cubicBezTo>
                  <a:cubicBezTo>
                    <a:pt x="321" y="132"/>
                    <a:pt x="313" y="134"/>
                    <a:pt x="310" y="142"/>
                  </a:cubicBezTo>
                  <a:cubicBezTo>
                    <a:pt x="313" y="151"/>
                    <a:pt x="317" y="146"/>
                    <a:pt x="322" y="141"/>
                  </a:cubicBezTo>
                  <a:cubicBezTo>
                    <a:pt x="341" y="143"/>
                    <a:pt x="339" y="142"/>
                    <a:pt x="342" y="155"/>
                  </a:cubicBezTo>
                  <a:cubicBezTo>
                    <a:pt x="351" y="150"/>
                    <a:pt x="355" y="152"/>
                    <a:pt x="364" y="157"/>
                  </a:cubicBezTo>
                  <a:cubicBezTo>
                    <a:pt x="369" y="162"/>
                    <a:pt x="372" y="166"/>
                    <a:pt x="380" y="168"/>
                  </a:cubicBezTo>
                  <a:cubicBezTo>
                    <a:pt x="381" y="169"/>
                    <a:pt x="383" y="171"/>
                    <a:pt x="382" y="172"/>
                  </a:cubicBezTo>
                  <a:cubicBezTo>
                    <a:pt x="380" y="176"/>
                    <a:pt x="368" y="172"/>
                    <a:pt x="382" y="176"/>
                  </a:cubicBezTo>
                  <a:cubicBezTo>
                    <a:pt x="386" y="175"/>
                    <a:pt x="390" y="173"/>
                    <a:pt x="394" y="172"/>
                  </a:cubicBezTo>
                  <a:cubicBezTo>
                    <a:pt x="396" y="172"/>
                    <a:pt x="400" y="171"/>
                    <a:pt x="400" y="171"/>
                  </a:cubicBezTo>
                  <a:cubicBezTo>
                    <a:pt x="413" y="177"/>
                    <a:pt x="427" y="179"/>
                    <a:pt x="439" y="185"/>
                  </a:cubicBezTo>
                  <a:cubicBezTo>
                    <a:pt x="441" y="190"/>
                    <a:pt x="445" y="194"/>
                    <a:pt x="447" y="199"/>
                  </a:cubicBezTo>
                  <a:cubicBezTo>
                    <a:pt x="453" y="198"/>
                    <a:pt x="460" y="195"/>
                    <a:pt x="465" y="201"/>
                  </a:cubicBezTo>
                  <a:cubicBezTo>
                    <a:pt x="468" y="205"/>
                    <a:pt x="471" y="215"/>
                    <a:pt x="471" y="215"/>
                  </a:cubicBezTo>
                  <a:cubicBezTo>
                    <a:pt x="468" y="231"/>
                    <a:pt x="469" y="248"/>
                    <a:pt x="451" y="258"/>
                  </a:cubicBezTo>
                  <a:cubicBezTo>
                    <a:pt x="447" y="262"/>
                    <a:pt x="437" y="275"/>
                    <a:pt x="435" y="281"/>
                  </a:cubicBezTo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72" name="Freeform 30"/>
            <p:cNvSpPr>
              <a:spLocks/>
            </p:cNvSpPr>
            <p:nvPr userDrawn="1"/>
          </p:nvSpPr>
          <p:spPr bwMode="ltGray">
            <a:xfrm>
              <a:off x="2534" y="242"/>
              <a:ext cx="420" cy="283"/>
            </a:xfrm>
            <a:custGeom>
              <a:avLst/>
              <a:gdLst>
                <a:gd name="T0" fmla="*/ 0 w 984"/>
                <a:gd name="T1" fmla="*/ 0 h 844"/>
                <a:gd name="T2" fmla="*/ 0 w 984"/>
                <a:gd name="T3" fmla="*/ 0 h 844"/>
                <a:gd name="T4" fmla="*/ 0 w 984"/>
                <a:gd name="T5" fmla="*/ 0 h 844"/>
                <a:gd name="T6" fmla="*/ 0 w 984"/>
                <a:gd name="T7" fmla="*/ 0 h 844"/>
                <a:gd name="T8" fmla="*/ 0 w 984"/>
                <a:gd name="T9" fmla="*/ 0 h 844"/>
                <a:gd name="T10" fmla="*/ 0 w 984"/>
                <a:gd name="T11" fmla="*/ 0 h 844"/>
                <a:gd name="T12" fmla="*/ 0 w 984"/>
                <a:gd name="T13" fmla="*/ 0 h 844"/>
                <a:gd name="T14" fmla="*/ 0 w 984"/>
                <a:gd name="T15" fmla="*/ 0 h 844"/>
                <a:gd name="T16" fmla="*/ 0 w 984"/>
                <a:gd name="T17" fmla="*/ 0 h 844"/>
                <a:gd name="T18" fmla="*/ 0 w 984"/>
                <a:gd name="T19" fmla="*/ 0 h 844"/>
                <a:gd name="T20" fmla="*/ 0 w 984"/>
                <a:gd name="T21" fmla="*/ 0 h 844"/>
                <a:gd name="T22" fmla="*/ 0 w 984"/>
                <a:gd name="T23" fmla="*/ 0 h 844"/>
                <a:gd name="T24" fmla="*/ 0 w 984"/>
                <a:gd name="T25" fmla="*/ 0 h 844"/>
                <a:gd name="T26" fmla="*/ 0 w 984"/>
                <a:gd name="T27" fmla="*/ 0 h 844"/>
                <a:gd name="T28" fmla="*/ 0 w 984"/>
                <a:gd name="T29" fmla="*/ 0 h 844"/>
                <a:gd name="T30" fmla="*/ 0 w 984"/>
                <a:gd name="T31" fmla="*/ 0 h 844"/>
                <a:gd name="T32" fmla="*/ 0 w 984"/>
                <a:gd name="T33" fmla="*/ 0 h 844"/>
                <a:gd name="T34" fmla="*/ 0 w 984"/>
                <a:gd name="T35" fmla="*/ 0 h 844"/>
                <a:gd name="T36" fmla="*/ 0 w 984"/>
                <a:gd name="T37" fmla="*/ 0 h 844"/>
                <a:gd name="T38" fmla="*/ 0 w 984"/>
                <a:gd name="T39" fmla="*/ 0 h 844"/>
                <a:gd name="T40" fmla="*/ 0 w 984"/>
                <a:gd name="T41" fmla="*/ 0 h 844"/>
                <a:gd name="T42" fmla="*/ 0 w 984"/>
                <a:gd name="T43" fmla="*/ 0 h 844"/>
                <a:gd name="T44" fmla="*/ 0 w 984"/>
                <a:gd name="T45" fmla="*/ 0 h 844"/>
                <a:gd name="T46" fmla="*/ 0 w 984"/>
                <a:gd name="T47" fmla="*/ 0 h 844"/>
                <a:gd name="T48" fmla="*/ 0 w 984"/>
                <a:gd name="T49" fmla="*/ 0 h 844"/>
                <a:gd name="T50" fmla="*/ 0 w 984"/>
                <a:gd name="T51" fmla="*/ 0 h 844"/>
                <a:gd name="T52" fmla="*/ 0 w 984"/>
                <a:gd name="T53" fmla="*/ 0 h 844"/>
                <a:gd name="T54" fmla="*/ 0 w 984"/>
                <a:gd name="T55" fmla="*/ 0 h 844"/>
                <a:gd name="T56" fmla="*/ 0 w 984"/>
                <a:gd name="T57" fmla="*/ 0 h 844"/>
                <a:gd name="T58" fmla="*/ 0 w 984"/>
                <a:gd name="T59" fmla="*/ 0 h 844"/>
                <a:gd name="T60" fmla="*/ 0 w 984"/>
                <a:gd name="T61" fmla="*/ 0 h 844"/>
                <a:gd name="T62" fmla="*/ 0 w 984"/>
                <a:gd name="T63" fmla="*/ 0 h 844"/>
                <a:gd name="T64" fmla="*/ 0 w 984"/>
                <a:gd name="T65" fmla="*/ 0 h 844"/>
                <a:gd name="T66" fmla="*/ 0 w 984"/>
                <a:gd name="T67" fmla="*/ 0 h 844"/>
                <a:gd name="T68" fmla="*/ 0 w 984"/>
                <a:gd name="T69" fmla="*/ 0 h 844"/>
                <a:gd name="T70" fmla="*/ 0 w 984"/>
                <a:gd name="T71" fmla="*/ 0 h 844"/>
                <a:gd name="T72" fmla="*/ 0 w 984"/>
                <a:gd name="T73" fmla="*/ 0 h 844"/>
                <a:gd name="T74" fmla="*/ 0 w 984"/>
                <a:gd name="T75" fmla="*/ 0 h 844"/>
                <a:gd name="T76" fmla="*/ 0 w 984"/>
                <a:gd name="T77" fmla="*/ 0 h 844"/>
                <a:gd name="T78" fmla="*/ 0 w 984"/>
                <a:gd name="T79" fmla="*/ 0 h 844"/>
                <a:gd name="T80" fmla="*/ 0 w 984"/>
                <a:gd name="T81" fmla="*/ 0 h 844"/>
                <a:gd name="T82" fmla="*/ 0 w 984"/>
                <a:gd name="T83" fmla="*/ 0 h 844"/>
                <a:gd name="T84" fmla="*/ 0 w 984"/>
                <a:gd name="T85" fmla="*/ 0 h 844"/>
                <a:gd name="T86" fmla="*/ 0 w 984"/>
                <a:gd name="T87" fmla="*/ 0 h 844"/>
                <a:gd name="T88" fmla="*/ 0 w 984"/>
                <a:gd name="T89" fmla="*/ 0 h 844"/>
                <a:gd name="T90" fmla="*/ 0 w 984"/>
                <a:gd name="T91" fmla="*/ 0 h 844"/>
                <a:gd name="T92" fmla="*/ 0 w 984"/>
                <a:gd name="T93" fmla="*/ 0 h 844"/>
                <a:gd name="T94" fmla="*/ 0 w 984"/>
                <a:gd name="T95" fmla="*/ 0 h 844"/>
                <a:gd name="T96" fmla="*/ 0 w 984"/>
                <a:gd name="T97" fmla="*/ 0 h 844"/>
                <a:gd name="T98" fmla="*/ 0 w 984"/>
                <a:gd name="T99" fmla="*/ 0 h 844"/>
                <a:gd name="T100" fmla="*/ 0 w 984"/>
                <a:gd name="T101" fmla="*/ 0 h 844"/>
                <a:gd name="T102" fmla="*/ 0 w 984"/>
                <a:gd name="T103" fmla="*/ 0 h 844"/>
                <a:gd name="T104" fmla="*/ 0 w 984"/>
                <a:gd name="T105" fmla="*/ 0 h 844"/>
                <a:gd name="T106" fmla="*/ 0 w 984"/>
                <a:gd name="T107" fmla="*/ 0 h 844"/>
                <a:gd name="T108" fmla="*/ 0 w 984"/>
                <a:gd name="T109" fmla="*/ 0 h 84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984" h="844">
                  <a:moveTo>
                    <a:pt x="82" y="38"/>
                  </a:moveTo>
                  <a:lnTo>
                    <a:pt x="406" y="6"/>
                  </a:lnTo>
                  <a:cubicBezTo>
                    <a:pt x="497" y="22"/>
                    <a:pt x="465" y="0"/>
                    <a:pt x="474" y="54"/>
                  </a:cubicBezTo>
                  <a:cubicBezTo>
                    <a:pt x="492" y="48"/>
                    <a:pt x="484" y="40"/>
                    <a:pt x="502" y="34"/>
                  </a:cubicBezTo>
                  <a:cubicBezTo>
                    <a:pt x="510" y="37"/>
                    <a:pt x="517" y="46"/>
                    <a:pt x="526" y="46"/>
                  </a:cubicBezTo>
                  <a:cubicBezTo>
                    <a:pt x="534" y="46"/>
                    <a:pt x="550" y="38"/>
                    <a:pt x="550" y="38"/>
                  </a:cubicBezTo>
                  <a:cubicBezTo>
                    <a:pt x="556" y="55"/>
                    <a:pt x="552" y="60"/>
                    <a:pt x="542" y="74"/>
                  </a:cubicBezTo>
                  <a:cubicBezTo>
                    <a:pt x="555" y="114"/>
                    <a:pt x="550" y="102"/>
                    <a:pt x="578" y="130"/>
                  </a:cubicBezTo>
                  <a:cubicBezTo>
                    <a:pt x="584" y="148"/>
                    <a:pt x="590" y="148"/>
                    <a:pt x="606" y="138"/>
                  </a:cubicBezTo>
                  <a:cubicBezTo>
                    <a:pt x="600" y="119"/>
                    <a:pt x="594" y="107"/>
                    <a:pt x="586" y="90"/>
                  </a:cubicBezTo>
                  <a:cubicBezTo>
                    <a:pt x="583" y="82"/>
                    <a:pt x="578" y="66"/>
                    <a:pt x="578" y="66"/>
                  </a:cubicBezTo>
                  <a:cubicBezTo>
                    <a:pt x="585" y="44"/>
                    <a:pt x="597" y="56"/>
                    <a:pt x="606" y="70"/>
                  </a:cubicBezTo>
                  <a:cubicBezTo>
                    <a:pt x="609" y="86"/>
                    <a:pt x="608" y="117"/>
                    <a:pt x="626" y="90"/>
                  </a:cubicBezTo>
                  <a:cubicBezTo>
                    <a:pt x="648" y="97"/>
                    <a:pt x="646" y="104"/>
                    <a:pt x="642" y="126"/>
                  </a:cubicBezTo>
                  <a:cubicBezTo>
                    <a:pt x="650" y="150"/>
                    <a:pt x="665" y="141"/>
                    <a:pt x="682" y="130"/>
                  </a:cubicBezTo>
                  <a:cubicBezTo>
                    <a:pt x="689" y="108"/>
                    <a:pt x="673" y="124"/>
                    <a:pt x="682" y="98"/>
                  </a:cubicBezTo>
                  <a:cubicBezTo>
                    <a:pt x="683" y="94"/>
                    <a:pt x="690" y="96"/>
                    <a:pt x="694" y="94"/>
                  </a:cubicBezTo>
                  <a:cubicBezTo>
                    <a:pt x="698" y="92"/>
                    <a:pt x="702" y="89"/>
                    <a:pt x="706" y="86"/>
                  </a:cubicBezTo>
                  <a:cubicBezTo>
                    <a:pt x="717" y="54"/>
                    <a:pt x="688" y="54"/>
                    <a:pt x="742" y="46"/>
                  </a:cubicBezTo>
                  <a:cubicBezTo>
                    <a:pt x="748" y="27"/>
                    <a:pt x="741" y="9"/>
                    <a:pt x="762" y="2"/>
                  </a:cubicBezTo>
                  <a:cubicBezTo>
                    <a:pt x="788" y="11"/>
                    <a:pt x="777" y="38"/>
                    <a:pt x="802" y="46"/>
                  </a:cubicBezTo>
                  <a:cubicBezTo>
                    <a:pt x="831" y="36"/>
                    <a:pt x="805" y="63"/>
                    <a:pt x="798" y="70"/>
                  </a:cubicBezTo>
                  <a:cubicBezTo>
                    <a:pt x="789" y="96"/>
                    <a:pt x="787" y="96"/>
                    <a:pt x="802" y="118"/>
                  </a:cubicBezTo>
                  <a:cubicBezTo>
                    <a:pt x="801" y="122"/>
                    <a:pt x="801" y="127"/>
                    <a:pt x="798" y="130"/>
                  </a:cubicBezTo>
                  <a:cubicBezTo>
                    <a:pt x="794" y="133"/>
                    <a:pt x="784" y="129"/>
                    <a:pt x="782" y="134"/>
                  </a:cubicBezTo>
                  <a:cubicBezTo>
                    <a:pt x="780" y="142"/>
                    <a:pt x="790" y="158"/>
                    <a:pt x="790" y="158"/>
                  </a:cubicBezTo>
                  <a:cubicBezTo>
                    <a:pt x="786" y="161"/>
                    <a:pt x="783" y="165"/>
                    <a:pt x="778" y="166"/>
                  </a:cubicBezTo>
                  <a:cubicBezTo>
                    <a:pt x="774" y="167"/>
                    <a:pt x="769" y="159"/>
                    <a:pt x="766" y="162"/>
                  </a:cubicBezTo>
                  <a:cubicBezTo>
                    <a:pt x="758" y="170"/>
                    <a:pt x="794" y="182"/>
                    <a:pt x="794" y="182"/>
                  </a:cubicBezTo>
                  <a:cubicBezTo>
                    <a:pt x="804" y="211"/>
                    <a:pt x="775" y="190"/>
                    <a:pt x="762" y="186"/>
                  </a:cubicBezTo>
                  <a:cubicBezTo>
                    <a:pt x="767" y="194"/>
                    <a:pt x="773" y="202"/>
                    <a:pt x="778" y="210"/>
                  </a:cubicBezTo>
                  <a:cubicBezTo>
                    <a:pt x="783" y="218"/>
                    <a:pt x="802" y="226"/>
                    <a:pt x="802" y="226"/>
                  </a:cubicBezTo>
                  <a:cubicBezTo>
                    <a:pt x="813" y="242"/>
                    <a:pt x="804" y="245"/>
                    <a:pt x="810" y="262"/>
                  </a:cubicBezTo>
                  <a:cubicBezTo>
                    <a:pt x="803" y="282"/>
                    <a:pt x="793" y="301"/>
                    <a:pt x="786" y="322"/>
                  </a:cubicBezTo>
                  <a:cubicBezTo>
                    <a:pt x="783" y="330"/>
                    <a:pt x="778" y="346"/>
                    <a:pt x="778" y="346"/>
                  </a:cubicBezTo>
                  <a:cubicBezTo>
                    <a:pt x="785" y="366"/>
                    <a:pt x="817" y="394"/>
                    <a:pt x="830" y="414"/>
                  </a:cubicBezTo>
                  <a:cubicBezTo>
                    <a:pt x="835" y="422"/>
                    <a:pt x="841" y="430"/>
                    <a:pt x="846" y="438"/>
                  </a:cubicBezTo>
                  <a:cubicBezTo>
                    <a:pt x="849" y="442"/>
                    <a:pt x="854" y="450"/>
                    <a:pt x="854" y="450"/>
                  </a:cubicBezTo>
                  <a:cubicBezTo>
                    <a:pt x="853" y="457"/>
                    <a:pt x="855" y="466"/>
                    <a:pt x="850" y="470"/>
                  </a:cubicBezTo>
                  <a:cubicBezTo>
                    <a:pt x="844" y="475"/>
                    <a:pt x="831" y="451"/>
                    <a:pt x="830" y="450"/>
                  </a:cubicBezTo>
                  <a:cubicBezTo>
                    <a:pt x="811" y="431"/>
                    <a:pt x="789" y="421"/>
                    <a:pt x="774" y="398"/>
                  </a:cubicBezTo>
                  <a:cubicBezTo>
                    <a:pt x="769" y="379"/>
                    <a:pt x="766" y="371"/>
                    <a:pt x="746" y="378"/>
                  </a:cubicBezTo>
                  <a:cubicBezTo>
                    <a:pt x="717" y="368"/>
                    <a:pt x="730" y="368"/>
                    <a:pt x="706" y="374"/>
                  </a:cubicBezTo>
                  <a:cubicBezTo>
                    <a:pt x="688" y="402"/>
                    <a:pt x="699" y="395"/>
                    <a:pt x="678" y="402"/>
                  </a:cubicBezTo>
                  <a:cubicBezTo>
                    <a:pt x="654" y="386"/>
                    <a:pt x="650" y="390"/>
                    <a:pt x="618" y="394"/>
                  </a:cubicBezTo>
                  <a:cubicBezTo>
                    <a:pt x="607" y="411"/>
                    <a:pt x="601" y="426"/>
                    <a:pt x="590" y="442"/>
                  </a:cubicBezTo>
                  <a:cubicBezTo>
                    <a:pt x="600" y="471"/>
                    <a:pt x="593" y="459"/>
                    <a:pt x="606" y="478"/>
                  </a:cubicBezTo>
                  <a:cubicBezTo>
                    <a:pt x="593" y="518"/>
                    <a:pt x="622" y="548"/>
                    <a:pt x="642" y="578"/>
                  </a:cubicBezTo>
                  <a:cubicBezTo>
                    <a:pt x="651" y="591"/>
                    <a:pt x="651" y="601"/>
                    <a:pt x="666" y="606"/>
                  </a:cubicBezTo>
                  <a:cubicBezTo>
                    <a:pt x="680" y="627"/>
                    <a:pt x="691" y="623"/>
                    <a:pt x="710" y="610"/>
                  </a:cubicBezTo>
                  <a:cubicBezTo>
                    <a:pt x="729" y="616"/>
                    <a:pt x="729" y="606"/>
                    <a:pt x="734" y="590"/>
                  </a:cubicBezTo>
                  <a:cubicBezTo>
                    <a:pt x="735" y="577"/>
                    <a:pt x="731" y="562"/>
                    <a:pt x="738" y="550"/>
                  </a:cubicBezTo>
                  <a:cubicBezTo>
                    <a:pt x="742" y="543"/>
                    <a:pt x="762" y="542"/>
                    <a:pt x="762" y="542"/>
                  </a:cubicBezTo>
                  <a:cubicBezTo>
                    <a:pt x="783" y="547"/>
                    <a:pt x="786" y="552"/>
                    <a:pt x="774" y="570"/>
                  </a:cubicBezTo>
                  <a:cubicBezTo>
                    <a:pt x="779" y="590"/>
                    <a:pt x="790" y="605"/>
                    <a:pt x="770" y="618"/>
                  </a:cubicBezTo>
                  <a:cubicBezTo>
                    <a:pt x="769" y="622"/>
                    <a:pt x="764" y="626"/>
                    <a:pt x="766" y="630"/>
                  </a:cubicBezTo>
                  <a:cubicBezTo>
                    <a:pt x="768" y="634"/>
                    <a:pt x="775" y="634"/>
                    <a:pt x="778" y="638"/>
                  </a:cubicBezTo>
                  <a:cubicBezTo>
                    <a:pt x="788" y="651"/>
                    <a:pt x="786" y="660"/>
                    <a:pt x="802" y="670"/>
                  </a:cubicBezTo>
                  <a:cubicBezTo>
                    <a:pt x="810" y="667"/>
                    <a:pt x="818" y="665"/>
                    <a:pt x="826" y="662"/>
                  </a:cubicBezTo>
                  <a:cubicBezTo>
                    <a:pt x="830" y="661"/>
                    <a:pt x="838" y="658"/>
                    <a:pt x="838" y="658"/>
                  </a:cubicBezTo>
                  <a:cubicBezTo>
                    <a:pt x="857" y="664"/>
                    <a:pt x="864" y="680"/>
                    <a:pt x="870" y="698"/>
                  </a:cubicBezTo>
                  <a:cubicBezTo>
                    <a:pt x="859" y="731"/>
                    <a:pt x="887" y="794"/>
                    <a:pt x="922" y="806"/>
                  </a:cubicBezTo>
                  <a:cubicBezTo>
                    <a:pt x="938" y="801"/>
                    <a:pt x="941" y="792"/>
                    <a:pt x="958" y="798"/>
                  </a:cubicBezTo>
                  <a:cubicBezTo>
                    <a:pt x="984" y="837"/>
                    <a:pt x="928" y="784"/>
                    <a:pt x="942" y="826"/>
                  </a:cubicBezTo>
                  <a:cubicBezTo>
                    <a:pt x="936" y="844"/>
                    <a:pt x="930" y="844"/>
                    <a:pt x="914" y="834"/>
                  </a:cubicBezTo>
                  <a:cubicBezTo>
                    <a:pt x="903" y="817"/>
                    <a:pt x="890" y="821"/>
                    <a:pt x="874" y="810"/>
                  </a:cubicBezTo>
                  <a:cubicBezTo>
                    <a:pt x="851" y="776"/>
                    <a:pt x="882" y="816"/>
                    <a:pt x="854" y="794"/>
                  </a:cubicBezTo>
                  <a:cubicBezTo>
                    <a:pt x="843" y="785"/>
                    <a:pt x="840" y="768"/>
                    <a:pt x="830" y="758"/>
                  </a:cubicBezTo>
                  <a:cubicBezTo>
                    <a:pt x="824" y="739"/>
                    <a:pt x="817" y="724"/>
                    <a:pt x="798" y="718"/>
                  </a:cubicBezTo>
                  <a:cubicBezTo>
                    <a:pt x="791" y="696"/>
                    <a:pt x="800" y="712"/>
                    <a:pt x="778" y="710"/>
                  </a:cubicBezTo>
                  <a:cubicBezTo>
                    <a:pt x="767" y="709"/>
                    <a:pt x="746" y="702"/>
                    <a:pt x="746" y="702"/>
                  </a:cubicBezTo>
                  <a:cubicBezTo>
                    <a:pt x="729" y="691"/>
                    <a:pt x="720" y="674"/>
                    <a:pt x="702" y="662"/>
                  </a:cubicBezTo>
                  <a:cubicBezTo>
                    <a:pt x="694" y="665"/>
                    <a:pt x="687" y="673"/>
                    <a:pt x="678" y="674"/>
                  </a:cubicBezTo>
                  <a:cubicBezTo>
                    <a:pt x="657" y="677"/>
                    <a:pt x="630" y="657"/>
                    <a:pt x="614" y="646"/>
                  </a:cubicBezTo>
                  <a:cubicBezTo>
                    <a:pt x="600" y="637"/>
                    <a:pt x="580" y="639"/>
                    <a:pt x="566" y="630"/>
                  </a:cubicBezTo>
                  <a:cubicBezTo>
                    <a:pt x="546" y="617"/>
                    <a:pt x="525" y="607"/>
                    <a:pt x="506" y="594"/>
                  </a:cubicBezTo>
                  <a:cubicBezTo>
                    <a:pt x="513" y="572"/>
                    <a:pt x="509" y="551"/>
                    <a:pt x="490" y="538"/>
                  </a:cubicBezTo>
                  <a:cubicBezTo>
                    <a:pt x="485" y="522"/>
                    <a:pt x="476" y="515"/>
                    <a:pt x="462" y="506"/>
                  </a:cubicBezTo>
                  <a:cubicBezTo>
                    <a:pt x="441" y="474"/>
                    <a:pt x="469" y="513"/>
                    <a:pt x="442" y="486"/>
                  </a:cubicBezTo>
                  <a:cubicBezTo>
                    <a:pt x="436" y="480"/>
                    <a:pt x="436" y="468"/>
                    <a:pt x="430" y="462"/>
                  </a:cubicBezTo>
                  <a:cubicBezTo>
                    <a:pt x="427" y="459"/>
                    <a:pt x="422" y="459"/>
                    <a:pt x="418" y="458"/>
                  </a:cubicBezTo>
                  <a:cubicBezTo>
                    <a:pt x="407" y="447"/>
                    <a:pt x="382" y="430"/>
                    <a:pt x="382" y="430"/>
                  </a:cubicBezTo>
                  <a:cubicBezTo>
                    <a:pt x="371" y="413"/>
                    <a:pt x="358" y="399"/>
                    <a:pt x="346" y="382"/>
                  </a:cubicBezTo>
                  <a:cubicBezTo>
                    <a:pt x="344" y="378"/>
                    <a:pt x="345" y="373"/>
                    <a:pt x="342" y="370"/>
                  </a:cubicBezTo>
                  <a:cubicBezTo>
                    <a:pt x="339" y="367"/>
                    <a:pt x="334" y="367"/>
                    <a:pt x="330" y="366"/>
                  </a:cubicBezTo>
                  <a:cubicBezTo>
                    <a:pt x="322" y="390"/>
                    <a:pt x="342" y="398"/>
                    <a:pt x="354" y="414"/>
                  </a:cubicBezTo>
                  <a:cubicBezTo>
                    <a:pt x="368" y="432"/>
                    <a:pt x="372" y="446"/>
                    <a:pt x="390" y="458"/>
                  </a:cubicBezTo>
                  <a:cubicBezTo>
                    <a:pt x="409" y="487"/>
                    <a:pt x="399" y="475"/>
                    <a:pt x="418" y="494"/>
                  </a:cubicBezTo>
                  <a:cubicBezTo>
                    <a:pt x="423" y="510"/>
                    <a:pt x="428" y="517"/>
                    <a:pt x="442" y="526"/>
                  </a:cubicBezTo>
                  <a:cubicBezTo>
                    <a:pt x="450" y="550"/>
                    <a:pt x="432" y="533"/>
                    <a:pt x="422" y="526"/>
                  </a:cubicBezTo>
                  <a:cubicBezTo>
                    <a:pt x="399" y="492"/>
                    <a:pt x="430" y="532"/>
                    <a:pt x="402" y="510"/>
                  </a:cubicBezTo>
                  <a:cubicBezTo>
                    <a:pt x="398" y="507"/>
                    <a:pt x="397" y="501"/>
                    <a:pt x="394" y="498"/>
                  </a:cubicBezTo>
                  <a:cubicBezTo>
                    <a:pt x="391" y="495"/>
                    <a:pt x="386" y="493"/>
                    <a:pt x="382" y="490"/>
                  </a:cubicBezTo>
                  <a:cubicBezTo>
                    <a:pt x="377" y="474"/>
                    <a:pt x="370" y="471"/>
                    <a:pt x="354" y="466"/>
                  </a:cubicBezTo>
                  <a:cubicBezTo>
                    <a:pt x="344" y="452"/>
                    <a:pt x="340" y="447"/>
                    <a:pt x="346" y="430"/>
                  </a:cubicBezTo>
                  <a:cubicBezTo>
                    <a:pt x="338" y="418"/>
                    <a:pt x="314" y="402"/>
                    <a:pt x="314" y="402"/>
                  </a:cubicBezTo>
                  <a:cubicBezTo>
                    <a:pt x="306" y="390"/>
                    <a:pt x="298" y="378"/>
                    <a:pt x="290" y="366"/>
                  </a:cubicBezTo>
                  <a:cubicBezTo>
                    <a:pt x="284" y="357"/>
                    <a:pt x="273" y="354"/>
                    <a:pt x="266" y="346"/>
                  </a:cubicBezTo>
                  <a:cubicBezTo>
                    <a:pt x="263" y="342"/>
                    <a:pt x="262" y="337"/>
                    <a:pt x="258" y="334"/>
                  </a:cubicBezTo>
                  <a:cubicBezTo>
                    <a:pt x="243" y="324"/>
                    <a:pt x="225" y="324"/>
                    <a:pt x="210" y="314"/>
                  </a:cubicBezTo>
                  <a:cubicBezTo>
                    <a:pt x="201" y="300"/>
                    <a:pt x="194" y="291"/>
                    <a:pt x="178" y="286"/>
                  </a:cubicBezTo>
                  <a:cubicBezTo>
                    <a:pt x="160" y="260"/>
                    <a:pt x="192" y="247"/>
                    <a:pt x="154" y="238"/>
                  </a:cubicBezTo>
                  <a:cubicBezTo>
                    <a:pt x="111" y="209"/>
                    <a:pt x="106" y="149"/>
                    <a:pt x="90" y="102"/>
                  </a:cubicBezTo>
                  <a:cubicBezTo>
                    <a:pt x="86" y="90"/>
                    <a:pt x="76" y="73"/>
                    <a:pt x="66" y="66"/>
                  </a:cubicBezTo>
                  <a:cubicBezTo>
                    <a:pt x="58" y="60"/>
                    <a:pt x="42" y="50"/>
                    <a:pt x="42" y="50"/>
                  </a:cubicBezTo>
                  <a:cubicBezTo>
                    <a:pt x="39" y="46"/>
                    <a:pt x="38" y="41"/>
                    <a:pt x="34" y="38"/>
                  </a:cubicBezTo>
                  <a:cubicBezTo>
                    <a:pt x="27" y="34"/>
                    <a:pt x="10" y="30"/>
                    <a:pt x="10" y="30"/>
                  </a:cubicBezTo>
                  <a:cubicBezTo>
                    <a:pt x="0" y="1"/>
                    <a:pt x="31" y="17"/>
                    <a:pt x="46" y="22"/>
                  </a:cubicBezTo>
                  <a:cubicBezTo>
                    <a:pt x="65" y="51"/>
                    <a:pt x="61" y="41"/>
                    <a:pt x="86" y="58"/>
                  </a:cubicBezTo>
                  <a:cubicBezTo>
                    <a:pt x="94" y="70"/>
                    <a:pt x="94" y="93"/>
                    <a:pt x="102" y="70"/>
                  </a:cubicBezTo>
                  <a:cubicBezTo>
                    <a:pt x="95" y="49"/>
                    <a:pt x="82" y="62"/>
                    <a:pt x="82" y="3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73" name="Freeform 31"/>
            <p:cNvSpPr>
              <a:spLocks/>
            </p:cNvSpPr>
            <p:nvPr userDrawn="1"/>
          </p:nvSpPr>
          <p:spPr bwMode="ltGray">
            <a:xfrm>
              <a:off x="2405" y="445"/>
              <a:ext cx="15" cy="20"/>
            </a:xfrm>
            <a:custGeom>
              <a:avLst/>
              <a:gdLst>
                <a:gd name="T0" fmla="*/ 0 w 36"/>
                <a:gd name="T1" fmla="*/ 0 h 48"/>
                <a:gd name="T2" fmla="*/ 0 w 36"/>
                <a:gd name="T3" fmla="*/ 0 h 48"/>
                <a:gd name="T4" fmla="*/ 0 w 36"/>
                <a:gd name="T5" fmla="*/ 0 h 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" h="48">
                  <a:moveTo>
                    <a:pt x="6" y="28"/>
                  </a:moveTo>
                  <a:cubicBezTo>
                    <a:pt x="25" y="0"/>
                    <a:pt x="36" y="31"/>
                    <a:pt x="10" y="48"/>
                  </a:cubicBezTo>
                  <a:cubicBezTo>
                    <a:pt x="0" y="34"/>
                    <a:pt x="0" y="40"/>
                    <a:pt x="6" y="2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74" name="Freeform 32"/>
            <p:cNvSpPr>
              <a:spLocks/>
            </p:cNvSpPr>
            <p:nvPr userDrawn="1"/>
          </p:nvSpPr>
          <p:spPr bwMode="ltGray">
            <a:xfrm>
              <a:off x="2393" y="439"/>
              <a:ext cx="18" cy="12"/>
            </a:xfrm>
            <a:custGeom>
              <a:avLst/>
              <a:gdLst>
                <a:gd name="T0" fmla="*/ 0 w 36"/>
                <a:gd name="T1" fmla="*/ 0 h 37"/>
                <a:gd name="T2" fmla="*/ 1 w 36"/>
                <a:gd name="T3" fmla="*/ 0 h 37"/>
                <a:gd name="T4" fmla="*/ 1 w 36"/>
                <a:gd name="T5" fmla="*/ 0 h 37"/>
                <a:gd name="T6" fmla="*/ 1 w 36"/>
                <a:gd name="T7" fmla="*/ 0 h 37"/>
                <a:gd name="T8" fmla="*/ 0 w 36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37">
                  <a:moveTo>
                    <a:pt x="0" y="5"/>
                  </a:moveTo>
                  <a:cubicBezTo>
                    <a:pt x="4" y="4"/>
                    <a:pt x="8" y="0"/>
                    <a:pt x="12" y="1"/>
                  </a:cubicBezTo>
                  <a:cubicBezTo>
                    <a:pt x="21" y="4"/>
                    <a:pt x="36" y="17"/>
                    <a:pt x="36" y="17"/>
                  </a:cubicBezTo>
                  <a:cubicBezTo>
                    <a:pt x="29" y="37"/>
                    <a:pt x="22" y="26"/>
                    <a:pt x="8" y="17"/>
                  </a:cubicBezTo>
                  <a:cubicBezTo>
                    <a:pt x="5" y="13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75" name="Freeform 33"/>
            <p:cNvSpPr>
              <a:spLocks/>
            </p:cNvSpPr>
            <p:nvPr userDrawn="1"/>
          </p:nvSpPr>
          <p:spPr bwMode="ltGray">
            <a:xfrm>
              <a:off x="2879" y="406"/>
              <a:ext cx="76" cy="33"/>
            </a:xfrm>
            <a:custGeom>
              <a:avLst/>
              <a:gdLst>
                <a:gd name="T0" fmla="*/ 0 w 170"/>
                <a:gd name="T1" fmla="*/ 0 h 96"/>
                <a:gd name="T2" fmla="*/ 0 w 170"/>
                <a:gd name="T3" fmla="*/ 0 h 96"/>
                <a:gd name="T4" fmla="*/ 0 w 170"/>
                <a:gd name="T5" fmla="*/ 0 h 96"/>
                <a:gd name="T6" fmla="*/ 0 w 170"/>
                <a:gd name="T7" fmla="*/ 0 h 96"/>
                <a:gd name="T8" fmla="*/ 0 w 170"/>
                <a:gd name="T9" fmla="*/ 0 h 96"/>
                <a:gd name="T10" fmla="*/ 0 w 170"/>
                <a:gd name="T11" fmla="*/ 0 h 96"/>
                <a:gd name="T12" fmla="*/ 0 w 170"/>
                <a:gd name="T13" fmla="*/ 0 h 96"/>
                <a:gd name="T14" fmla="*/ 0 w 170"/>
                <a:gd name="T15" fmla="*/ 0 h 96"/>
                <a:gd name="T16" fmla="*/ 0 w 170"/>
                <a:gd name="T17" fmla="*/ 0 h 96"/>
                <a:gd name="T18" fmla="*/ 0 w 170"/>
                <a:gd name="T19" fmla="*/ 0 h 96"/>
                <a:gd name="T20" fmla="*/ 0 w 170"/>
                <a:gd name="T21" fmla="*/ 0 h 96"/>
                <a:gd name="T22" fmla="*/ 0 w 170"/>
                <a:gd name="T23" fmla="*/ 0 h 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70" h="96">
                  <a:moveTo>
                    <a:pt x="0" y="49"/>
                  </a:moveTo>
                  <a:cubicBezTo>
                    <a:pt x="5" y="33"/>
                    <a:pt x="12" y="30"/>
                    <a:pt x="28" y="25"/>
                  </a:cubicBezTo>
                  <a:cubicBezTo>
                    <a:pt x="20" y="0"/>
                    <a:pt x="42" y="16"/>
                    <a:pt x="56" y="21"/>
                  </a:cubicBezTo>
                  <a:cubicBezTo>
                    <a:pt x="56" y="21"/>
                    <a:pt x="77" y="6"/>
                    <a:pt x="80" y="9"/>
                  </a:cubicBezTo>
                  <a:cubicBezTo>
                    <a:pt x="85" y="14"/>
                    <a:pt x="71" y="23"/>
                    <a:pt x="64" y="25"/>
                  </a:cubicBezTo>
                  <a:cubicBezTo>
                    <a:pt x="82" y="37"/>
                    <a:pt x="103" y="42"/>
                    <a:pt x="124" y="49"/>
                  </a:cubicBezTo>
                  <a:cubicBezTo>
                    <a:pt x="136" y="53"/>
                    <a:pt x="160" y="65"/>
                    <a:pt x="160" y="65"/>
                  </a:cubicBezTo>
                  <a:cubicBezTo>
                    <a:pt x="170" y="96"/>
                    <a:pt x="134" y="83"/>
                    <a:pt x="116" y="77"/>
                  </a:cubicBezTo>
                  <a:cubicBezTo>
                    <a:pt x="109" y="57"/>
                    <a:pt x="116" y="66"/>
                    <a:pt x="88" y="57"/>
                  </a:cubicBezTo>
                  <a:cubicBezTo>
                    <a:pt x="84" y="56"/>
                    <a:pt x="76" y="53"/>
                    <a:pt x="76" y="53"/>
                  </a:cubicBezTo>
                  <a:cubicBezTo>
                    <a:pt x="57" y="34"/>
                    <a:pt x="53" y="37"/>
                    <a:pt x="24" y="41"/>
                  </a:cubicBezTo>
                  <a:cubicBezTo>
                    <a:pt x="9" y="51"/>
                    <a:pt x="17" y="49"/>
                    <a:pt x="0" y="49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76" name="Freeform 34"/>
            <p:cNvSpPr>
              <a:spLocks/>
            </p:cNvSpPr>
            <p:nvPr userDrawn="1"/>
          </p:nvSpPr>
          <p:spPr bwMode="ltGray">
            <a:xfrm>
              <a:off x="2955" y="433"/>
              <a:ext cx="55" cy="15"/>
            </a:xfrm>
            <a:custGeom>
              <a:avLst/>
              <a:gdLst>
                <a:gd name="T0" fmla="*/ 0 w 138"/>
                <a:gd name="T1" fmla="*/ 0 h 44"/>
                <a:gd name="T2" fmla="*/ 0 w 138"/>
                <a:gd name="T3" fmla="*/ 0 h 44"/>
                <a:gd name="T4" fmla="*/ 0 w 138"/>
                <a:gd name="T5" fmla="*/ 0 h 44"/>
                <a:gd name="T6" fmla="*/ 0 w 138"/>
                <a:gd name="T7" fmla="*/ 0 h 44"/>
                <a:gd name="T8" fmla="*/ 0 w 138"/>
                <a:gd name="T9" fmla="*/ 0 h 44"/>
                <a:gd name="T10" fmla="*/ 0 w 138"/>
                <a:gd name="T11" fmla="*/ 0 h 44"/>
                <a:gd name="T12" fmla="*/ 0 w 138"/>
                <a:gd name="T13" fmla="*/ 0 h 44"/>
                <a:gd name="T14" fmla="*/ 0 w 138"/>
                <a:gd name="T15" fmla="*/ 0 h 44"/>
                <a:gd name="T16" fmla="*/ 0 w 138"/>
                <a:gd name="T17" fmla="*/ 0 h 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8" h="44">
                  <a:moveTo>
                    <a:pt x="0" y="0"/>
                  </a:moveTo>
                  <a:cubicBezTo>
                    <a:pt x="19" y="3"/>
                    <a:pt x="35" y="10"/>
                    <a:pt x="52" y="4"/>
                  </a:cubicBezTo>
                  <a:cubicBezTo>
                    <a:pt x="87" y="11"/>
                    <a:pt x="61" y="15"/>
                    <a:pt x="88" y="24"/>
                  </a:cubicBezTo>
                  <a:cubicBezTo>
                    <a:pt x="96" y="23"/>
                    <a:pt x="104" y="19"/>
                    <a:pt x="112" y="20"/>
                  </a:cubicBezTo>
                  <a:cubicBezTo>
                    <a:pt x="138" y="23"/>
                    <a:pt x="118" y="41"/>
                    <a:pt x="108" y="44"/>
                  </a:cubicBezTo>
                  <a:cubicBezTo>
                    <a:pt x="78" y="34"/>
                    <a:pt x="92" y="34"/>
                    <a:pt x="64" y="40"/>
                  </a:cubicBezTo>
                  <a:cubicBezTo>
                    <a:pt x="41" y="37"/>
                    <a:pt x="22" y="41"/>
                    <a:pt x="0" y="36"/>
                  </a:cubicBezTo>
                  <a:cubicBezTo>
                    <a:pt x="6" y="11"/>
                    <a:pt x="7" y="27"/>
                    <a:pt x="28" y="20"/>
                  </a:cubicBezTo>
                  <a:cubicBezTo>
                    <a:pt x="17" y="13"/>
                    <a:pt x="0" y="13"/>
                    <a:pt x="0" y="0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77" name="Freeform 35"/>
            <p:cNvSpPr>
              <a:spLocks/>
            </p:cNvSpPr>
            <p:nvPr userDrawn="1"/>
          </p:nvSpPr>
          <p:spPr bwMode="ltGray">
            <a:xfrm>
              <a:off x="2924" y="441"/>
              <a:ext cx="24" cy="18"/>
            </a:xfrm>
            <a:custGeom>
              <a:avLst/>
              <a:gdLst>
                <a:gd name="T0" fmla="*/ 0 w 57"/>
                <a:gd name="T1" fmla="*/ 0 h 42"/>
                <a:gd name="T2" fmla="*/ 0 w 57"/>
                <a:gd name="T3" fmla="*/ 0 h 42"/>
                <a:gd name="T4" fmla="*/ 0 w 57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" h="42">
                  <a:moveTo>
                    <a:pt x="17" y="25"/>
                  </a:moveTo>
                  <a:cubicBezTo>
                    <a:pt x="0" y="0"/>
                    <a:pt x="21" y="9"/>
                    <a:pt x="37" y="13"/>
                  </a:cubicBezTo>
                  <a:cubicBezTo>
                    <a:pt x="57" y="42"/>
                    <a:pt x="30" y="25"/>
                    <a:pt x="17" y="25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78" name="Freeform 36"/>
            <p:cNvSpPr>
              <a:spLocks/>
            </p:cNvSpPr>
            <p:nvPr userDrawn="1"/>
          </p:nvSpPr>
          <p:spPr bwMode="ltGray">
            <a:xfrm>
              <a:off x="2908" y="398"/>
              <a:ext cx="20" cy="18"/>
            </a:xfrm>
            <a:custGeom>
              <a:avLst/>
              <a:gdLst>
                <a:gd name="T0" fmla="*/ 1 w 39"/>
                <a:gd name="T1" fmla="*/ 0 h 52"/>
                <a:gd name="T2" fmla="*/ 1 w 39"/>
                <a:gd name="T3" fmla="*/ 0 h 52"/>
                <a:gd name="T4" fmla="*/ 1 w 39"/>
                <a:gd name="T5" fmla="*/ 0 h 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" h="52">
                  <a:moveTo>
                    <a:pt x="19" y="32"/>
                  </a:moveTo>
                  <a:cubicBezTo>
                    <a:pt x="13" y="14"/>
                    <a:pt x="0" y="13"/>
                    <a:pt x="19" y="0"/>
                  </a:cubicBezTo>
                  <a:cubicBezTo>
                    <a:pt x="23" y="5"/>
                    <a:pt x="39" y="52"/>
                    <a:pt x="19" y="3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79" name="Freeform 37"/>
            <p:cNvSpPr>
              <a:spLocks/>
            </p:cNvSpPr>
            <p:nvPr userDrawn="1"/>
          </p:nvSpPr>
          <p:spPr bwMode="ltGray">
            <a:xfrm>
              <a:off x="3035" y="452"/>
              <a:ext cx="23" cy="31"/>
            </a:xfrm>
            <a:custGeom>
              <a:avLst/>
              <a:gdLst>
                <a:gd name="T0" fmla="*/ 1 w 44"/>
                <a:gd name="T1" fmla="*/ 0 h 80"/>
                <a:gd name="T2" fmla="*/ 1 w 44"/>
                <a:gd name="T3" fmla="*/ 0 h 80"/>
                <a:gd name="T4" fmla="*/ 1 w 44"/>
                <a:gd name="T5" fmla="*/ 0 h 80"/>
                <a:gd name="T6" fmla="*/ 1 w 44"/>
                <a:gd name="T7" fmla="*/ 0 h 80"/>
                <a:gd name="T8" fmla="*/ 1 w 44"/>
                <a:gd name="T9" fmla="*/ 0 h 80"/>
                <a:gd name="T10" fmla="*/ 0 w 44"/>
                <a:gd name="T11" fmla="*/ 0 h 80"/>
                <a:gd name="T12" fmla="*/ 1 w 44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" h="80">
                  <a:moveTo>
                    <a:pt x="4" y="9"/>
                  </a:moveTo>
                  <a:cubicBezTo>
                    <a:pt x="9" y="17"/>
                    <a:pt x="18" y="24"/>
                    <a:pt x="20" y="33"/>
                  </a:cubicBezTo>
                  <a:cubicBezTo>
                    <a:pt x="21" y="38"/>
                    <a:pt x="21" y="45"/>
                    <a:pt x="24" y="49"/>
                  </a:cubicBezTo>
                  <a:cubicBezTo>
                    <a:pt x="27" y="52"/>
                    <a:pt x="32" y="52"/>
                    <a:pt x="36" y="53"/>
                  </a:cubicBezTo>
                  <a:cubicBezTo>
                    <a:pt x="41" y="68"/>
                    <a:pt x="44" y="80"/>
                    <a:pt x="24" y="73"/>
                  </a:cubicBezTo>
                  <a:cubicBezTo>
                    <a:pt x="19" y="55"/>
                    <a:pt x="11" y="37"/>
                    <a:pt x="0" y="21"/>
                  </a:cubicBezTo>
                  <a:cubicBezTo>
                    <a:pt x="4" y="4"/>
                    <a:pt x="4" y="0"/>
                    <a:pt x="4" y="9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80" name="Freeform 38"/>
            <p:cNvSpPr>
              <a:spLocks/>
            </p:cNvSpPr>
            <p:nvPr userDrawn="1"/>
          </p:nvSpPr>
          <p:spPr bwMode="ltGray">
            <a:xfrm>
              <a:off x="2697" y="247"/>
              <a:ext cx="208" cy="41"/>
            </a:xfrm>
            <a:custGeom>
              <a:avLst/>
              <a:gdLst>
                <a:gd name="T0" fmla="*/ 1 w 323"/>
                <a:gd name="T1" fmla="*/ 1 h 64"/>
                <a:gd name="T2" fmla="*/ 1 w 323"/>
                <a:gd name="T3" fmla="*/ 1 h 64"/>
                <a:gd name="T4" fmla="*/ 1 w 323"/>
                <a:gd name="T5" fmla="*/ 0 h 64"/>
                <a:gd name="T6" fmla="*/ 1 w 323"/>
                <a:gd name="T7" fmla="*/ 0 h 64"/>
                <a:gd name="T8" fmla="*/ 1 w 323"/>
                <a:gd name="T9" fmla="*/ 1 h 64"/>
                <a:gd name="T10" fmla="*/ 1 w 323"/>
                <a:gd name="T11" fmla="*/ 1 h 64"/>
                <a:gd name="T12" fmla="*/ 1 w 323"/>
                <a:gd name="T13" fmla="*/ 1 h 64"/>
                <a:gd name="T14" fmla="*/ 1 w 323"/>
                <a:gd name="T15" fmla="*/ 1 h 64"/>
                <a:gd name="T16" fmla="*/ 1 w 323"/>
                <a:gd name="T17" fmla="*/ 1 h 64"/>
                <a:gd name="T18" fmla="*/ 1 w 323"/>
                <a:gd name="T19" fmla="*/ 1 h 64"/>
                <a:gd name="T20" fmla="*/ 1 w 323"/>
                <a:gd name="T21" fmla="*/ 1 h 64"/>
                <a:gd name="T22" fmla="*/ 1 w 323"/>
                <a:gd name="T23" fmla="*/ 1 h 64"/>
                <a:gd name="T24" fmla="*/ 1 w 323"/>
                <a:gd name="T25" fmla="*/ 1 h 64"/>
                <a:gd name="T26" fmla="*/ 1 w 323"/>
                <a:gd name="T27" fmla="*/ 1 h 64"/>
                <a:gd name="T28" fmla="*/ 1 w 323"/>
                <a:gd name="T29" fmla="*/ 1 h 64"/>
                <a:gd name="T30" fmla="*/ 1 w 323"/>
                <a:gd name="T31" fmla="*/ 1 h 64"/>
                <a:gd name="T32" fmla="*/ 1 w 323"/>
                <a:gd name="T33" fmla="*/ 1 h 64"/>
                <a:gd name="T34" fmla="*/ 1 w 323"/>
                <a:gd name="T35" fmla="*/ 1 h 64"/>
                <a:gd name="T36" fmla="*/ 1 w 323"/>
                <a:gd name="T37" fmla="*/ 1 h 64"/>
                <a:gd name="T38" fmla="*/ 1 w 323"/>
                <a:gd name="T39" fmla="*/ 1 h 64"/>
                <a:gd name="T40" fmla="*/ 1 w 323"/>
                <a:gd name="T41" fmla="*/ 1 h 64"/>
                <a:gd name="T42" fmla="*/ 1 w 323"/>
                <a:gd name="T43" fmla="*/ 1 h 64"/>
                <a:gd name="T44" fmla="*/ 1 w 323"/>
                <a:gd name="T45" fmla="*/ 1 h 64"/>
                <a:gd name="T46" fmla="*/ 1 w 323"/>
                <a:gd name="T47" fmla="*/ 1 h 64"/>
                <a:gd name="T48" fmla="*/ 1 w 323"/>
                <a:gd name="T49" fmla="*/ 1 h 64"/>
                <a:gd name="T50" fmla="*/ 1 w 323"/>
                <a:gd name="T51" fmla="*/ 1 h 64"/>
                <a:gd name="T52" fmla="*/ 1 w 323"/>
                <a:gd name="T53" fmla="*/ 0 h 64"/>
                <a:gd name="T54" fmla="*/ 1 w 323"/>
                <a:gd name="T55" fmla="*/ 1 h 6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23" h="64">
                  <a:moveTo>
                    <a:pt x="220" y="1"/>
                  </a:moveTo>
                  <a:cubicBezTo>
                    <a:pt x="215" y="12"/>
                    <a:pt x="225" y="17"/>
                    <a:pt x="231" y="8"/>
                  </a:cubicBezTo>
                  <a:cubicBezTo>
                    <a:pt x="235" y="0"/>
                    <a:pt x="229" y="7"/>
                    <a:pt x="235" y="0"/>
                  </a:cubicBezTo>
                  <a:lnTo>
                    <a:pt x="265" y="0"/>
                  </a:lnTo>
                  <a:cubicBezTo>
                    <a:pt x="277" y="6"/>
                    <a:pt x="276" y="11"/>
                    <a:pt x="287" y="17"/>
                  </a:cubicBezTo>
                  <a:cubicBezTo>
                    <a:pt x="308" y="11"/>
                    <a:pt x="293" y="7"/>
                    <a:pt x="319" y="10"/>
                  </a:cubicBezTo>
                  <a:cubicBezTo>
                    <a:pt x="323" y="19"/>
                    <a:pt x="321" y="22"/>
                    <a:pt x="314" y="29"/>
                  </a:cubicBezTo>
                  <a:cubicBezTo>
                    <a:pt x="312" y="39"/>
                    <a:pt x="313" y="50"/>
                    <a:pt x="298" y="46"/>
                  </a:cubicBezTo>
                  <a:cubicBezTo>
                    <a:pt x="297" y="40"/>
                    <a:pt x="298" y="34"/>
                    <a:pt x="295" y="29"/>
                  </a:cubicBezTo>
                  <a:cubicBezTo>
                    <a:pt x="294" y="27"/>
                    <a:pt x="290" y="31"/>
                    <a:pt x="287" y="31"/>
                  </a:cubicBezTo>
                  <a:cubicBezTo>
                    <a:pt x="284" y="31"/>
                    <a:pt x="282" y="30"/>
                    <a:pt x="279" y="29"/>
                  </a:cubicBezTo>
                  <a:cubicBezTo>
                    <a:pt x="274" y="27"/>
                    <a:pt x="263" y="21"/>
                    <a:pt x="263" y="21"/>
                  </a:cubicBezTo>
                  <a:cubicBezTo>
                    <a:pt x="249" y="23"/>
                    <a:pt x="241" y="31"/>
                    <a:pt x="228" y="38"/>
                  </a:cubicBezTo>
                  <a:cubicBezTo>
                    <a:pt x="220" y="41"/>
                    <a:pt x="209" y="42"/>
                    <a:pt x="201" y="44"/>
                  </a:cubicBezTo>
                  <a:cubicBezTo>
                    <a:pt x="193" y="54"/>
                    <a:pt x="200" y="53"/>
                    <a:pt x="212" y="57"/>
                  </a:cubicBezTo>
                  <a:cubicBezTo>
                    <a:pt x="200" y="62"/>
                    <a:pt x="199" y="57"/>
                    <a:pt x="188" y="63"/>
                  </a:cubicBezTo>
                  <a:cubicBezTo>
                    <a:pt x="181" y="62"/>
                    <a:pt x="174" y="64"/>
                    <a:pt x="169" y="61"/>
                  </a:cubicBezTo>
                  <a:cubicBezTo>
                    <a:pt x="166" y="59"/>
                    <a:pt x="175" y="59"/>
                    <a:pt x="177" y="57"/>
                  </a:cubicBezTo>
                  <a:cubicBezTo>
                    <a:pt x="181" y="48"/>
                    <a:pt x="149" y="28"/>
                    <a:pt x="171" y="40"/>
                  </a:cubicBezTo>
                  <a:cubicBezTo>
                    <a:pt x="184" y="55"/>
                    <a:pt x="184" y="36"/>
                    <a:pt x="169" y="31"/>
                  </a:cubicBezTo>
                  <a:cubicBezTo>
                    <a:pt x="167" y="27"/>
                    <a:pt x="167" y="22"/>
                    <a:pt x="158" y="23"/>
                  </a:cubicBezTo>
                  <a:cubicBezTo>
                    <a:pt x="153" y="23"/>
                    <a:pt x="142" y="27"/>
                    <a:pt x="142" y="27"/>
                  </a:cubicBezTo>
                  <a:cubicBezTo>
                    <a:pt x="136" y="39"/>
                    <a:pt x="143" y="31"/>
                    <a:pt x="134" y="27"/>
                  </a:cubicBezTo>
                  <a:cubicBezTo>
                    <a:pt x="130" y="25"/>
                    <a:pt x="126" y="25"/>
                    <a:pt x="123" y="25"/>
                  </a:cubicBezTo>
                  <a:cubicBezTo>
                    <a:pt x="117" y="11"/>
                    <a:pt x="100" y="6"/>
                    <a:pt x="83" y="2"/>
                  </a:cubicBezTo>
                  <a:cubicBezTo>
                    <a:pt x="70" y="4"/>
                    <a:pt x="69" y="9"/>
                    <a:pt x="59" y="14"/>
                  </a:cubicBezTo>
                  <a:cubicBezTo>
                    <a:pt x="45" y="14"/>
                    <a:pt x="0" y="12"/>
                    <a:pt x="1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81" name="Freeform 39"/>
            <p:cNvSpPr>
              <a:spLocks/>
            </p:cNvSpPr>
            <p:nvPr userDrawn="1"/>
          </p:nvSpPr>
          <p:spPr bwMode="ltGray">
            <a:xfrm>
              <a:off x="2514" y="246"/>
              <a:ext cx="187" cy="20"/>
            </a:xfrm>
            <a:custGeom>
              <a:avLst/>
              <a:gdLst>
                <a:gd name="T0" fmla="*/ 1 w 300"/>
                <a:gd name="T1" fmla="*/ 1 h 31"/>
                <a:gd name="T2" fmla="*/ 1 w 300"/>
                <a:gd name="T3" fmla="*/ 1 h 31"/>
                <a:gd name="T4" fmla="*/ 1 w 300"/>
                <a:gd name="T5" fmla="*/ 0 h 31"/>
                <a:gd name="T6" fmla="*/ 1 w 300"/>
                <a:gd name="T7" fmla="*/ 1 h 31"/>
                <a:gd name="T8" fmla="*/ 1 w 300"/>
                <a:gd name="T9" fmla="*/ 1 h 31"/>
                <a:gd name="T10" fmla="*/ 1 w 300"/>
                <a:gd name="T11" fmla="*/ 1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0" h="31">
                  <a:moveTo>
                    <a:pt x="105" y="31"/>
                  </a:moveTo>
                  <a:cubicBezTo>
                    <a:pt x="83" y="19"/>
                    <a:pt x="0" y="6"/>
                    <a:pt x="30" y="1"/>
                  </a:cubicBezTo>
                  <a:lnTo>
                    <a:pt x="285" y="0"/>
                  </a:lnTo>
                  <a:cubicBezTo>
                    <a:pt x="296" y="4"/>
                    <a:pt x="300" y="5"/>
                    <a:pt x="296" y="14"/>
                  </a:cubicBezTo>
                  <a:cubicBezTo>
                    <a:pt x="285" y="11"/>
                    <a:pt x="276" y="16"/>
                    <a:pt x="264" y="16"/>
                  </a:cubicBezTo>
                  <a:lnTo>
                    <a:pt x="105" y="3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82" name="Freeform 40"/>
            <p:cNvSpPr>
              <a:spLocks/>
            </p:cNvSpPr>
            <p:nvPr userDrawn="1"/>
          </p:nvSpPr>
          <p:spPr bwMode="ltGray">
            <a:xfrm>
              <a:off x="2096" y="275"/>
              <a:ext cx="18" cy="10"/>
            </a:xfrm>
            <a:custGeom>
              <a:avLst/>
              <a:gdLst>
                <a:gd name="T0" fmla="*/ 0 w 41"/>
                <a:gd name="T1" fmla="*/ 0 h 29"/>
                <a:gd name="T2" fmla="*/ 0 w 41"/>
                <a:gd name="T3" fmla="*/ 0 h 29"/>
                <a:gd name="T4" fmla="*/ 0 w 41"/>
                <a:gd name="T5" fmla="*/ 0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29">
                  <a:moveTo>
                    <a:pt x="0" y="25"/>
                  </a:moveTo>
                  <a:cubicBezTo>
                    <a:pt x="10" y="11"/>
                    <a:pt x="41" y="0"/>
                    <a:pt x="12" y="29"/>
                  </a:cubicBezTo>
                  <a:cubicBezTo>
                    <a:pt x="8" y="28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83" name="Freeform 41"/>
            <p:cNvSpPr>
              <a:spLocks/>
            </p:cNvSpPr>
            <p:nvPr userDrawn="1"/>
          </p:nvSpPr>
          <p:spPr bwMode="ltGray">
            <a:xfrm>
              <a:off x="1606" y="246"/>
              <a:ext cx="440" cy="152"/>
            </a:xfrm>
            <a:custGeom>
              <a:avLst/>
              <a:gdLst>
                <a:gd name="T0" fmla="*/ 94 w 436"/>
                <a:gd name="T1" fmla="*/ 1 h 152"/>
                <a:gd name="T2" fmla="*/ 527 w 436"/>
                <a:gd name="T3" fmla="*/ 0 h 152"/>
                <a:gd name="T4" fmla="*/ 502 w 436"/>
                <a:gd name="T5" fmla="*/ 54 h 152"/>
                <a:gd name="T6" fmla="*/ 481 w 436"/>
                <a:gd name="T7" fmla="*/ 68 h 152"/>
                <a:gd name="T8" fmla="*/ 476 w 436"/>
                <a:gd name="T9" fmla="*/ 70 h 152"/>
                <a:gd name="T10" fmla="*/ 456 w 436"/>
                <a:gd name="T11" fmla="*/ 73 h 152"/>
                <a:gd name="T12" fmla="*/ 438 w 436"/>
                <a:gd name="T13" fmla="*/ 88 h 152"/>
                <a:gd name="T14" fmla="*/ 439 w 436"/>
                <a:gd name="T15" fmla="*/ 99 h 152"/>
                <a:gd name="T16" fmla="*/ 442 w 436"/>
                <a:gd name="T17" fmla="*/ 107 h 152"/>
                <a:gd name="T18" fmla="*/ 444 w 436"/>
                <a:gd name="T19" fmla="*/ 113 h 152"/>
                <a:gd name="T20" fmla="*/ 439 w 436"/>
                <a:gd name="T21" fmla="*/ 122 h 152"/>
                <a:gd name="T22" fmla="*/ 424 w 436"/>
                <a:gd name="T23" fmla="*/ 120 h 152"/>
                <a:gd name="T24" fmla="*/ 412 w 436"/>
                <a:gd name="T25" fmla="*/ 129 h 152"/>
                <a:gd name="T26" fmla="*/ 419 w 436"/>
                <a:gd name="T27" fmla="*/ 105 h 152"/>
                <a:gd name="T28" fmla="*/ 407 w 436"/>
                <a:gd name="T29" fmla="*/ 100 h 152"/>
                <a:gd name="T30" fmla="*/ 415 w 436"/>
                <a:gd name="T31" fmla="*/ 93 h 152"/>
                <a:gd name="T32" fmla="*/ 412 w 436"/>
                <a:gd name="T33" fmla="*/ 89 h 152"/>
                <a:gd name="T34" fmla="*/ 383 w 436"/>
                <a:gd name="T35" fmla="*/ 94 h 152"/>
                <a:gd name="T36" fmla="*/ 380 w 436"/>
                <a:gd name="T37" fmla="*/ 85 h 152"/>
                <a:gd name="T38" fmla="*/ 360 w 436"/>
                <a:gd name="T39" fmla="*/ 94 h 152"/>
                <a:gd name="T40" fmla="*/ 383 w 436"/>
                <a:gd name="T41" fmla="*/ 103 h 152"/>
                <a:gd name="T42" fmla="*/ 368 w 436"/>
                <a:gd name="T43" fmla="*/ 117 h 152"/>
                <a:gd name="T44" fmla="*/ 374 w 436"/>
                <a:gd name="T45" fmla="*/ 126 h 152"/>
                <a:gd name="T46" fmla="*/ 378 w 436"/>
                <a:gd name="T47" fmla="*/ 138 h 152"/>
                <a:gd name="T48" fmla="*/ 372 w 436"/>
                <a:gd name="T49" fmla="*/ 139 h 152"/>
                <a:gd name="T50" fmla="*/ 377 w 436"/>
                <a:gd name="T51" fmla="*/ 144 h 152"/>
                <a:gd name="T52" fmla="*/ 370 w 436"/>
                <a:gd name="T53" fmla="*/ 152 h 152"/>
                <a:gd name="T54" fmla="*/ 0 w 436"/>
                <a:gd name="T55" fmla="*/ 149 h 152"/>
                <a:gd name="T56" fmla="*/ 94 w 436"/>
                <a:gd name="T57" fmla="*/ 1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36" h="152">
                  <a:moveTo>
                    <a:pt x="73" y="1"/>
                  </a:moveTo>
                  <a:lnTo>
                    <a:pt x="436" y="0"/>
                  </a:lnTo>
                  <a:cubicBezTo>
                    <a:pt x="430" y="15"/>
                    <a:pt x="429" y="42"/>
                    <a:pt x="416" y="54"/>
                  </a:cubicBezTo>
                  <a:cubicBezTo>
                    <a:pt x="410" y="60"/>
                    <a:pt x="405" y="63"/>
                    <a:pt x="397" y="68"/>
                  </a:cubicBezTo>
                  <a:cubicBezTo>
                    <a:pt x="396" y="69"/>
                    <a:pt x="392" y="70"/>
                    <a:pt x="392" y="70"/>
                  </a:cubicBezTo>
                  <a:cubicBezTo>
                    <a:pt x="377" y="63"/>
                    <a:pt x="385" y="68"/>
                    <a:pt x="375" y="73"/>
                  </a:cubicBezTo>
                  <a:cubicBezTo>
                    <a:pt x="371" y="82"/>
                    <a:pt x="371" y="83"/>
                    <a:pt x="361" y="88"/>
                  </a:cubicBezTo>
                  <a:cubicBezTo>
                    <a:pt x="359" y="92"/>
                    <a:pt x="364" y="93"/>
                    <a:pt x="362" y="99"/>
                  </a:cubicBezTo>
                  <a:cubicBezTo>
                    <a:pt x="363" y="102"/>
                    <a:pt x="364" y="105"/>
                    <a:pt x="364" y="107"/>
                  </a:cubicBezTo>
                  <a:cubicBezTo>
                    <a:pt x="365" y="109"/>
                    <a:pt x="366" y="111"/>
                    <a:pt x="366" y="113"/>
                  </a:cubicBezTo>
                  <a:cubicBezTo>
                    <a:pt x="365" y="115"/>
                    <a:pt x="364" y="120"/>
                    <a:pt x="362" y="122"/>
                  </a:cubicBezTo>
                  <a:cubicBezTo>
                    <a:pt x="359" y="123"/>
                    <a:pt x="354" y="119"/>
                    <a:pt x="351" y="120"/>
                  </a:cubicBezTo>
                  <a:cubicBezTo>
                    <a:pt x="347" y="129"/>
                    <a:pt x="352" y="127"/>
                    <a:pt x="342" y="129"/>
                  </a:cubicBezTo>
                  <a:cubicBezTo>
                    <a:pt x="340" y="123"/>
                    <a:pt x="345" y="111"/>
                    <a:pt x="347" y="105"/>
                  </a:cubicBezTo>
                  <a:cubicBezTo>
                    <a:pt x="347" y="100"/>
                    <a:pt x="338" y="102"/>
                    <a:pt x="338" y="100"/>
                  </a:cubicBezTo>
                  <a:cubicBezTo>
                    <a:pt x="338" y="98"/>
                    <a:pt x="344" y="95"/>
                    <a:pt x="344" y="93"/>
                  </a:cubicBezTo>
                  <a:cubicBezTo>
                    <a:pt x="344" y="92"/>
                    <a:pt x="344" y="89"/>
                    <a:pt x="342" y="89"/>
                  </a:cubicBezTo>
                  <a:cubicBezTo>
                    <a:pt x="339" y="89"/>
                    <a:pt x="324" y="94"/>
                    <a:pt x="320" y="94"/>
                  </a:cubicBezTo>
                  <a:cubicBezTo>
                    <a:pt x="317" y="86"/>
                    <a:pt x="328" y="88"/>
                    <a:pt x="317" y="85"/>
                  </a:cubicBezTo>
                  <a:cubicBezTo>
                    <a:pt x="311" y="91"/>
                    <a:pt x="306" y="93"/>
                    <a:pt x="297" y="94"/>
                  </a:cubicBezTo>
                  <a:cubicBezTo>
                    <a:pt x="300" y="104"/>
                    <a:pt x="307" y="101"/>
                    <a:pt x="320" y="103"/>
                  </a:cubicBezTo>
                  <a:cubicBezTo>
                    <a:pt x="318" y="109"/>
                    <a:pt x="311" y="111"/>
                    <a:pt x="305" y="117"/>
                  </a:cubicBezTo>
                  <a:lnTo>
                    <a:pt x="311" y="126"/>
                  </a:lnTo>
                  <a:lnTo>
                    <a:pt x="315" y="138"/>
                  </a:lnTo>
                  <a:lnTo>
                    <a:pt x="309" y="139"/>
                  </a:lnTo>
                  <a:lnTo>
                    <a:pt x="314" y="144"/>
                  </a:lnTo>
                  <a:lnTo>
                    <a:pt x="307" y="152"/>
                  </a:lnTo>
                  <a:lnTo>
                    <a:pt x="0" y="149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84" name="Freeform 42"/>
            <p:cNvSpPr>
              <a:spLocks/>
            </p:cNvSpPr>
            <p:nvPr userDrawn="1"/>
          </p:nvSpPr>
          <p:spPr bwMode="ltGray">
            <a:xfrm>
              <a:off x="2043" y="241"/>
              <a:ext cx="20" cy="55"/>
            </a:xfrm>
            <a:custGeom>
              <a:avLst/>
              <a:gdLst>
                <a:gd name="T0" fmla="*/ 0 w 47"/>
                <a:gd name="T1" fmla="*/ 0 h 165"/>
                <a:gd name="T2" fmla="*/ 0 w 47"/>
                <a:gd name="T3" fmla="*/ 0 h 165"/>
                <a:gd name="T4" fmla="*/ 0 w 47"/>
                <a:gd name="T5" fmla="*/ 0 h 165"/>
                <a:gd name="T6" fmla="*/ 0 w 47"/>
                <a:gd name="T7" fmla="*/ 0 h 165"/>
                <a:gd name="T8" fmla="*/ 0 w 47"/>
                <a:gd name="T9" fmla="*/ 0 h 165"/>
                <a:gd name="T10" fmla="*/ 0 w 47"/>
                <a:gd name="T11" fmla="*/ 0 h 165"/>
                <a:gd name="T12" fmla="*/ 0 w 47"/>
                <a:gd name="T13" fmla="*/ 0 h 165"/>
                <a:gd name="T14" fmla="*/ 0 w 47"/>
                <a:gd name="T15" fmla="*/ 0 h 165"/>
                <a:gd name="T16" fmla="*/ 0 w 47"/>
                <a:gd name="T17" fmla="*/ 0 h 165"/>
                <a:gd name="T18" fmla="*/ 0 w 47"/>
                <a:gd name="T19" fmla="*/ 0 h 165"/>
                <a:gd name="T20" fmla="*/ 0 w 47"/>
                <a:gd name="T21" fmla="*/ 0 h 165"/>
                <a:gd name="T22" fmla="*/ 0 w 47"/>
                <a:gd name="T23" fmla="*/ 0 h 165"/>
                <a:gd name="T24" fmla="*/ 0 w 47"/>
                <a:gd name="T25" fmla="*/ 0 h 165"/>
                <a:gd name="T26" fmla="*/ 0 w 47"/>
                <a:gd name="T27" fmla="*/ 0 h 165"/>
                <a:gd name="T28" fmla="*/ 0 w 47"/>
                <a:gd name="T29" fmla="*/ 0 h 165"/>
                <a:gd name="T30" fmla="*/ 0 w 47"/>
                <a:gd name="T31" fmla="*/ 0 h 165"/>
                <a:gd name="T32" fmla="*/ 0 w 47"/>
                <a:gd name="T33" fmla="*/ 0 h 1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7" h="165">
                  <a:moveTo>
                    <a:pt x="5" y="156"/>
                  </a:moveTo>
                  <a:cubicBezTo>
                    <a:pt x="0" y="141"/>
                    <a:pt x="1" y="118"/>
                    <a:pt x="15" y="108"/>
                  </a:cubicBezTo>
                  <a:cubicBezTo>
                    <a:pt x="16" y="95"/>
                    <a:pt x="17" y="81"/>
                    <a:pt x="17" y="68"/>
                  </a:cubicBezTo>
                  <a:cubicBezTo>
                    <a:pt x="17" y="58"/>
                    <a:pt x="11" y="40"/>
                    <a:pt x="11" y="40"/>
                  </a:cubicBezTo>
                  <a:cubicBezTo>
                    <a:pt x="14" y="20"/>
                    <a:pt x="11" y="29"/>
                    <a:pt x="17" y="12"/>
                  </a:cubicBezTo>
                  <a:cubicBezTo>
                    <a:pt x="18" y="8"/>
                    <a:pt x="21" y="0"/>
                    <a:pt x="21" y="0"/>
                  </a:cubicBezTo>
                  <a:cubicBezTo>
                    <a:pt x="38" y="6"/>
                    <a:pt x="33" y="7"/>
                    <a:pt x="31" y="30"/>
                  </a:cubicBezTo>
                  <a:cubicBezTo>
                    <a:pt x="38" y="52"/>
                    <a:pt x="40" y="76"/>
                    <a:pt x="47" y="98"/>
                  </a:cubicBezTo>
                  <a:cubicBezTo>
                    <a:pt x="44" y="116"/>
                    <a:pt x="45" y="113"/>
                    <a:pt x="31" y="108"/>
                  </a:cubicBezTo>
                  <a:cubicBezTo>
                    <a:pt x="25" y="118"/>
                    <a:pt x="28" y="112"/>
                    <a:pt x="23" y="126"/>
                  </a:cubicBezTo>
                  <a:cubicBezTo>
                    <a:pt x="22" y="128"/>
                    <a:pt x="21" y="132"/>
                    <a:pt x="21" y="132"/>
                  </a:cubicBezTo>
                  <a:cubicBezTo>
                    <a:pt x="23" y="133"/>
                    <a:pt x="26" y="132"/>
                    <a:pt x="27" y="134"/>
                  </a:cubicBezTo>
                  <a:cubicBezTo>
                    <a:pt x="29" y="137"/>
                    <a:pt x="31" y="146"/>
                    <a:pt x="31" y="146"/>
                  </a:cubicBezTo>
                  <a:cubicBezTo>
                    <a:pt x="27" y="165"/>
                    <a:pt x="23" y="155"/>
                    <a:pt x="13" y="148"/>
                  </a:cubicBezTo>
                  <a:cubicBezTo>
                    <a:pt x="11" y="152"/>
                    <a:pt x="11" y="160"/>
                    <a:pt x="7" y="160"/>
                  </a:cubicBezTo>
                  <a:cubicBezTo>
                    <a:pt x="5" y="160"/>
                    <a:pt x="4" y="156"/>
                    <a:pt x="3" y="154"/>
                  </a:cubicBezTo>
                  <a:cubicBezTo>
                    <a:pt x="3" y="153"/>
                    <a:pt x="4" y="155"/>
                    <a:pt x="5" y="156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85" name="Freeform 43"/>
            <p:cNvSpPr>
              <a:spLocks/>
            </p:cNvSpPr>
            <p:nvPr userDrawn="1"/>
          </p:nvSpPr>
          <p:spPr bwMode="ltGray">
            <a:xfrm>
              <a:off x="2031" y="287"/>
              <a:ext cx="59" cy="38"/>
            </a:xfrm>
            <a:custGeom>
              <a:avLst/>
              <a:gdLst>
                <a:gd name="T0" fmla="*/ 0 w 138"/>
                <a:gd name="T1" fmla="*/ 0 h 103"/>
                <a:gd name="T2" fmla="*/ 0 w 138"/>
                <a:gd name="T3" fmla="*/ 0 h 103"/>
                <a:gd name="T4" fmla="*/ 0 w 138"/>
                <a:gd name="T5" fmla="*/ 0 h 103"/>
                <a:gd name="T6" fmla="*/ 0 w 138"/>
                <a:gd name="T7" fmla="*/ 0 h 103"/>
                <a:gd name="T8" fmla="*/ 0 w 138"/>
                <a:gd name="T9" fmla="*/ 0 h 103"/>
                <a:gd name="T10" fmla="*/ 0 w 138"/>
                <a:gd name="T11" fmla="*/ 0 h 103"/>
                <a:gd name="T12" fmla="*/ 0 w 138"/>
                <a:gd name="T13" fmla="*/ 0 h 103"/>
                <a:gd name="T14" fmla="*/ 0 w 138"/>
                <a:gd name="T15" fmla="*/ 0 h 103"/>
                <a:gd name="T16" fmla="*/ 0 w 138"/>
                <a:gd name="T17" fmla="*/ 0 h 103"/>
                <a:gd name="T18" fmla="*/ 0 w 138"/>
                <a:gd name="T19" fmla="*/ 0 h 103"/>
                <a:gd name="T20" fmla="*/ 0 w 138"/>
                <a:gd name="T21" fmla="*/ 0 h 103"/>
                <a:gd name="T22" fmla="*/ 0 w 138"/>
                <a:gd name="T23" fmla="*/ 0 h 103"/>
                <a:gd name="T24" fmla="*/ 0 w 138"/>
                <a:gd name="T25" fmla="*/ 0 h 103"/>
                <a:gd name="T26" fmla="*/ 0 w 138"/>
                <a:gd name="T27" fmla="*/ 0 h 103"/>
                <a:gd name="T28" fmla="*/ 0 w 138"/>
                <a:gd name="T29" fmla="*/ 0 h 103"/>
                <a:gd name="T30" fmla="*/ 0 w 138"/>
                <a:gd name="T31" fmla="*/ 0 h 103"/>
                <a:gd name="T32" fmla="*/ 0 w 138"/>
                <a:gd name="T33" fmla="*/ 0 h 103"/>
                <a:gd name="T34" fmla="*/ 0 w 138"/>
                <a:gd name="T35" fmla="*/ 0 h 103"/>
                <a:gd name="T36" fmla="*/ 0 w 138"/>
                <a:gd name="T37" fmla="*/ 0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8" h="103">
                  <a:moveTo>
                    <a:pt x="26" y="61"/>
                  </a:moveTo>
                  <a:cubicBezTo>
                    <a:pt x="29" y="53"/>
                    <a:pt x="33" y="51"/>
                    <a:pt x="30" y="43"/>
                  </a:cubicBezTo>
                  <a:cubicBezTo>
                    <a:pt x="33" y="27"/>
                    <a:pt x="37" y="24"/>
                    <a:pt x="50" y="33"/>
                  </a:cubicBezTo>
                  <a:cubicBezTo>
                    <a:pt x="51" y="37"/>
                    <a:pt x="53" y="41"/>
                    <a:pt x="54" y="45"/>
                  </a:cubicBezTo>
                  <a:cubicBezTo>
                    <a:pt x="55" y="49"/>
                    <a:pt x="66" y="49"/>
                    <a:pt x="66" y="49"/>
                  </a:cubicBezTo>
                  <a:cubicBezTo>
                    <a:pt x="75" y="43"/>
                    <a:pt x="77" y="45"/>
                    <a:pt x="80" y="55"/>
                  </a:cubicBezTo>
                  <a:cubicBezTo>
                    <a:pt x="92" y="47"/>
                    <a:pt x="101" y="37"/>
                    <a:pt x="116" y="33"/>
                  </a:cubicBezTo>
                  <a:cubicBezTo>
                    <a:pt x="125" y="19"/>
                    <a:pt x="120" y="24"/>
                    <a:pt x="130" y="17"/>
                  </a:cubicBezTo>
                  <a:cubicBezTo>
                    <a:pt x="134" y="11"/>
                    <a:pt x="134" y="0"/>
                    <a:pt x="138" y="11"/>
                  </a:cubicBezTo>
                  <a:cubicBezTo>
                    <a:pt x="135" y="31"/>
                    <a:pt x="126" y="45"/>
                    <a:pt x="106" y="49"/>
                  </a:cubicBezTo>
                  <a:cubicBezTo>
                    <a:pt x="97" y="55"/>
                    <a:pt x="93" y="61"/>
                    <a:pt x="84" y="67"/>
                  </a:cubicBezTo>
                  <a:cubicBezTo>
                    <a:pt x="80" y="79"/>
                    <a:pt x="79" y="79"/>
                    <a:pt x="66" y="81"/>
                  </a:cubicBezTo>
                  <a:cubicBezTo>
                    <a:pt x="60" y="90"/>
                    <a:pt x="57" y="97"/>
                    <a:pt x="48" y="103"/>
                  </a:cubicBezTo>
                  <a:cubicBezTo>
                    <a:pt x="42" y="94"/>
                    <a:pt x="37" y="93"/>
                    <a:pt x="26" y="89"/>
                  </a:cubicBezTo>
                  <a:cubicBezTo>
                    <a:pt x="24" y="88"/>
                    <a:pt x="20" y="87"/>
                    <a:pt x="20" y="87"/>
                  </a:cubicBezTo>
                  <a:cubicBezTo>
                    <a:pt x="10" y="90"/>
                    <a:pt x="14" y="94"/>
                    <a:pt x="22" y="97"/>
                  </a:cubicBezTo>
                  <a:cubicBezTo>
                    <a:pt x="14" y="103"/>
                    <a:pt x="9" y="100"/>
                    <a:pt x="0" y="97"/>
                  </a:cubicBezTo>
                  <a:cubicBezTo>
                    <a:pt x="2" y="87"/>
                    <a:pt x="1" y="82"/>
                    <a:pt x="10" y="79"/>
                  </a:cubicBezTo>
                  <a:cubicBezTo>
                    <a:pt x="15" y="63"/>
                    <a:pt x="14" y="69"/>
                    <a:pt x="26" y="61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86" name="Freeform 44"/>
            <p:cNvSpPr>
              <a:spLocks/>
            </p:cNvSpPr>
            <p:nvPr userDrawn="1"/>
          </p:nvSpPr>
          <p:spPr bwMode="ltGray">
            <a:xfrm>
              <a:off x="1968" y="319"/>
              <a:ext cx="79" cy="71"/>
            </a:xfrm>
            <a:custGeom>
              <a:avLst/>
              <a:gdLst>
                <a:gd name="T0" fmla="*/ 0 w 188"/>
                <a:gd name="T1" fmla="*/ 0 h 214"/>
                <a:gd name="T2" fmla="*/ 0 w 188"/>
                <a:gd name="T3" fmla="*/ 0 h 214"/>
                <a:gd name="T4" fmla="*/ 0 w 188"/>
                <a:gd name="T5" fmla="*/ 0 h 214"/>
                <a:gd name="T6" fmla="*/ 0 w 188"/>
                <a:gd name="T7" fmla="*/ 0 h 214"/>
                <a:gd name="T8" fmla="*/ 0 w 188"/>
                <a:gd name="T9" fmla="*/ 0 h 214"/>
                <a:gd name="T10" fmla="*/ 0 w 188"/>
                <a:gd name="T11" fmla="*/ 0 h 214"/>
                <a:gd name="T12" fmla="*/ 0 w 188"/>
                <a:gd name="T13" fmla="*/ 0 h 214"/>
                <a:gd name="T14" fmla="*/ 0 w 188"/>
                <a:gd name="T15" fmla="*/ 0 h 214"/>
                <a:gd name="T16" fmla="*/ 0 w 188"/>
                <a:gd name="T17" fmla="*/ 0 h 214"/>
                <a:gd name="T18" fmla="*/ 0 w 188"/>
                <a:gd name="T19" fmla="*/ 0 h 214"/>
                <a:gd name="T20" fmla="*/ 0 w 188"/>
                <a:gd name="T21" fmla="*/ 0 h 214"/>
                <a:gd name="T22" fmla="*/ 0 w 188"/>
                <a:gd name="T23" fmla="*/ 0 h 214"/>
                <a:gd name="T24" fmla="*/ 0 w 188"/>
                <a:gd name="T25" fmla="*/ 0 h 214"/>
                <a:gd name="T26" fmla="*/ 0 w 188"/>
                <a:gd name="T27" fmla="*/ 0 h 214"/>
                <a:gd name="T28" fmla="*/ 0 w 188"/>
                <a:gd name="T29" fmla="*/ 0 h 214"/>
                <a:gd name="T30" fmla="*/ 0 w 188"/>
                <a:gd name="T31" fmla="*/ 0 h 214"/>
                <a:gd name="T32" fmla="*/ 0 w 188"/>
                <a:gd name="T33" fmla="*/ 0 h 214"/>
                <a:gd name="T34" fmla="*/ 0 w 188"/>
                <a:gd name="T35" fmla="*/ 0 h 214"/>
                <a:gd name="T36" fmla="*/ 0 w 188"/>
                <a:gd name="T37" fmla="*/ 0 h 214"/>
                <a:gd name="T38" fmla="*/ 0 w 188"/>
                <a:gd name="T39" fmla="*/ 0 h 214"/>
                <a:gd name="T40" fmla="*/ 0 w 188"/>
                <a:gd name="T41" fmla="*/ 0 h 214"/>
                <a:gd name="T42" fmla="*/ 0 w 188"/>
                <a:gd name="T43" fmla="*/ 0 h 214"/>
                <a:gd name="T44" fmla="*/ 0 w 188"/>
                <a:gd name="T45" fmla="*/ 0 h 214"/>
                <a:gd name="T46" fmla="*/ 0 w 188"/>
                <a:gd name="T47" fmla="*/ 0 h 214"/>
                <a:gd name="T48" fmla="*/ 0 w 188"/>
                <a:gd name="T49" fmla="*/ 0 h 214"/>
                <a:gd name="T50" fmla="*/ 0 w 188"/>
                <a:gd name="T51" fmla="*/ 0 h 214"/>
                <a:gd name="T52" fmla="*/ 0 w 188"/>
                <a:gd name="T53" fmla="*/ 0 h 214"/>
                <a:gd name="T54" fmla="*/ 0 w 188"/>
                <a:gd name="T55" fmla="*/ 0 h 214"/>
                <a:gd name="T56" fmla="*/ 0 w 188"/>
                <a:gd name="T57" fmla="*/ 0 h 214"/>
                <a:gd name="T58" fmla="*/ 0 w 188"/>
                <a:gd name="T59" fmla="*/ 0 h 214"/>
                <a:gd name="T60" fmla="*/ 0 w 188"/>
                <a:gd name="T61" fmla="*/ 0 h 214"/>
                <a:gd name="T62" fmla="*/ 0 w 188"/>
                <a:gd name="T63" fmla="*/ 0 h 214"/>
                <a:gd name="T64" fmla="*/ 0 w 188"/>
                <a:gd name="T65" fmla="*/ 0 h 214"/>
                <a:gd name="T66" fmla="*/ 0 w 188"/>
                <a:gd name="T67" fmla="*/ 0 h 214"/>
                <a:gd name="T68" fmla="*/ 0 w 188"/>
                <a:gd name="T69" fmla="*/ 0 h 214"/>
                <a:gd name="T70" fmla="*/ 0 w 188"/>
                <a:gd name="T71" fmla="*/ 0 h 214"/>
                <a:gd name="T72" fmla="*/ 0 w 188"/>
                <a:gd name="T73" fmla="*/ 0 h 214"/>
                <a:gd name="T74" fmla="*/ 0 w 188"/>
                <a:gd name="T75" fmla="*/ 0 h 214"/>
                <a:gd name="T76" fmla="*/ 0 w 188"/>
                <a:gd name="T77" fmla="*/ 0 h 214"/>
                <a:gd name="T78" fmla="*/ 0 w 188"/>
                <a:gd name="T79" fmla="*/ 0 h 214"/>
                <a:gd name="T80" fmla="*/ 0 w 188"/>
                <a:gd name="T81" fmla="*/ 0 h 21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88" h="214">
                  <a:moveTo>
                    <a:pt x="158" y="24"/>
                  </a:moveTo>
                  <a:cubicBezTo>
                    <a:pt x="156" y="18"/>
                    <a:pt x="160" y="6"/>
                    <a:pt x="160" y="6"/>
                  </a:cubicBezTo>
                  <a:cubicBezTo>
                    <a:pt x="167" y="16"/>
                    <a:pt x="167" y="8"/>
                    <a:pt x="170" y="0"/>
                  </a:cubicBezTo>
                  <a:cubicBezTo>
                    <a:pt x="181" y="4"/>
                    <a:pt x="179" y="14"/>
                    <a:pt x="182" y="24"/>
                  </a:cubicBezTo>
                  <a:cubicBezTo>
                    <a:pt x="184" y="30"/>
                    <a:pt x="188" y="42"/>
                    <a:pt x="188" y="42"/>
                  </a:cubicBezTo>
                  <a:cubicBezTo>
                    <a:pt x="183" y="56"/>
                    <a:pt x="188" y="52"/>
                    <a:pt x="178" y="58"/>
                  </a:cubicBezTo>
                  <a:cubicBezTo>
                    <a:pt x="174" y="63"/>
                    <a:pt x="170" y="76"/>
                    <a:pt x="170" y="76"/>
                  </a:cubicBezTo>
                  <a:cubicBezTo>
                    <a:pt x="169" y="100"/>
                    <a:pt x="173" y="110"/>
                    <a:pt x="162" y="126"/>
                  </a:cubicBezTo>
                  <a:cubicBezTo>
                    <a:pt x="150" y="118"/>
                    <a:pt x="155" y="132"/>
                    <a:pt x="144" y="136"/>
                  </a:cubicBezTo>
                  <a:cubicBezTo>
                    <a:pt x="135" y="134"/>
                    <a:pt x="129" y="135"/>
                    <a:pt x="120" y="138"/>
                  </a:cubicBezTo>
                  <a:cubicBezTo>
                    <a:pt x="114" y="129"/>
                    <a:pt x="122" y="127"/>
                    <a:pt x="112" y="124"/>
                  </a:cubicBezTo>
                  <a:cubicBezTo>
                    <a:pt x="108" y="130"/>
                    <a:pt x="108" y="142"/>
                    <a:pt x="102" y="146"/>
                  </a:cubicBezTo>
                  <a:cubicBezTo>
                    <a:pt x="98" y="148"/>
                    <a:pt x="90" y="150"/>
                    <a:pt x="90" y="150"/>
                  </a:cubicBezTo>
                  <a:cubicBezTo>
                    <a:pt x="87" y="141"/>
                    <a:pt x="89" y="135"/>
                    <a:pt x="80" y="132"/>
                  </a:cubicBezTo>
                  <a:cubicBezTo>
                    <a:pt x="68" y="134"/>
                    <a:pt x="65" y="134"/>
                    <a:pt x="58" y="144"/>
                  </a:cubicBezTo>
                  <a:cubicBezTo>
                    <a:pt x="66" y="150"/>
                    <a:pt x="68" y="147"/>
                    <a:pt x="76" y="142"/>
                  </a:cubicBezTo>
                  <a:cubicBezTo>
                    <a:pt x="81" y="146"/>
                    <a:pt x="85" y="155"/>
                    <a:pt x="78" y="160"/>
                  </a:cubicBezTo>
                  <a:cubicBezTo>
                    <a:pt x="75" y="162"/>
                    <a:pt x="62" y="165"/>
                    <a:pt x="58" y="166"/>
                  </a:cubicBezTo>
                  <a:cubicBezTo>
                    <a:pt x="48" y="173"/>
                    <a:pt x="44" y="173"/>
                    <a:pt x="34" y="166"/>
                  </a:cubicBezTo>
                  <a:cubicBezTo>
                    <a:pt x="35" y="162"/>
                    <a:pt x="34" y="158"/>
                    <a:pt x="36" y="154"/>
                  </a:cubicBezTo>
                  <a:cubicBezTo>
                    <a:pt x="38" y="150"/>
                    <a:pt x="55" y="146"/>
                    <a:pt x="46" y="144"/>
                  </a:cubicBezTo>
                  <a:cubicBezTo>
                    <a:pt x="42" y="143"/>
                    <a:pt x="34" y="148"/>
                    <a:pt x="34" y="148"/>
                  </a:cubicBezTo>
                  <a:cubicBezTo>
                    <a:pt x="32" y="155"/>
                    <a:pt x="28" y="159"/>
                    <a:pt x="26" y="166"/>
                  </a:cubicBezTo>
                  <a:cubicBezTo>
                    <a:pt x="36" y="182"/>
                    <a:pt x="36" y="173"/>
                    <a:pt x="30" y="190"/>
                  </a:cubicBezTo>
                  <a:cubicBezTo>
                    <a:pt x="28" y="196"/>
                    <a:pt x="14" y="200"/>
                    <a:pt x="14" y="200"/>
                  </a:cubicBezTo>
                  <a:cubicBezTo>
                    <a:pt x="5" y="214"/>
                    <a:pt x="11" y="210"/>
                    <a:pt x="0" y="214"/>
                  </a:cubicBezTo>
                  <a:cubicBezTo>
                    <a:pt x="2" y="202"/>
                    <a:pt x="5" y="198"/>
                    <a:pt x="8" y="188"/>
                  </a:cubicBezTo>
                  <a:cubicBezTo>
                    <a:pt x="6" y="178"/>
                    <a:pt x="3" y="173"/>
                    <a:pt x="0" y="164"/>
                  </a:cubicBezTo>
                  <a:cubicBezTo>
                    <a:pt x="3" y="156"/>
                    <a:pt x="7" y="157"/>
                    <a:pt x="14" y="152"/>
                  </a:cubicBezTo>
                  <a:cubicBezTo>
                    <a:pt x="18" y="141"/>
                    <a:pt x="23" y="140"/>
                    <a:pt x="32" y="134"/>
                  </a:cubicBezTo>
                  <a:cubicBezTo>
                    <a:pt x="37" y="127"/>
                    <a:pt x="37" y="123"/>
                    <a:pt x="44" y="118"/>
                  </a:cubicBezTo>
                  <a:cubicBezTo>
                    <a:pt x="64" y="121"/>
                    <a:pt x="55" y="122"/>
                    <a:pt x="72" y="116"/>
                  </a:cubicBezTo>
                  <a:cubicBezTo>
                    <a:pt x="76" y="115"/>
                    <a:pt x="84" y="112"/>
                    <a:pt x="84" y="112"/>
                  </a:cubicBezTo>
                  <a:cubicBezTo>
                    <a:pt x="105" y="119"/>
                    <a:pt x="97" y="84"/>
                    <a:pt x="114" y="78"/>
                  </a:cubicBezTo>
                  <a:cubicBezTo>
                    <a:pt x="117" y="87"/>
                    <a:pt x="110" y="89"/>
                    <a:pt x="120" y="92"/>
                  </a:cubicBezTo>
                  <a:cubicBezTo>
                    <a:pt x="125" y="85"/>
                    <a:pt x="125" y="81"/>
                    <a:pt x="132" y="76"/>
                  </a:cubicBezTo>
                  <a:cubicBezTo>
                    <a:pt x="138" y="68"/>
                    <a:pt x="146" y="65"/>
                    <a:pt x="150" y="54"/>
                  </a:cubicBezTo>
                  <a:cubicBezTo>
                    <a:pt x="151" y="50"/>
                    <a:pt x="154" y="42"/>
                    <a:pt x="154" y="42"/>
                  </a:cubicBezTo>
                  <a:cubicBezTo>
                    <a:pt x="152" y="41"/>
                    <a:pt x="148" y="40"/>
                    <a:pt x="148" y="38"/>
                  </a:cubicBezTo>
                  <a:cubicBezTo>
                    <a:pt x="148" y="36"/>
                    <a:pt x="161" y="33"/>
                    <a:pt x="152" y="32"/>
                  </a:cubicBezTo>
                  <a:lnTo>
                    <a:pt x="158" y="24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87" name="Freeform 45"/>
            <p:cNvSpPr>
              <a:spLocks/>
            </p:cNvSpPr>
            <p:nvPr userDrawn="1"/>
          </p:nvSpPr>
          <p:spPr bwMode="ltGray">
            <a:xfrm>
              <a:off x="2022" y="340"/>
              <a:ext cx="5" cy="4"/>
            </a:xfrm>
            <a:custGeom>
              <a:avLst/>
              <a:gdLst>
                <a:gd name="T0" fmla="*/ 0 w 13"/>
                <a:gd name="T1" fmla="*/ 0 h 13"/>
                <a:gd name="T2" fmla="*/ 0 w 13"/>
                <a:gd name="T3" fmla="*/ 0 h 13"/>
                <a:gd name="T4" fmla="*/ 0 w 13"/>
                <a:gd name="T5" fmla="*/ 0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" h="13">
                  <a:moveTo>
                    <a:pt x="0" y="9"/>
                  </a:moveTo>
                  <a:cubicBezTo>
                    <a:pt x="6" y="0"/>
                    <a:pt x="13" y="7"/>
                    <a:pt x="4" y="13"/>
                  </a:cubicBezTo>
                  <a:cubicBezTo>
                    <a:pt x="0" y="6"/>
                    <a:pt x="0" y="5"/>
                    <a:pt x="0" y="9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88" name="Freeform 46"/>
            <p:cNvSpPr>
              <a:spLocks/>
            </p:cNvSpPr>
            <p:nvPr userDrawn="1"/>
          </p:nvSpPr>
          <p:spPr bwMode="ltGray">
            <a:xfrm>
              <a:off x="1573" y="389"/>
              <a:ext cx="344" cy="189"/>
            </a:xfrm>
            <a:custGeom>
              <a:avLst/>
              <a:gdLst>
                <a:gd name="T0" fmla="*/ 0 w 812"/>
                <a:gd name="T1" fmla="*/ 0 h 564"/>
                <a:gd name="T2" fmla="*/ 0 w 812"/>
                <a:gd name="T3" fmla="*/ 0 h 564"/>
                <a:gd name="T4" fmla="*/ 0 w 812"/>
                <a:gd name="T5" fmla="*/ 0 h 564"/>
                <a:gd name="T6" fmla="*/ 0 w 812"/>
                <a:gd name="T7" fmla="*/ 0 h 564"/>
                <a:gd name="T8" fmla="*/ 0 w 812"/>
                <a:gd name="T9" fmla="*/ 0 h 564"/>
                <a:gd name="T10" fmla="*/ 0 w 812"/>
                <a:gd name="T11" fmla="*/ 0 h 564"/>
                <a:gd name="T12" fmla="*/ 0 w 812"/>
                <a:gd name="T13" fmla="*/ 0 h 564"/>
                <a:gd name="T14" fmla="*/ 0 w 812"/>
                <a:gd name="T15" fmla="*/ 0 h 564"/>
                <a:gd name="T16" fmla="*/ 0 w 812"/>
                <a:gd name="T17" fmla="*/ 0 h 564"/>
                <a:gd name="T18" fmla="*/ 0 w 812"/>
                <a:gd name="T19" fmla="*/ 0 h 564"/>
                <a:gd name="T20" fmla="*/ 0 w 812"/>
                <a:gd name="T21" fmla="*/ 0 h 564"/>
                <a:gd name="T22" fmla="*/ 0 w 812"/>
                <a:gd name="T23" fmla="*/ 0 h 564"/>
                <a:gd name="T24" fmla="*/ 0 w 812"/>
                <a:gd name="T25" fmla="*/ 0 h 564"/>
                <a:gd name="T26" fmla="*/ 0 w 812"/>
                <a:gd name="T27" fmla="*/ 0 h 564"/>
                <a:gd name="T28" fmla="*/ 0 w 812"/>
                <a:gd name="T29" fmla="*/ 0 h 564"/>
                <a:gd name="T30" fmla="*/ 0 w 812"/>
                <a:gd name="T31" fmla="*/ 0 h 564"/>
                <a:gd name="T32" fmla="*/ 0 w 812"/>
                <a:gd name="T33" fmla="*/ 0 h 564"/>
                <a:gd name="T34" fmla="*/ 0 w 812"/>
                <a:gd name="T35" fmla="*/ 0 h 564"/>
                <a:gd name="T36" fmla="*/ 0 w 812"/>
                <a:gd name="T37" fmla="*/ 0 h 564"/>
                <a:gd name="T38" fmla="*/ 0 w 812"/>
                <a:gd name="T39" fmla="*/ 0 h 564"/>
                <a:gd name="T40" fmla="*/ 0 w 812"/>
                <a:gd name="T41" fmla="*/ 0 h 564"/>
                <a:gd name="T42" fmla="*/ 0 w 812"/>
                <a:gd name="T43" fmla="*/ 0 h 564"/>
                <a:gd name="T44" fmla="*/ 0 w 812"/>
                <a:gd name="T45" fmla="*/ 0 h 564"/>
                <a:gd name="T46" fmla="*/ 0 w 812"/>
                <a:gd name="T47" fmla="*/ 0 h 564"/>
                <a:gd name="T48" fmla="*/ 0 w 812"/>
                <a:gd name="T49" fmla="*/ 0 h 564"/>
                <a:gd name="T50" fmla="*/ 0 w 812"/>
                <a:gd name="T51" fmla="*/ 0 h 564"/>
                <a:gd name="T52" fmla="*/ 0 w 812"/>
                <a:gd name="T53" fmla="*/ 0 h 564"/>
                <a:gd name="T54" fmla="*/ 0 w 812"/>
                <a:gd name="T55" fmla="*/ 0 h 564"/>
                <a:gd name="T56" fmla="*/ 0 w 812"/>
                <a:gd name="T57" fmla="*/ 0 h 564"/>
                <a:gd name="T58" fmla="*/ 0 w 812"/>
                <a:gd name="T59" fmla="*/ 0 h 564"/>
                <a:gd name="T60" fmla="*/ 0 w 812"/>
                <a:gd name="T61" fmla="*/ 0 h 564"/>
                <a:gd name="T62" fmla="*/ 0 w 812"/>
                <a:gd name="T63" fmla="*/ 0 h 564"/>
                <a:gd name="T64" fmla="*/ 0 w 812"/>
                <a:gd name="T65" fmla="*/ 0 h 564"/>
                <a:gd name="T66" fmla="*/ 0 w 812"/>
                <a:gd name="T67" fmla="*/ 0 h 564"/>
                <a:gd name="T68" fmla="*/ 0 w 812"/>
                <a:gd name="T69" fmla="*/ 0 h 564"/>
                <a:gd name="T70" fmla="*/ 0 w 812"/>
                <a:gd name="T71" fmla="*/ 0 h 564"/>
                <a:gd name="T72" fmla="*/ 0 w 812"/>
                <a:gd name="T73" fmla="*/ 0 h 564"/>
                <a:gd name="T74" fmla="*/ 0 w 812"/>
                <a:gd name="T75" fmla="*/ 0 h 564"/>
                <a:gd name="T76" fmla="*/ 0 w 812"/>
                <a:gd name="T77" fmla="*/ 0 h 564"/>
                <a:gd name="T78" fmla="*/ 0 w 812"/>
                <a:gd name="T79" fmla="*/ 0 h 564"/>
                <a:gd name="T80" fmla="*/ 0 w 812"/>
                <a:gd name="T81" fmla="*/ 0 h 564"/>
                <a:gd name="T82" fmla="*/ 0 w 812"/>
                <a:gd name="T83" fmla="*/ 0 h 564"/>
                <a:gd name="T84" fmla="*/ 0 w 812"/>
                <a:gd name="T85" fmla="*/ 0 h 564"/>
                <a:gd name="T86" fmla="*/ 0 w 812"/>
                <a:gd name="T87" fmla="*/ 0 h 5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12" h="564">
                  <a:moveTo>
                    <a:pt x="798" y="6"/>
                  </a:moveTo>
                  <a:cubicBezTo>
                    <a:pt x="801" y="15"/>
                    <a:pt x="809" y="16"/>
                    <a:pt x="812" y="26"/>
                  </a:cubicBezTo>
                  <a:cubicBezTo>
                    <a:pt x="809" y="36"/>
                    <a:pt x="801" y="41"/>
                    <a:pt x="796" y="50"/>
                  </a:cubicBezTo>
                  <a:cubicBezTo>
                    <a:pt x="791" y="61"/>
                    <a:pt x="788" y="71"/>
                    <a:pt x="778" y="78"/>
                  </a:cubicBezTo>
                  <a:cubicBezTo>
                    <a:pt x="773" y="85"/>
                    <a:pt x="771" y="88"/>
                    <a:pt x="774" y="96"/>
                  </a:cubicBezTo>
                  <a:cubicBezTo>
                    <a:pt x="767" y="107"/>
                    <a:pt x="758" y="114"/>
                    <a:pt x="748" y="122"/>
                  </a:cubicBezTo>
                  <a:cubicBezTo>
                    <a:pt x="744" y="125"/>
                    <a:pt x="736" y="130"/>
                    <a:pt x="736" y="130"/>
                  </a:cubicBezTo>
                  <a:cubicBezTo>
                    <a:pt x="740" y="141"/>
                    <a:pt x="731" y="140"/>
                    <a:pt x="722" y="142"/>
                  </a:cubicBezTo>
                  <a:cubicBezTo>
                    <a:pt x="716" y="148"/>
                    <a:pt x="712" y="151"/>
                    <a:pt x="704" y="154"/>
                  </a:cubicBezTo>
                  <a:cubicBezTo>
                    <a:pt x="686" y="150"/>
                    <a:pt x="650" y="169"/>
                    <a:pt x="634" y="180"/>
                  </a:cubicBezTo>
                  <a:cubicBezTo>
                    <a:pt x="636" y="189"/>
                    <a:pt x="631" y="193"/>
                    <a:pt x="640" y="196"/>
                  </a:cubicBezTo>
                  <a:cubicBezTo>
                    <a:pt x="643" y="205"/>
                    <a:pt x="640" y="207"/>
                    <a:pt x="632" y="210"/>
                  </a:cubicBezTo>
                  <a:cubicBezTo>
                    <a:pt x="626" y="219"/>
                    <a:pt x="623" y="226"/>
                    <a:pt x="614" y="232"/>
                  </a:cubicBezTo>
                  <a:cubicBezTo>
                    <a:pt x="611" y="231"/>
                    <a:pt x="606" y="233"/>
                    <a:pt x="604" y="230"/>
                  </a:cubicBezTo>
                  <a:cubicBezTo>
                    <a:pt x="599" y="220"/>
                    <a:pt x="610" y="199"/>
                    <a:pt x="620" y="196"/>
                  </a:cubicBezTo>
                  <a:cubicBezTo>
                    <a:pt x="623" y="187"/>
                    <a:pt x="617" y="187"/>
                    <a:pt x="620" y="178"/>
                  </a:cubicBezTo>
                  <a:cubicBezTo>
                    <a:pt x="617" y="164"/>
                    <a:pt x="609" y="168"/>
                    <a:pt x="598" y="172"/>
                  </a:cubicBezTo>
                  <a:cubicBezTo>
                    <a:pt x="592" y="180"/>
                    <a:pt x="585" y="185"/>
                    <a:pt x="576" y="188"/>
                  </a:cubicBezTo>
                  <a:cubicBezTo>
                    <a:pt x="572" y="194"/>
                    <a:pt x="568" y="200"/>
                    <a:pt x="564" y="206"/>
                  </a:cubicBezTo>
                  <a:cubicBezTo>
                    <a:pt x="561" y="210"/>
                    <a:pt x="556" y="218"/>
                    <a:pt x="556" y="218"/>
                  </a:cubicBezTo>
                  <a:cubicBezTo>
                    <a:pt x="558" y="234"/>
                    <a:pt x="559" y="243"/>
                    <a:pt x="572" y="252"/>
                  </a:cubicBezTo>
                  <a:cubicBezTo>
                    <a:pt x="579" y="262"/>
                    <a:pt x="586" y="273"/>
                    <a:pt x="596" y="280"/>
                  </a:cubicBezTo>
                  <a:cubicBezTo>
                    <a:pt x="598" y="286"/>
                    <a:pt x="602" y="298"/>
                    <a:pt x="602" y="298"/>
                  </a:cubicBezTo>
                  <a:cubicBezTo>
                    <a:pt x="601" y="308"/>
                    <a:pt x="599" y="361"/>
                    <a:pt x="594" y="368"/>
                  </a:cubicBezTo>
                  <a:cubicBezTo>
                    <a:pt x="590" y="374"/>
                    <a:pt x="576" y="378"/>
                    <a:pt x="570" y="382"/>
                  </a:cubicBezTo>
                  <a:cubicBezTo>
                    <a:pt x="563" y="393"/>
                    <a:pt x="550" y="396"/>
                    <a:pt x="542" y="406"/>
                  </a:cubicBezTo>
                  <a:cubicBezTo>
                    <a:pt x="536" y="413"/>
                    <a:pt x="539" y="417"/>
                    <a:pt x="530" y="420"/>
                  </a:cubicBezTo>
                  <a:cubicBezTo>
                    <a:pt x="526" y="408"/>
                    <a:pt x="538" y="391"/>
                    <a:pt x="522" y="386"/>
                  </a:cubicBezTo>
                  <a:cubicBezTo>
                    <a:pt x="516" y="377"/>
                    <a:pt x="510" y="364"/>
                    <a:pt x="502" y="356"/>
                  </a:cubicBezTo>
                  <a:cubicBezTo>
                    <a:pt x="497" y="341"/>
                    <a:pt x="505" y="360"/>
                    <a:pt x="482" y="348"/>
                  </a:cubicBezTo>
                  <a:cubicBezTo>
                    <a:pt x="478" y="346"/>
                    <a:pt x="478" y="339"/>
                    <a:pt x="474" y="336"/>
                  </a:cubicBezTo>
                  <a:cubicBezTo>
                    <a:pt x="470" y="323"/>
                    <a:pt x="466" y="342"/>
                    <a:pt x="462" y="348"/>
                  </a:cubicBezTo>
                  <a:cubicBezTo>
                    <a:pt x="460" y="358"/>
                    <a:pt x="456" y="363"/>
                    <a:pt x="454" y="374"/>
                  </a:cubicBezTo>
                  <a:cubicBezTo>
                    <a:pt x="457" y="383"/>
                    <a:pt x="455" y="387"/>
                    <a:pt x="450" y="394"/>
                  </a:cubicBezTo>
                  <a:cubicBezTo>
                    <a:pt x="454" y="399"/>
                    <a:pt x="464" y="411"/>
                    <a:pt x="466" y="418"/>
                  </a:cubicBezTo>
                  <a:cubicBezTo>
                    <a:pt x="474" y="443"/>
                    <a:pt x="472" y="458"/>
                    <a:pt x="500" y="464"/>
                  </a:cubicBezTo>
                  <a:cubicBezTo>
                    <a:pt x="507" y="469"/>
                    <a:pt x="510" y="474"/>
                    <a:pt x="516" y="480"/>
                  </a:cubicBezTo>
                  <a:cubicBezTo>
                    <a:pt x="511" y="494"/>
                    <a:pt x="513" y="509"/>
                    <a:pt x="510" y="524"/>
                  </a:cubicBezTo>
                  <a:cubicBezTo>
                    <a:pt x="512" y="537"/>
                    <a:pt x="511" y="541"/>
                    <a:pt x="522" y="548"/>
                  </a:cubicBezTo>
                  <a:cubicBezTo>
                    <a:pt x="523" y="552"/>
                    <a:pt x="525" y="556"/>
                    <a:pt x="526" y="560"/>
                  </a:cubicBezTo>
                  <a:cubicBezTo>
                    <a:pt x="527" y="564"/>
                    <a:pt x="514" y="556"/>
                    <a:pt x="514" y="556"/>
                  </a:cubicBezTo>
                  <a:cubicBezTo>
                    <a:pt x="502" y="564"/>
                    <a:pt x="501" y="551"/>
                    <a:pt x="492" y="544"/>
                  </a:cubicBezTo>
                  <a:cubicBezTo>
                    <a:pt x="488" y="541"/>
                    <a:pt x="480" y="536"/>
                    <a:pt x="480" y="536"/>
                  </a:cubicBezTo>
                  <a:cubicBezTo>
                    <a:pt x="471" y="522"/>
                    <a:pt x="474" y="529"/>
                    <a:pt x="470" y="518"/>
                  </a:cubicBezTo>
                  <a:cubicBezTo>
                    <a:pt x="467" y="491"/>
                    <a:pt x="461" y="446"/>
                    <a:pt x="436" y="430"/>
                  </a:cubicBezTo>
                  <a:cubicBezTo>
                    <a:pt x="428" y="433"/>
                    <a:pt x="425" y="433"/>
                    <a:pt x="422" y="424"/>
                  </a:cubicBezTo>
                  <a:cubicBezTo>
                    <a:pt x="427" y="404"/>
                    <a:pt x="432" y="383"/>
                    <a:pt x="438" y="364"/>
                  </a:cubicBezTo>
                  <a:cubicBezTo>
                    <a:pt x="436" y="343"/>
                    <a:pt x="431" y="330"/>
                    <a:pt x="426" y="310"/>
                  </a:cubicBezTo>
                  <a:cubicBezTo>
                    <a:pt x="429" y="302"/>
                    <a:pt x="425" y="300"/>
                    <a:pt x="422" y="292"/>
                  </a:cubicBezTo>
                  <a:cubicBezTo>
                    <a:pt x="424" y="282"/>
                    <a:pt x="428" y="277"/>
                    <a:pt x="422" y="268"/>
                  </a:cubicBezTo>
                  <a:cubicBezTo>
                    <a:pt x="420" y="269"/>
                    <a:pt x="418" y="269"/>
                    <a:pt x="416" y="270"/>
                  </a:cubicBezTo>
                  <a:cubicBezTo>
                    <a:pt x="414" y="272"/>
                    <a:pt x="414" y="275"/>
                    <a:pt x="412" y="276"/>
                  </a:cubicBezTo>
                  <a:cubicBezTo>
                    <a:pt x="408" y="278"/>
                    <a:pt x="400" y="280"/>
                    <a:pt x="400" y="280"/>
                  </a:cubicBezTo>
                  <a:cubicBezTo>
                    <a:pt x="394" y="274"/>
                    <a:pt x="389" y="274"/>
                    <a:pt x="386" y="266"/>
                  </a:cubicBezTo>
                  <a:cubicBezTo>
                    <a:pt x="391" y="251"/>
                    <a:pt x="379" y="206"/>
                    <a:pt x="364" y="196"/>
                  </a:cubicBezTo>
                  <a:cubicBezTo>
                    <a:pt x="357" y="186"/>
                    <a:pt x="358" y="182"/>
                    <a:pt x="360" y="170"/>
                  </a:cubicBezTo>
                  <a:cubicBezTo>
                    <a:pt x="358" y="160"/>
                    <a:pt x="356" y="147"/>
                    <a:pt x="346" y="144"/>
                  </a:cubicBezTo>
                  <a:cubicBezTo>
                    <a:pt x="343" y="154"/>
                    <a:pt x="338" y="160"/>
                    <a:pt x="330" y="166"/>
                  </a:cubicBezTo>
                  <a:cubicBezTo>
                    <a:pt x="323" y="164"/>
                    <a:pt x="308" y="160"/>
                    <a:pt x="308" y="160"/>
                  </a:cubicBezTo>
                  <a:cubicBezTo>
                    <a:pt x="296" y="162"/>
                    <a:pt x="297" y="166"/>
                    <a:pt x="288" y="172"/>
                  </a:cubicBezTo>
                  <a:cubicBezTo>
                    <a:pt x="284" y="185"/>
                    <a:pt x="282" y="191"/>
                    <a:pt x="268" y="196"/>
                  </a:cubicBezTo>
                  <a:cubicBezTo>
                    <a:pt x="264" y="200"/>
                    <a:pt x="243" y="231"/>
                    <a:pt x="242" y="232"/>
                  </a:cubicBezTo>
                  <a:cubicBezTo>
                    <a:pt x="231" y="239"/>
                    <a:pt x="215" y="247"/>
                    <a:pt x="206" y="256"/>
                  </a:cubicBezTo>
                  <a:cubicBezTo>
                    <a:pt x="202" y="260"/>
                    <a:pt x="200" y="265"/>
                    <a:pt x="196" y="268"/>
                  </a:cubicBezTo>
                  <a:cubicBezTo>
                    <a:pt x="194" y="269"/>
                    <a:pt x="192" y="269"/>
                    <a:pt x="190" y="270"/>
                  </a:cubicBezTo>
                  <a:cubicBezTo>
                    <a:pt x="188" y="271"/>
                    <a:pt x="186" y="272"/>
                    <a:pt x="184" y="274"/>
                  </a:cubicBezTo>
                  <a:cubicBezTo>
                    <a:pt x="180" y="278"/>
                    <a:pt x="172" y="286"/>
                    <a:pt x="172" y="286"/>
                  </a:cubicBezTo>
                  <a:cubicBezTo>
                    <a:pt x="167" y="300"/>
                    <a:pt x="165" y="314"/>
                    <a:pt x="160" y="328"/>
                  </a:cubicBezTo>
                  <a:cubicBezTo>
                    <a:pt x="158" y="335"/>
                    <a:pt x="156" y="341"/>
                    <a:pt x="154" y="348"/>
                  </a:cubicBezTo>
                  <a:cubicBezTo>
                    <a:pt x="153" y="350"/>
                    <a:pt x="152" y="354"/>
                    <a:pt x="152" y="354"/>
                  </a:cubicBezTo>
                  <a:cubicBezTo>
                    <a:pt x="152" y="359"/>
                    <a:pt x="156" y="384"/>
                    <a:pt x="146" y="392"/>
                  </a:cubicBezTo>
                  <a:cubicBezTo>
                    <a:pt x="141" y="397"/>
                    <a:pt x="128" y="404"/>
                    <a:pt x="128" y="404"/>
                  </a:cubicBezTo>
                  <a:cubicBezTo>
                    <a:pt x="125" y="412"/>
                    <a:pt x="122" y="421"/>
                    <a:pt x="114" y="424"/>
                  </a:cubicBezTo>
                  <a:cubicBezTo>
                    <a:pt x="100" y="419"/>
                    <a:pt x="97" y="405"/>
                    <a:pt x="94" y="392"/>
                  </a:cubicBezTo>
                  <a:cubicBezTo>
                    <a:pt x="86" y="362"/>
                    <a:pt x="82" y="332"/>
                    <a:pt x="72" y="302"/>
                  </a:cubicBezTo>
                  <a:cubicBezTo>
                    <a:pt x="71" y="281"/>
                    <a:pt x="70" y="275"/>
                    <a:pt x="66" y="258"/>
                  </a:cubicBezTo>
                  <a:cubicBezTo>
                    <a:pt x="66" y="251"/>
                    <a:pt x="68" y="219"/>
                    <a:pt x="64" y="208"/>
                  </a:cubicBezTo>
                  <a:cubicBezTo>
                    <a:pt x="70" y="191"/>
                    <a:pt x="66" y="173"/>
                    <a:pt x="72" y="156"/>
                  </a:cubicBezTo>
                  <a:cubicBezTo>
                    <a:pt x="66" y="139"/>
                    <a:pt x="60" y="168"/>
                    <a:pt x="56" y="172"/>
                  </a:cubicBezTo>
                  <a:cubicBezTo>
                    <a:pt x="53" y="175"/>
                    <a:pt x="44" y="180"/>
                    <a:pt x="44" y="180"/>
                  </a:cubicBezTo>
                  <a:cubicBezTo>
                    <a:pt x="35" y="177"/>
                    <a:pt x="28" y="173"/>
                    <a:pt x="24" y="162"/>
                  </a:cubicBezTo>
                  <a:cubicBezTo>
                    <a:pt x="23" y="158"/>
                    <a:pt x="20" y="150"/>
                    <a:pt x="20" y="150"/>
                  </a:cubicBezTo>
                  <a:cubicBezTo>
                    <a:pt x="30" y="148"/>
                    <a:pt x="30" y="143"/>
                    <a:pt x="38" y="138"/>
                  </a:cubicBezTo>
                  <a:cubicBezTo>
                    <a:pt x="35" y="128"/>
                    <a:pt x="31" y="133"/>
                    <a:pt x="24" y="138"/>
                  </a:cubicBezTo>
                  <a:cubicBezTo>
                    <a:pt x="15" y="135"/>
                    <a:pt x="15" y="132"/>
                    <a:pt x="18" y="124"/>
                  </a:cubicBezTo>
                  <a:cubicBezTo>
                    <a:pt x="11" y="114"/>
                    <a:pt x="9" y="101"/>
                    <a:pt x="0" y="92"/>
                  </a:cubicBezTo>
                  <a:lnTo>
                    <a:pt x="76" y="0"/>
                  </a:lnTo>
                  <a:lnTo>
                    <a:pt x="798" y="6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89" name="Freeform 47"/>
            <p:cNvSpPr>
              <a:spLocks/>
            </p:cNvSpPr>
            <p:nvPr userDrawn="1"/>
          </p:nvSpPr>
          <p:spPr bwMode="ltGray">
            <a:xfrm>
              <a:off x="1634" y="519"/>
              <a:ext cx="23" cy="29"/>
            </a:xfrm>
            <a:custGeom>
              <a:avLst/>
              <a:gdLst>
                <a:gd name="T0" fmla="*/ 1 w 43"/>
                <a:gd name="T1" fmla="*/ 0 h 85"/>
                <a:gd name="T2" fmla="*/ 1 w 43"/>
                <a:gd name="T3" fmla="*/ 0 h 85"/>
                <a:gd name="T4" fmla="*/ 1 w 43"/>
                <a:gd name="T5" fmla="*/ 0 h 85"/>
                <a:gd name="T6" fmla="*/ 1 w 43"/>
                <a:gd name="T7" fmla="*/ 0 h 85"/>
                <a:gd name="T8" fmla="*/ 1 w 43"/>
                <a:gd name="T9" fmla="*/ 0 h 85"/>
                <a:gd name="T10" fmla="*/ 1 w 43"/>
                <a:gd name="T11" fmla="*/ 0 h 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" h="85">
                  <a:moveTo>
                    <a:pt x="7" y="11"/>
                  </a:moveTo>
                  <a:cubicBezTo>
                    <a:pt x="4" y="2"/>
                    <a:pt x="9" y="0"/>
                    <a:pt x="17" y="3"/>
                  </a:cubicBezTo>
                  <a:cubicBezTo>
                    <a:pt x="24" y="13"/>
                    <a:pt x="28" y="24"/>
                    <a:pt x="37" y="33"/>
                  </a:cubicBezTo>
                  <a:cubicBezTo>
                    <a:pt x="43" y="52"/>
                    <a:pt x="40" y="78"/>
                    <a:pt x="19" y="85"/>
                  </a:cubicBezTo>
                  <a:cubicBezTo>
                    <a:pt x="6" y="81"/>
                    <a:pt x="5" y="81"/>
                    <a:pt x="1" y="69"/>
                  </a:cubicBezTo>
                  <a:cubicBezTo>
                    <a:pt x="2" y="66"/>
                    <a:pt x="0" y="4"/>
                    <a:pt x="7" y="11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90" name="Freeform 48"/>
            <p:cNvSpPr>
              <a:spLocks/>
            </p:cNvSpPr>
            <p:nvPr userDrawn="1"/>
          </p:nvSpPr>
          <p:spPr bwMode="ltGray">
            <a:xfrm>
              <a:off x="1900" y="421"/>
              <a:ext cx="18" cy="24"/>
            </a:xfrm>
            <a:custGeom>
              <a:avLst/>
              <a:gdLst>
                <a:gd name="T0" fmla="*/ 0 w 44"/>
                <a:gd name="T1" fmla="*/ 0 h 74"/>
                <a:gd name="T2" fmla="*/ 0 w 44"/>
                <a:gd name="T3" fmla="*/ 0 h 74"/>
                <a:gd name="T4" fmla="*/ 0 w 44"/>
                <a:gd name="T5" fmla="*/ 0 h 74"/>
                <a:gd name="T6" fmla="*/ 0 w 44"/>
                <a:gd name="T7" fmla="*/ 0 h 74"/>
                <a:gd name="T8" fmla="*/ 0 w 44"/>
                <a:gd name="T9" fmla="*/ 0 h 74"/>
                <a:gd name="T10" fmla="*/ 0 w 44"/>
                <a:gd name="T11" fmla="*/ 0 h 74"/>
                <a:gd name="T12" fmla="*/ 0 w 44"/>
                <a:gd name="T13" fmla="*/ 0 h 74"/>
                <a:gd name="T14" fmla="*/ 0 w 44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74">
                  <a:moveTo>
                    <a:pt x="13" y="28"/>
                  </a:moveTo>
                  <a:cubicBezTo>
                    <a:pt x="15" y="13"/>
                    <a:pt x="14" y="7"/>
                    <a:pt x="29" y="2"/>
                  </a:cubicBezTo>
                  <a:cubicBezTo>
                    <a:pt x="34" y="3"/>
                    <a:pt x="40" y="0"/>
                    <a:pt x="43" y="4"/>
                  </a:cubicBezTo>
                  <a:cubicBezTo>
                    <a:pt x="44" y="6"/>
                    <a:pt x="41" y="21"/>
                    <a:pt x="39" y="26"/>
                  </a:cubicBezTo>
                  <a:cubicBezTo>
                    <a:pt x="31" y="43"/>
                    <a:pt x="30" y="63"/>
                    <a:pt x="13" y="74"/>
                  </a:cubicBezTo>
                  <a:cubicBezTo>
                    <a:pt x="4" y="71"/>
                    <a:pt x="4" y="68"/>
                    <a:pt x="7" y="60"/>
                  </a:cubicBezTo>
                  <a:cubicBezTo>
                    <a:pt x="5" y="50"/>
                    <a:pt x="0" y="46"/>
                    <a:pt x="3" y="36"/>
                  </a:cubicBezTo>
                  <a:cubicBezTo>
                    <a:pt x="4" y="32"/>
                    <a:pt x="8" y="23"/>
                    <a:pt x="13" y="2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91" name="Freeform 49"/>
            <p:cNvSpPr>
              <a:spLocks/>
            </p:cNvSpPr>
            <p:nvPr userDrawn="1"/>
          </p:nvSpPr>
          <p:spPr bwMode="ltGray">
            <a:xfrm>
              <a:off x="1951" y="409"/>
              <a:ext cx="9" cy="10"/>
            </a:xfrm>
            <a:custGeom>
              <a:avLst/>
              <a:gdLst>
                <a:gd name="T0" fmla="*/ 0 w 20"/>
                <a:gd name="T1" fmla="*/ 0 h 30"/>
                <a:gd name="T2" fmla="*/ 0 w 20"/>
                <a:gd name="T3" fmla="*/ 0 h 30"/>
                <a:gd name="T4" fmla="*/ 0 w 20"/>
                <a:gd name="T5" fmla="*/ 0 h 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30">
                  <a:moveTo>
                    <a:pt x="7" y="16"/>
                  </a:moveTo>
                  <a:cubicBezTo>
                    <a:pt x="18" y="0"/>
                    <a:pt x="20" y="20"/>
                    <a:pt x="5" y="30"/>
                  </a:cubicBezTo>
                  <a:cubicBezTo>
                    <a:pt x="0" y="23"/>
                    <a:pt x="1" y="22"/>
                    <a:pt x="7" y="16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92" name="Freeform 50"/>
            <p:cNvSpPr>
              <a:spLocks/>
            </p:cNvSpPr>
            <p:nvPr userDrawn="1"/>
          </p:nvSpPr>
          <p:spPr bwMode="ltGray">
            <a:xfrm>
              <a:off x="1021" y="314"/>
              <a:ext cx="433" cy="354"/>
            </a:xfrm>
            <a:custGeom>
              <a:avLst/>
              <a:gdLst>
                <a:gd name="T0" fmla="*/ 1 w 682"/>
                <a:gd name="T1" fmla="*/ 1 h 557"/>
                <a:gd name="T2" fmla="*/ 1 w 682"/>
                <a:gd name="T3" fmla="*/ 1 h 557"/>
                <a:gd name="T4" fmla="*/ 1 w 682"/>
                <a:gd name="T5" fmla="*/ 1 h 557"/>
                <a:gd name="T6" fmla="*/ 1 w 682"/>
                <a:gd name="T7" fmla="*/ 1 h 557"/>
                <a:gd name="T8" fmla="*/ 1 w 682"/>
                <a:gd name="T9" fmla="*/ 1 h 557"/>
                <a:gd name="T10" fmla="*/ 1 w 682"/>
                <a:gd name="T11" fmla="*/ 1 h 557"/>
                <a:gd name="T12" fmla="*/ 1 w 682"/>
                <a:gd name="T13" fmla="*/ 1 h 557"/>
                <a:gd name="T14" fmla="*/ 1 w 682"/>
                <a:gd name="T15" fmla="*/ 1 h 557"/>
                <a:gd name="T16" fmla="*/ 1 w 682"/>
                <a:gd name="T17" fmla="*/ 1 h 557"/>
                <a:gd name="T18" fmla="*/ 1 w 682"/>
                <a:gd name="T19" fmla="*/ 1 h 557"/>
                <a:gd name="T20" fmla="*/ 1 w 682"/>
                <a:gd name="T21" fmla="*/ 1 h 557"/>
                <a:gd name="T22" fmla="*/ 1 w 682"/>
                <a:gd name="T23" fmla="*/ 1 h 557"/>
                <a:gd name="T24" fmla="*/ 1 w 682"/>
                <a:gd name="T25" fmla="*/ 1 h 557"/>
                <a:gd name="T26" fmla="*/ 1 w 682"/>
                <a:gd name="T27" fmla="*/ 1 h 557"/>
                <a:gd name="T28" fmla="*/ 1 w 682"/>
                <a:gd name="T29" fmla="*/ 1 h 557"/>
                <a:gd name="T30" fmla="*/ 1 w 682"/>
                <a:gd name="T31" fmla="*/ 1 h 557"/>
                <a:gd name="T32" fmla="*/ 1 w 682"/>
                <a:gd name="T33" fmla="*/ 1 h 557"/>
                <a:gd name="T34" fmla="*/ 0 w 682"/>
                <a:gd name="T35" fmla="*/ 1 h 557"/>
                <a:gd name="T36" fmla="*/ 1 w 682"/>
                <a:gd name="T37" fmla="*/ 1 h 557"/>
                <a:gd name="T38" fmla="*/ 1 w 682"/>
                <a:gd name="T39" fmla="*/ 1 h 557"/>
                <a:gd name="T40" fmla="*/ 1 w 682"/>
                <a:gd name="T41" fmla="*/ 1 h 557"/>
                <a:gd name="T42" fmla="*/ 1 w 682"/>
                <a:gd name="T43" fmla="*/ 1 h 557"/>
                <a:gd name="T44" fmla="*/ 1 w 682"/>
                <a:gd name="T45" fmla="*/ 1 h 557"/>
                <a:gd name="T46" fmla="*/ 1 w 682"/>
                <a:gd name="T47" fmla="*/ 1 h 557"/>
                <a:gd name="T48" fmla="*/ 1 w 682"/>
                <a:gd name="T49" fmla="*/ 1 h 557"/>
                <a:gd name="T50" fmla="*/ 1 w 682"/>
                <a:gd name="T51" fmla="*/ 1 h 557"/>
                <a:gd name="T52" fmla="*/ 1 w 682"/>
                <a:gd name="T53" fmla="*/ 0 h 557"/>
                <a:gd name="T54" fmla="*/ 1 w 682"/>
                <a:gd name="T55" fmla="*/ 1 h 557"/>
                <a:gd name="T56" fmla="*/ 1 w 682"/>
                <a:gd name="T57" fmla="*/ 1 h 557"/>
                <a:gd name="T58" fmla="*/ 1 w 682"/>
                <a:gd name="T59" fmla="*/ 1 h 557"/>
                <a:gd name="T60" fmla="*/ 1 w 682"/>
                <a:gd name="T61" fmla="*/ 1 h 557"/>
                <a:gd name="T62" fmla="*/ 1 w 682"/>
                <a:gd name="T63" fmla="*/ 1 h 557"/>
                <a:gd name="T64" fmla="*/ 1 w 682"/>
                <a:gd name="T65" fmla="*/ 1 h 557"/>
                <a:gd name="T66" fmla="*/ 1 w 682"/>
                <a:gd name="T67" fmla="*/ 1 h 557"/>
                <a:gd name="T68" fmla="*/ 1 w 682"/>
                <a:gd name="T69" fmla="*/ 1 h 557"/>
                <a:gd name="T70" fmla="*/ 1 w 682"/>
                <a:gd name="T71" fmla="*/ 1 h 557"/>
                <a:gd name="T72" fmla="*/ 1 w 682"/>
                <a:gd name="T73" fmla="*/ 1 h 557"/>
                <a:gd name="T74" fmla="*/ 1 w 682"/>
                <a:gd name="T75" fmla="*/ 1 h 557"/>
                <a:gd name="T76" fmla="*/ 1 w 682"/>
                <a:gd name="T77" fmla="*/ 1 h 557"/>
                <a:gd name="T78" fmla="*/ 1 w 682"/>
                <a:gd name="T79" fmla="*/ 1 h 557"/>
                <a:gd name="T80" fmla="*/ 1 w 682"/>
                <a:gd name="T81" fmla="*/ 1 h 557"/>
                <a:gd name="T82" fmla="*/ 1 w 682"/>
                <a:gd name="T83" fmla="*/ 1 h 5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682" h="557">
                  <a:moveTo>
                    <a:pt x="435" y="556"/>
                  </a:moveTo>
                  <a:lnTo>
                    <a:pt x="481" y="464"/>
                  </a:lnTo>
                  <a:lnTo>
                    <a:pt x="473" y="449"/>
                  </a:lnTo>
                  <a:lnTo>
                    <a:pt x="486" y="451"/>
                  </a:lnTo>
                  <a:lnTo>
                    <a:pt x="495" y="441"/>
                  </a:lnTo>
                  <a:lnTo>
                    <a:pt x="500" y="413"/>
                  </a:lnTo>
                  <a:lnTo>
                    <a:pt x="500" y="371"/>
                  </a:lnTo>
                  <a:lnTo>
                    <a:pt x="309" y="287"/>
                  </a:lnTo>
                  <a:lnTo>
                    <a:pt x="296" y="308"/>
                  </a:lnTo>
                  <a:lnTo>
                    <a:pt x="282" y="346"/>
                  </a:lnTo>
                  <a:lnTo>
                    <a:pt x="396" y="557"/>
                  </a:lnTo>
                  <a:lnTo>
                    <a:pt x="303" y="556"/>
                  </a:lnTo>
                  <a:lnTo>
                    <a:pt x="304" y="536"/>
                  </a:lnTo>
                  <a:cubicBezTo>
                    <a:pt x="284" y="520"/>
                    <a:pt x="296" y="510"/>
                    <a:pt x="282" y="494"/>
                  </a:cubicBezTo>
                  <a:cubicBezTo>
                    <a:pt x="276" y="475"/>
                    <a:pt x="267" y="468"/>
                    <a:pt x="253" y="451"/>
                  </a:cubicBezTo>
                  <a:cubicBezTo>
                    <a:pt x="249" y="447"/>
                    <a:pt x="245" y="443"/>
                    <a:pt x="242" y="439"/>
                  </a:cubicBezTo>
                  <a:lnTo>
                    <a:pt x="237" y="432"/>
                  </a:lnTo>
                  <a:cubicBezTo>
                    <a:pt x="237" y="432"/>
                    <a:pt x="245" y="413"/>
                    <a:pt x="245" y="413"/>
                  </a:cubicBezTo>
                  <a:cubicBezTo>
                    <a:pt x="247" y="409"/>
                    <a:pt x="250" y="401"/>
                    <a:pt x="250" y="401"/>
                  </a:cubicBezTo>
                  <a:cubicBezTo>
                    <a:pt x="249" y="399"/>
                    <a:pt x="247" y="397"/>
                    <a:pt x="247" y="394"/>
                  </a:cubicBezTo>
                  <a:cubicBezTo>
                    <a:pt x="248" y="390"/>
                    <a:pt x="253" y="382"/>
                    <a:pt x="253" y="382"/>
                  </a:cubicBezTo>
                  <a:cubicBezTo>
                    <a:pt x="243" y="370"/>
                    <a:pt x="237" y="371"/>
                    <a:pt x="220" y="375"/>
                  </a:cubicBezTo>
                  <a:cubicBezTo>
                    <a:pt x="217" y="371"/>
                    <a:pt x="210" y="369"/>
                    <a:pt x="207" y="365"/>
                  </a:cubicBezTo>
                  <a:cubicBezTo>
                    <a:pt x="185" y="337"/>
                    <a:pt x="216" y="363"/>
                    <a:pt x="194" y="346"/>
                  </a:cubicBezTo>
                  <a:cubicBezTo>
                    <a:pt x="167" y="349"/>
                    <a:pt x="179" y="346"/>
                    <a:pt x="156" y="352"/>
                  </a:cubicBezTo>
                  <a:cubicBezTo>
                    <a:pt x="153" y="353"/>
                    <a:pt x="148" y="354"/>
                    <a:pt x="148" y="354"/>
                  </a:cubicBezTo>
                  <a:cubicBezTo>
                    <a:pt x="146" y="356"/>
                    <a:pt x="145" y="359"/>
                    <a:pt x="142" y="361"/>
                  </a:cubicBezTo>
                  <a:cubicBezTo>
                    <a:pt x="138" y="363"/>
                    <a:pt x="126" y="365"/>
                    <a:pt x="126" y="365"/>
                  </a:cubicBezTo>
                  <a:cubicBezTo>
                    <a:pt x="105" y="354"/>
                    <a:pt x="116" y="355"/>
                    <a:pt x="94" y="361"/>
                  </a:cubicBezTo>
                  <a:cubicBezTo>
                    <a:pt x="89" y="362"/>
                    <a:pt x="78" y="365"/>
                    <a:pt x="78" y="365"/>
                  </a:cubicBezTo>
                  <a:cubicBezTo>
                    <a:pt x="62" y="383"/>
                    <a:pt x="46" y="346"/>
                    <a:pt x="35" y="337"/>
                  </a:cubicBezTo>
                  <a:cubicBezTo>
                    <a:pt x="32" y="330"/>
                    <a:pt x="24" y="320"/>
                    <a:pt x="22" y="312"/>
                  </a:cubicBezTo>
                  <a:cubicBezTo>
                    <a:pt x="20" y="308"/>
                    <a:pt x="22" y="303"/>
                    <a:pt x="19" y="300"/>
                  </a:cubicBezTo>
                  <a:cubicBezTo>
                    <a:pt x="17" y="297"/>
                    <a:pt x="13" y="297"/>
                    <a:pt x="11" y="295"/>
                  </a:cubicBezTo>
                  <a:cubicBezTo>
                    <a:pt x="3" y="277"/>
                    <a:pt x="15" y="306"/>
                    <a:pt x="5" y="276"/>
                  </a:cubicBezTo>
                  <a:cubicBezTo>
                    <a:pt x="4" y="272"/>
                    <a:pt x="0" y="264"/>
                    <a:pt x="0" y="264"/>
                  </a:cubicBezTo>
                  <a:cubicBezTo>
                    <a:pt x="3" y="253"/>
                    <a:pt x="2" y="248"/>
                    <a:pt x="13" y="243"/>
                  </a:cubicBezTo>
                  <a:cubicBezTo>
                    <a:pt x="20" y="221"/>
                    <a:pt x="17" y="231"/>
                    <a:pt x="24" y="213"/>
                  </a:cubicBezTo>
                  <a:cubicBezTo>
                    <a:pt x="26" y="209"/>
                    <a:pt x="30" y="200"/>
                    <a:pt x="30" y="200"/>
                  </a:cubicBezTo>
                  <a:cubicBezTo>
                    <a:pt x="26" y="192"/>
                    <a:pt x="24" y="191"/>
                    <a:pt x="32" y="181"/>
                  </a:cubicBezTo>
                  <a:cubicBezTo>
                    <a:pt x="36" y="177"/>
                    <a:pt x="43" y="169"/>
                    <a:pt x="43" y="169"/>
                  </a:cubicBezTo>
                  <a:cubicBezTo>
                    <a:pt x="37" y="155"/>
                    <a:pt x="36" y="153"/>
                    <a:pt x="51" y="143"/>
                  </a:cubicBezTo>
                  <a:cubicBezTo>
                    <a:pt x="56" y="140"/>
                    <a:pt x="67" y="135"/>
                    <a:pt x="67" y="135"/>
                  </a:cubicBezTo>
                  <a:cubicBezTo>
                    <a:pt x="73" y="129"/>
                    <a:pt x="75" y="122"/>
                    <a:pt x="81" y="116"/>
                  </a:cubicBezTo>
                  <a:cubicBezTo>
                    <a:pt x="89" y="107"/>
                    <a:pt x="102" y="105"/>
                    <a:pt x="113" y="99"/>
                  </a:cubicBezTo>
                  <a:cubicBezTo>
                    <a:pt x="125" y="85"/>
                    <a:pt x="149" y="76"/>
                    <a:pt x="167" y="67"/>
                  </a:cubicBezTo>
                  <a:cubicBezTo>
                    <a:pt x="174" y="59"/>
                    <a:pt x="175" y="50"/>
                    <a:pt x="188" y="46"/>
                  </a:cubicBezTo>
                  <a:cubicBezTo>
                    <a:pt x="198" y="39"/>
                    <a:pt x="208" y="36"/>
                    <a:pt x="220" y="30"/>
                  </a:cubicBezTo>
                  <a:cubicBezTo>
                    <a:pt x="223" y="28"/>
                    <a:pt x="228" y="25"/>
                    <a:pt x="228" y="25"/>
                  </a:cubicBezTo>
                  <a:cubicBezTo>
                    <a:pt x="237" y="16"/>
                    <a:pt x="245" y="10"/>
                    <a:pt x="258" y="6"/>
                  </a:cubicBezTo>
                  <a:cubicBezTo>
                    <a:pt x="269" y="31"/>
                    <a:pt x="301" y="6"/>
                    <a:pt x="320" y="4"/>
                  </a:cubicBezTo>
                  <a:cubicBezTo>
                    <a:pt x="334" y="3"/>
                    <a:pt x="349" y="3"/>
                    <a:pt x="363" y="2"/>
                  </a:cubicBezTo>
                  <a:cubicBezTo>
                    <a:pt x="369" y="3"/>
                    <a:pt x="376" y="5"/>
                    <a:pt x="382" y="4"/>
                  </a:cubicBezTo>
                  <a:cubicBezTo>
                    <a:pt x="387" y="4"/>
                    <a:pt x="398" y="0"/>
                    <a:pt x="398" y="0"/>
                  </a:cubicBezTo>
                  <a:cubicBezTo>
                    <a:pt x="415" y="8"/>
                    <a:pt x="406" y="16"/>
                    <a:pt x="400" y="30"/>
                  </a:cubicBezTo>
                  <a:cubicBezTo>
                    <a:pt x="398" y="34"/>
                    <a:pt x="384" y="34"/>
                    <a:pt x="384" y="34"/>
                  </a:cubicBezTo>
                  <a:cubicBezTo>
                    <a:pt x="379" y="47"/>
                    <a:pt x="398" y="51"/>
                    <a:pt x="411" y="55"/>
                  </a:cubicBezTo>
                  <a:cubicBezTo>
                    <a:pt x="419" y="72"/>
                    <a:pt x="421" y="79"/>
                    <a:pt x="443" y="84"/>
                  </a:cubicBezTo>
                  <a:cubicBezTo>
                    <a:pt x="461" y="71"/>
                    <a:pt x="435" y="65"/>
                    <a:pt x="468" y="57"/>
                  </a:cubicBezTo>
                  <a:cubicBezTo>
                    <a:pt x="482" y="61"/>
                    <a:pt x="485" y="70"/>
                    <a:pt x="497" y="74"/>
                  </a:cubicBezTo>
                  <a:cubicBezTo>
                    <a:pt x="505" y="76"/>
                    <a:pt x="513" y="78"/>
                    <a:pt x="521" y="80"/>
                  </a:cubicBezTo>
                  <a:cubicBezTo>
                    <a:pt x="524" y="81"/>
                    <a:pt x="529" y="82"/>
                    <a:pt x="529" y="82"/>
                  </a:cubicBezTo>
                  <a:cubicBezTo>
                    <a:pt x="547" y="78"/>
                    <a:pt x="547" y="76"/>
                    <a:pt x="562" y="84"/>
                  </a:cubicBezTo>
                  <a:cubicBezTo>
                    <a:pt x="566" y="95"/>
                    <a:pt x="565" y="86"/>
                    <a:pt x="559" y="97"/>
                  </a:cubicBezTo>
                  <a:cubicBezTo>
                    <a:pt x="557" y="101"/>
                    <a:pt x="554" y="110"/>
                    <a:pt x="554" y="110"/>
                  </a:cubicBezTo>
                  <a:cubicBezTo>
                    <a:pt x="556" y="132"/>
                    <a:pt x="556" y="168"/>
                    <a:pt x="572" y="188"/>
                  </a:cubicBezTo>
                  <a:cubicBezTo>
                    <a:pt x="568" y="198"/>
                    <a:pt x="564" y="208"/>
                    <a:pt x="562" y="219"/>
                  </a:cubicBezTo>
                  <a:cubicBezTo>
                    <a:pt x="564" y="227"/>
                    <a:pt x="569" y="233"/>
                    <a:pt x="572" y="240"/>
                  </a:cubicBezTo>
                  <a:cubicBezTo>
                    <a:pt x="573" y="247"/>
                    <a:pt x="572" y="254"/>
                    <a:pt x="575" y="259"/>
                  </a:cubicBezTo>
                  <a:cubicBezTo>
                    <a:pt x="577" y="263"/>
                    <a:pt x="595" y="272"/>
                    <a:pt x="599" y="283"/>
                  </a:cubicBezTo>
                  <a:cubicBezTo>
                    <a:pt x="594" y="295"/>
                    <a:pt x="603" y="306"/>
                    <a:pt x="618" y="310"/>
                  </a:cubicBezTo>
                  <a:cubicBezTo>
                    <a:pt x="630" y="307"/>
                    <a:pt x="638" y="308"/>
                    <a:pt x="645" y="300"/>
                  </a:cubicBezTo>
                  <a:cubicBezTo>
                    <a:pt x="660" y="302"/>
                    <a:pt x="663" y="303"/>
                    <a:pt x="672" y="293"/>
                  </a:cubicBezTo>
                  <a:cubicBezTo>
                    <a:pt x="675" y="294"/>
                    <a:pt x="679" y="293"/>
                    <a:pt x="680" y="295"/>
                  </a:cubicBezTo>
                  <a:cubicBezTo>
                    <a:pt x="682" y="301"/>
                    <a:pt x="674" y="321"/>
                    <a:pt x="672" y="327"/>
                  </a:cubicBezTo>
                  <a:cubicBezTo>
                    <a:pt x="668" y="340"/>
                    <a:pt x="671" y="326"/>
                    <a:pt x="664" y="340"/>
                  </a:cubicBezTo>
                  <a:cubicBezTo>
                    <a:pt x="652" y="360"/>
                    <a:pt x="646" y="381"/>
                    <a:pt x="621" y="394"/>
                  </a:cubicBezTo>
                  <a:cubicBezTo>
                    <a:pt x="614" y="402"/>
                    <a:pt x="609" y="402"/>
                    <a:pt x="599" y="407"/>
                  </a:cubicBezTo>
                  <a:cubicBezTo>
                    <a:pt x="590" y="418"/>
                    <a:pt x="579" y="429"/>
                    <a:pt x="567" y="439"/>
                  </a:cubicBezTo>
                  <a:cubicBezTo>
                    <a:pt x="560" y="454"/>
                    <a:pt x="555" y="470"/>
                    <a:pt x="548" y="485"/>
                  </a:cubicBezTo>
                  <a:cubicBezTo>
                    <a:pt x="549" y="489"/>
                    <a:pt x="550" y="492"/>
                    <a:pt x="551" y="496"/>
                  </a:cubicBezTo>
                  <a:cubicBezTo>
                    <a:pt x="552" y="500"/>
                    <a:pt x="556" y="508"/>
                    <a:pt x="556" y="508"/>
                  </a:cubicBezTo>
                  <a:cubicBezTo>
                    <a:pt x="559" y="524"/>
                    <a:pt x="562" y="546"/>
                    <a:pt x="576" y="557"/>
                  </a:cubicBezTo>
                  <a:lnTo>
                    <a:pt x="435" y="556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93" name="Freeform 51"/>
            <p:cNvSpPr>
              <a:spLocks/>
            </p:cNvSpPr>
            <p:nvPr userDrawn="1"/>
          </p:nvSpPr>
          <p:spPr bwMode="ltGray">
            <a:xfrm>
              <a:off x="1189" y="447"/>
              <a:ext cx="159" cy="221"/>
            </a:xfrm>
            <a:custGeom>
              <a:avLst/>
              <a:gdLst>
                <a:gd name="T0" fmla="*/ 1 w 257"/>
                <a:gd name="T1" fmla="*/ 1 h 347"/>
                <a:gd name="T2" fmla="*/ 1 w 257"/>
                <a:gd name="T3" fmla="*/ 1 h 347"/>
                <a:gd name="T4" fmla="*/ 1 w 257"/>
                <a:gd name="T5" fmla="*/ 1 h 347"/>
                <a:gd name="T6" fmla="*/ 1 w 257"/>
                <a:gd name="T7" fmla="*/ 1 h 347"/>
                <a:gd name="T8" fmla="*/ 1 w 257"/>
                <a:gd name="T9" fmla="*/ 1 h 347"/>
                <a:gd name="T10" fmla="*/ 1 w 257"/>
                <a:gd name="T11" fmla="*/ 1 h 347"/>
                <a:gd name="T12" fmla="*/ 1 w 257"/>
                <a:gd name="T13" fmla="*/ 1 h 347"/>
                <a:gd name="T14" fmla="*/ 1 w 257"/>
                <a:gd name="T15" fmla="*/ 1 h 347"/>
                <a:gd name="T16" fmla="*/ 1 w 257"/>
                <a:gd name="T17" fmla="*/ 1 h 347"/>
                <a:gd name="T18" fmla="*/ 1 w 257"/>
                <a:gd name="T19" fmla="*/ 1 h 347"/>
                <a:gd name="T20" fmla="*/ 1 w 257"/>
                <a:gd name="T21" fmla="*/ 1 h 347"/>
                <a:gd name="T22" fmla="*/ 1 w 257"/>
                <a:gd name="T23" fmla="*/ 1 h 347"/>
                <a:gd name="T24" fmla="*/ 1 w 257"/>
                <a:gd name="T25" fmla="*/ 1 h 347"/>
                <a:gd name="T26" fmla="*/ 0 w 257"/>
                <a:gd name="T27" fmla="*/ 1 h 347"/>
                <a:gd name="T28" fmla="*/ 1 w 257"/>
                <a:gd name="T29" fmla="*/ 1 h 347"/>
                <a:gd name="T30" fmla="*/ 1 w 257"/>
                <a:gd name="T31" fmla="*/ 1 h 3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57" h="347">
                  <a:moveTo>
                    <a:pt x="243" y="347"/>
                  </a:moveTo>
                  <a:lnTo>
                    <a:pt x="233" y="301"/>
                  </a:lnTo>
                  <a:lnTo>
                    <a:pt x="217" y="288"/>
                  </a:lnTo>
                  <a:lnTo>
                    <a:pt x="215" y="269"/>
                  </a:lnTo>
                  <a:lnTo>
                    <a:pt x="209" y="254"/>
                  </a:lnTo>
                  <a:lnTo>
                    <a:pt x="209" y="229"/>
                  </a:lnTo>
                  <a:lnTo>
                    <a:pt x="207" y="214"/>
                  </a:lnTo>
                  <a:lnTo>
                    <a:pt x="228" y="202"/>
                  </a:lnTo>
                  <a:lnTo>
                    <a:pt x="257" y="197"/>
                  </a:lnTo>
                  <a:lnTo>
                    <a:pt x="257" y="136"/>
                  </a:lnTo>
                  <a:cubicBezTo>
                    <a:pt x="209" y="119"/>
                    <a:pt x="13" y="0"/>
                    <a:pt x="54" y="96"/>
                  </a:cubicBezTo>
                  <a:cubicBezTo>
                    <a:pt x="36" y="106"/>
                    <a:pt x="57" y="97"/>
                    <a:pt x="32" y="98"/>
                  </a:cubicBezTo>
                  <a:cubicBezTo>
                    <a:pt x="27" y="99"/>
                    <a:pt x="16" y="102"/>
                    <a:pt x="16" y="102"/>
                  </a:cubicBezTo>
                  <a:lnTo>
                    <a:pt x="0" y="149"/>
                  </a:lnTo>
                  <a:lnTo>
                    <a:pt x="93" y="346"/>
                  </a:lnTo>
                  <a:lnTo>
                    <a:pt x="243" y="347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94" name="Freeform 52"/>
            <p:cNvSpPr>
              <a:spLocks/>
            </p:cNvSpPr>
            <p:nvPr userDrawn="1"/>
          </p:nvSpPr>
          <p:spPr bwMode="ltGray">
            <a:xfrm>
              <a:off x="1475" y="611"/>
              <a:ext cx="4" cy="12"/>
            </a:xfrm>
            <a:custGeom>
              <a:avLst/>
              <a:gdLst>
                <a:gd name="T0" fmla="*/ 0 w 19"/>
                <a:gd name="T1" fmla="*/ 0 h 37"/>
                <a:gd name="T2" fmla="*/ 0 w 19"/>
                <a:gd name="T3" fmla="*/ 0 h 37"/>
                <a:gd name="T4" fmla="*/ 0 w 19"/>
                <a:gd name="T5" fmla="*/ 0 h 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37">
                  <a:moveTo>
                    <a:pt x="7" y="25"/>
                  </a:moveTo>
                  <a:cubicBezTo>
                    <a:pt x="0" y="4"/>
                    <a:pt x="12" y="0"/>
                    <a:pt x="19" y="21"/>
                  </a:cubicBezTo>
                  <a:cubicBezTo>
                    <a:pt x="14" y="37"/>
                    <a:pt x="18" y="36"/>
                    <a:pt x="7" y="25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95" name="Freeform 53"/>
            <p:cNvSpPr>
              <a:spLocks/>
            </p:cNvSpPr>
            <p:nvPr userDrawn="1"/>
          </p:nvSpPr>
          <p:spPr bwMode="ltGray">
            <a:xfrm>
              <a:off x="1467" y="497"/>
              <a:ext cx="8" cy="7"/>
            </a:xfrm>
            <a:custGeom>
              <a:avLst/>
              <a:gdLst>
                <a:gd name="T0" fmla="*/ 0 w 22"/>
                <a:gd name="T1" fmla="*/ 0 h 20"/>
                <a:gd name="T2" fmla="*/ 0 w 22"/>
                <a:gd name="T3" fmla="*/ 0 h 20"/>
                <a:gd name="T4" fmla="*/ 0 w 22"/>
                <a:gd name="T5" fmla="*/ 0 h 20"/>
                <a:gd name="T6" fmla="*/ 0 w 22"/>
                <a:gd name="T7" fmla="*/ 0 h 20"/>
                <a:gd name="T8" fmla="*/ 0 w 22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20">
                  <a:moveTo>
                    <a:pt x="12" y="12"/>
                  </a:moveTo>
                  <a:cubicBezTo>
                    <a:pt x="13" y="8"/>
                    <a:pt x="12" y="0"/>
                    <a:pt x="16" y="0"/>
                  </a:cubicBezTo>
                  <a:cubicBezTo>
                    <a:pt x="20" y="0"/>
                    <a:pt x="22" y="8"/>
                    <a:pt x="20" y="12"/>
                  </a:cubicBezTo>
                  <a:cubicBezTo>
                    <a:pt x="18" y="16"/>
                    <a:pt x="12" y="17"/>
                    <a:pt x="8" y="20"/>
                  </a:cubicBezTo>
                  <a:cubicBezTo>
                    <a:pt x="3" y="5"/>
                    <a:pt x="0" y="6"/>
                    <a:pt x="12" y="1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96" name="Freeform 54"/>
            <p:cNvSpPr>
              <a:spLocks/>
            </p:cNvSpPr>
            <p:nvPr userDrawn="1"/>
          </p:nvSpPr>
          <p:spPr bwMode="ltGray">
            <a:xfrm>
              <a:off x="1072" y="357"/>
              <a:ext cx="25" cy="10"/>
            </a:xfrm>
            <a:custGeom>
              <a:avLst/>
              <a:gdLst>
                <a:gd name="T0" fmla="*/ 0 w 57"/>
                <a:gd name="T1" fmla="*/ 0 h 30"/>
                <a:gd name="T2" fmla="*/ 0 w 57"/>
                <a:gd name="T3" fmla="*/ 0 h 30"/>
                <a:gd name="T4" fmla="*/ 0 w 57"/>
                <a:gd name="T5" fmla="*/ 0 h 30"/>
                <a:gd name="T6" fmla="*/ 0 w 57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30">
                  <a:moveTo>
                    <a:pt x="24" y="18"/>
                  </a:moveTo>
                  <a:cubicBezTo>
                    <a:pt x="0" y="10"/>
                    <a:pt x="9" y="0"/>
                    <a:pt x="32" y="6"/>
                  </a:cubicBezTo>
                  <a:cubicBezTo>
                    <a:pt x="46" y="15"/>
                    <a:pt x="57" y="23"/>
                    <a:pt x="36" y="30"/>
                  </a:cubicBezTo>
                  <a:cubicBezTo>
                    <a:pt x="21" y="25"/>
                    <a:pt x="24" y="30"/>
                    <a:pt x="24" y="1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97" name="Freeform 55"/>
            <p:cNvSpPr>
              <a:spLocks/>
            </p:cNvSpPr>
            <p:nvPr userDrawn="1"/>
          </p:nvSpPr>
          <p:spPr bwMode="ltGray">
            <a:xfrm>
              <a:off x="1374" y="265"/>
              <a:ext cx="295" cy="233"/>
            </a:xfrm>
            <a:custGeom>
              <a:avLst/>
              <a:gdLst>
                <a:gd name="T0" fmla="*/ 0 w 693"/>
                <a:gd name="T1" fmla="*/ 0 h 696"/>
                <a:gd name="T2" fmla="*/ 0 w 693"/>
                <a:gd name="T3" fmla="*/ 0 h 696"/>
                <a:gd name="T4" fmla="*/ 0 w 693"/>
                <a:gd name="T5" fmla="*/ 0 h 696"/>
                <a:gd name="T6" fmla="*/ 0 w 693"/>
                <a:gd name="T7" fmla="*/ 0 h 696"/>
                <a:gd name="T8" fmla="*/ 0 w 693"/>
                <a:gd name="T9" fmla="*/ 0 h 696"/>
                <a:gd name="T10" fmla="*/ 0 w 693"/>
                <a:gd name="T11" fmla="*/ 0 h 696"/>
                <a:gd name="T12" fmla="*/ 0 w 693"/>
                <a:gd name="T13" fmla="*/ 0 h 696"/>
                <a:gd name="T14" fmla="*/ 0 w 693"/>
                <a:gd name="T15" fmla="*/ 0 h 696"/>
                <a:gd name="T16" fmla="*/ 0 w 693"/>
                <a:gd name="T17" fmla="*/ 0 h 696"/>
                <a:gd name="T18" fmla="*/ 0 w 693"/>
                <a:gd name="T19" fmla="*/ 0 h 696"/>
                <a:gd name="T20" fmla="*/ 0 w 693"/>
                <a:gd name="T21" fmla="*/ 0 h 696"/>
                <a:gd name="T22" fmla="*/ 0 w 693"/>
                <a:gd name="T23" fmla="*/ 0 h 696"/>
                <a:gd name="T24" fmla="*/ 0 w 693"/>
                <a:gd name="T25" fmla="*/ 0 h 696"/>
                <a:gd name="T26" fmla="*/ 0 w 693"/>
                <a:gd name="T27" fmla="*/ 0 h 696"/>
                <a:gd name="T28" fmla="*/ 0 w 693"/>
                <a:gd name="T29" fmla="*/ 0 h 696"/>
                <a:gd name="T30" fmla="*/ 0 w 693"/>
                <a:gd name="T31" fmla="*/ 0 h 696"/>
                <a:gd name="T32" fmla="*/ 0 w 693"/>
                <a:gd name="T33" fmla="*/ 0 h 696"/>
                <a:gd name="T34" fmla="*/ 0 w 693"/>
                <a:gd name="T35" fmla="*/ 0 h 696"/>
                <a:gd name="T36" fmla="*/ 0 w 693"/>
                <a:gd name="T37" fmla="*/ 0 h 696"/>
                <a:gd name="T38" fmla="*/ 0 w 693"/>
                <a:gd name="T39" fmla="*/ 0 h 696"/>
                <a:gd name="T40" fmla="*/ 0 w 693"/>
                <a:gd name="T41" fmla="*/ 0 h 696"/>
                <a:gd name="T42" fmla="*/ 0 w 693"/>
                <a:gd name="T43" fmla="*/ 0 h 696"/>
                <a:gd name="T44" fmla="*/ 0 w 693"/>
                <a:gd name="T45" fmla="*/ 0 h 696"/>
                <a:gd name="T46" fmla="*/ 0 w 693"/>
                <a:gd name="T47" fmla="*/ 0 h 696"/>
                <a:gd name="T48" fmla="*/ 0 w 693"/>
                <a:gd name="T49" fmla="*/ 0 h 696"/>
                <a:gd name="T50" fmla="*/ 0 w 693"/>
                <a:gd name="T51" fmla="*/ 0 h 696"/>
                <a:gd name="T52" fmla="*/ 0 w 693"/>
                <a:gd name="T53" fmla="*/ 0 h 696"/>
                <a:gd name="T54" fmla="*/ 0 w 693"/>
                <a:gd name="T55" fmla="*/ 0 h 696"/>
                <a:gd name="T56" fmla="*/ 0 w 693"/>
                <a:gd name="T57" fmla="*/ 0 h 696"/>
                <a:gd name="T58" fmla="*/ 0 w 693"/>
                <a:gd name="T59" fmla="*/ 0 h 696"/>
                <a:gd name="T60" fmla="*/ 0 w 693"/>
                <a:gd name="T61" fmla="*/ 0 h 696"/>
                <a:gd name="T62" fmla="*/ 0 w 693"/>
                <a:gd name="T63" fmla="*/ 0 h 696"/>
                <a:gd name="T64" fmla="*/ 0 w 693"/>
                <a:gd name="T65" fmla="*/ 0 h 696"/>
                <a:gd name="T66" fmla="*/ 0 w 693"/>
                <a:gd name="T67" fmla="*/ 0 h 696"/>
                <a:gd name="T68" fmla="*/ 0 w 693"/>
                <a:gd name="T69" fmla="*/ 0 h 696"/>
                <a:gd name="T70" fmla="*/ 0 w 693"/>
                <a:gd name="T71" fmla="*/ 0 h 69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93" h="696">
                  <a:moveTo>
                    <a:pt x="541" y="460"/>
                  </a:moveTo>
                  <a:lnTo>
                    <a:pt x="473" y="464"/>
                  </a:lnTo>
                  <a:lnTo>
                    <a:pt x="441" y="452"/>
                  </a:lnTo>
                  <a:lnTo>
                    <a:pt x="393" y="452"/>
                  </a:lnTo>
                  <a:cubicBezTo>
                    <a:pt x="365" y="448"/>
                    <a:pt x="360" y="444"/>
                    <a:pt x="337" y="436"/>
                  </a:cubicBezTo>
                  <a:cubicBezTo>
                    <a:pt x="336" y="432"/>
                    <a:pt x="330" y="413"/>
                    <a:pt x="325" y="412"/>
                  </a:cubicBezTo>
                  <a:cubicBezTo>
                    <a:pt x="317" y="411"/>
                    <a:pt x="301" y="420"/>
                    <a:pt x="301" y="420"/>
                  </a:cubicBezTo>
                  <a:cubicBezTo>
                    <a:pt x="289" y="412"/>
                    <a:pt x="277" y="408"/>
                    <a:pt x="265" y="400"/>
                  </a:cubicBezTo>
                  <a:cubicBezTo>
                    <a:pt x="252" y="380"/>
                    <a:pt x="256" y="356"/>
                    <a:pt x="233" y="348"/>
                  </a:cubicBezTo>
                  <a:cubicBezTo>
                    <a:pt x="217" y="372"/>
                    <a:pt x="221" y="392"/>
                    <a:pt x="237" y="416"/>
                  </a:cubicBezTo>
                  <a:cubicBezTo>
                    <a:pt x="234" y="428"/>
                    <a:pt x="228" y="445"/>
                    <a:pt x="237" y="444"/>
                  </a:cubicBezTo>
                  <a:cubicBezTo>
                    <a:pt x="247" y="443"/>
                    <a:pt x="261" y="428"/>
                    <a:pt x="261" y="428"/>
                  </a:cubicBezTo>
                  <a:cubicBezTo>
                    <a:pt x="258" y="450"/>
                    <a:pt x="243" y="475"/>
                    <a:pt x="269" y="484"/>
                  </a:cubicBezTo>
                  <a:cubicBezTo>
                    <a:pt x="277" y="479"/>
                    <a:pt x="288" y="476"/>
                    <a:pt x="293" y="468"/>
                  </a:cubicBezTo>
                  <a:cubicBezTo>
                    <a:pt x="302" y="454"/>
                    <a:pt x="303" y="446"/>
                    <a:pt x="317" y="436"/>
                  </a:cubicBezTo>
                  <a:cubicBezTo>
                    <a:pt x="315" y="448"/>
                    <a:pt x="306" y="467"/>
                    <a:pt x="321" y="476"/>
                  </a:cubicBezTo>
                  <a:cubicBezTo>
                    <a:pt x="328" y="480"/>
                    <a:pt x="345" y="484"/>
                    <a:pt x="345" y="484"/>
                  </a:cubicBezTo>
                  <a:cubicBezTo>
                    <a:pt x="382" y="472"/>
                    <a:pt x="347" y="527"/>
                    <a:pt x="333" y="536"/>
                  </a:cubicBezTo>
                  <a:cubicBezTo>
                    <a:pt x="330" y="540"/>
                    <a:pt x="329" y="545"/>
                    <a:pt x="325" y="548"/>
                  </a:cubicBezTo>
                  <a:cubicBezTo>
                    <a:pt x="322" y="551"/>
                    <a:pt x="316" y="549"/>
                    <a:pt x="313" y="552"/>
                  </a:cubicBezTo>
                  <a:cubicBezTo>
                    <a:pt x="300" y="565"/>
                    <a:pt x="320" y="575"/>
                    <a:pt x="293" y="584"/>
                  </a:cubicBezTo>
                  <a:cubicBezTo>
                    <a:pt x="286" y="595"/>
                    <a:pt x="272" y="610"/>
                    <a:pt x="261" y="616"/>
                  </a:cubicBezTo>
                  <a:cubicBezTo>
                    <a:pt x="254" y="620"/>
                    <a:pt x="245" y="621"/>
                    <a:pt x="237" y="624"/>
                  </a:cubicBezTo>
                  <a:cubicBezTo>
                    <a:pt x="233" y="625"/>
                    <a:pt x="225" y="628"/>
                    <a:pt x="225" y="628"/>
                  </a:cubicBezTo>
                  <a:cubicBezTo>
                    <a:pt x="215" y="659"/>
                    <a:pt x="212" y="652"/>
                    <a:pt x="173" y="656"/>
                  </a:cubicBezTo>
                  <a:cubicBezTo>
                    <a:pt x="140" y="667"/>
                    <a:pt x="132" y="687"/>
                    <a:pt x="97" y="696"/>
                  </a:cubicBezTo>
                  <a:cubicBezTo>
                    <a:pt x="77" y="691"/>
                    <a:pt x="75" y="687"/>
                    <a:pt x="81" y="668"/>
                  </a:cubicBezTo>
                  <a:cubicBezTo>
                    <a:pt x="77" y="646"/>
                    <a:pt x="72" y="639"/>
                    <a:pt x="77" y="616"/>
                  </a:cubicBezTo>
                  <a:cubicBezTo>
                    <a:pt x="73" y="598"/>
                    <a:pt x="71" y="587"/>
                    <a:pt x="61" y="572"/>
                  </a:cubicBezTo>
                  <a:cubicBezTo>
                    <a:pt x="58" y="551"/>
                    <a:pt x="51" y="543"/>
                    <a:pt x="45" y="524"/>
                  </a:cubicBezTo>
                  <a:cubicBezTo>
                    <a:pt x="52" y="502"/>
                    <a:pt x="58" y="496"/>
                    <a:pt x="49" y="472"/>
                  </a:cubicBezTo>
                  <a:cubicBezTo>
                    <a:pt x="46" y="463"/>
                    <a:pt x="33" y="448"/>
                    <a:pt x="33" y="448"/>
                  </a:cubicBezTo>
                  <a:cubicBezTo>
                    <a:pt x="42" y="422"/>
                    <a:pt x="42" y="408"/>
                    <a:pt x="33" y="380"/>
                  </a:cubicBezTo>
                  <a:cubicBezTo>
                    <a:pt x="49" y="369"/>
                    <a:pt x="48" y="362"/>
                    <a:pt x="53" y="344"/>
                  </a:cubicBezTo>
                  <a:cubicBezTo>
                    <a:pt x="47" y="327"/>
                    <a:pt x="49" y="308"/>
                    <a:pt x="33" y="332"/>
                  </a:cubicBezTo>
                  <a:cubicBezTo>
                    <a:pt x="40" y="353"/>
                    <a:pt x="29" y="374"/>
                    <a:pt x="17" y="392"/>
                  </a:cubicBezTo>
                  <a:cubicBezTo>
                    <a:pt x="6" y="360"/>
                    <a:pt x="10" y="340"/>
                    <a:pt x="13" y="304"/>
                  </a:cubicBezTo>
                  <a:cubicBezTo>
                    <a:pt x="44" y="314"/>
                    <a:pt x="54" y="289"/>
                    <a:pt x="81" y="280"/>
                  </a:cubicBezTo>
                  <a:cubicBezTo>
                    <a:pt x="94" y="261"/>
                    <a:pt x="85" y="242"/>
                    <a:pt x="105" y="228"/>
                  </a:cubicBezTo>
                  <a:cubicBezTo>
                    <a:pt x="108" y="220"/>
                    <a:pt x="110" y="212"/>
                    <a:pt x="113" y="204"/>
                  </a:cubicBezTo>
                  <a:cubicBezTo>
                    <a:pt x="116" y="196"/>
                    <a:pt x="89" y="196"/>
                    <a:pt x="89" y="196"/>
                  </a:cubicBezTo>
                  <a:cubicBezTo>
                    <a:pt x="81" y="221"/>
                    <a:pt x="58" y="211"/>
                    <a:pt x="37" y="204"/>
                  </a:cubicBezTo>
                  <a:cubicBezTo>
                    <a:pt x="33" y="207"/>
                    <a:pt x="30" y="213"/>
                    <a:pt x="25" y="212"/>
                  </a:cubicBezTo>
                  <a:cubicBezTo>
                    <a:pt x="16" y="210"/>
                    <a:pt x="1" y="196"/>
                    <a:pt x="1" y="196"/>
                  </a:cubicBezTo>
                  <a:cubicBezTo>
                    <a:pt x="4" y="186"/>
                    <a:pt x="4" y="174"/>
                    <a:pt x="9" y="164"/>
                  </a:cubicBezTo>
                  <a:cubicBezTo>
                    <a:pt x="13" y="155"/>
                    <a:pt x="25" y="140"/>
                    <a:pt x="25" y="140"/>
                  </a:cubicBezTo>
                  <a:cubicBezTo>
                    <a:pt x="0" y="132"/>
                    <a:pt x="25" y="128"/>
                    <a:pt x="37" y="124"/>
                  </a:cubicBezTo>
                  <a:cubicBezTo>
                    <a:pt x="58" y="131"/>
                    <a:pt x="75" y="116"/>
                    <a:pt x="97" y="112"/>
                  </a:cubicBezTo>
                  <a:cubicBezTo>
                    <a:pt x="135" y="87"/>
                    <a:pt x="159" y="122"/>
                    <a:pt x="197" y="132"/>
                  </a:cubicBezTo>
                  <a:cubicBezTo>
                    <a:pt x="205" y="129"/>
                    <a:pt x="213" y="127"/>
                    <a:pt x="221" y="124"/>
                  </a:cubicBezTo>
                  <a:cubicBezTo>
                    <a:pt x="225" y="123"/>
                    <a:pt x="226" y="147"/>
                    <a:pt x="233" y="120"/>
                  </a:cubicBezTo>
                  <a:lnTo>
                    <a:pt x="229" y="64"/>
                  </a:lnTo>
                  <a:lnTo>
                    <a:pt x="209" y="40"/>
                  </a:lnTo>
                  <a:cubicBezTo>
                    <a:pt x="243" y="21"/>
                    <a:pt x="240" y="21"/>
                    <a:pt x="261" y="0"/>
                  </a:cubicBezTo>
                  <a:cubicBezTo>
                    <a:pt x="297" y="16"/>
                    <a:pt x="333" y="32"/>
                    <a:pt x="369" y="48"/>
                  </a:cubicBezTo>
                  <a:cubicBezTo>
                    <a:pt x="373" y="50"/>
                    <a:pt x="361" y="44"/>
                    <a:pt x="357" y="44"/>
                  </a:cubicBezTo>
                  <a:cubicBezTo>
                    <a:pt x="349" y="45"/>
                    <a:pt x="333" y="52"/>
                    <a:pt x="333" y="52"/>
                  </a:cubicBezTo>
                  <a:cubicBezTo>
                    <a:pt x="322" y="68"/>
                    <a:pt x="318" y="71"/>
                    <a:pt x="329" y="88"/>
                  </a:cubicBezTo>
                  <a:cubicBezTo>
                    <a:pt x="308" y="119"/>
                    <a:pt x="323" y="118"/>
                    <a:pt x="333" y="148"/>
                  </a:cubicBezTo>
                  <a:cubicBezTo>
                    <a:pt x="320" y="157"/>
                    <a:pt x="314" y="167"/>
                    <a:pt x="301" y="176"/>
                  </a:cubicBezTo>
                  <a:cubicBezTo>
                    <a:pt x="306" y="213"/>
                    <a:pt x="303" y="213"/>
                    <a:pt x="337" y="220"/>
                  </a:cubicBezTo>
                  <a:cubicBezTo>
                    <a:pt x="358" y="216"/>
                    <a:pt x="368" y="214"/>
                    <a:pt x="361" y="192"/>
                  </a:cubicBezTo>
                  <a:cubicBezTo>
                    <a:pt x="362" y="177"/>
                    <a:pt x="362" y="162"/>
                    <a:pt x="365" y="148"/>
                  </a:cubicBezTo>
                  <a:cubicBezTo>
                    <a:pt x="366" y="143"/>
                    <a:pt x="369" y="133"/>
                    <a:pt x="373" y="136"/>
                  </a:cubicBezTo>
                  <a:cubicBezTo>
                    <a:pt x="379" y="140"/>
                    <a:pt x="376" y="149"/>
                    <a:pt x="377" y="156"/>
                  </a:cubicBezTo>
                  <a:cubicBezTo>
                    <a:pt x="404" y="147"/>
                    <a:pt x="409" y="116"/>
                    <a:pt x="417" y="92"/>
                  </a:cubicBezTo>
                  <a:cubicBezTo>
                    <a:pt x="422" y="76"/>
                    <a:pt x="453" y="74"/>
                    <a:pt x="465" y="72"/>
                  </a:cubicBezTo>
                  <a:cubicBezTo>
                    <a:pt x="472" y="92"/>
                    <a:pt x="477" y="93"/>
                    <a:pt x="497" y="88"/>
                  </a:cubicBezTo>
                  <a:cubicBezTo>
                    <a:pt x="512" y="78"/>
                    <a:pt x="515" y="74"/>
                    <a:pt x="509" y="56"/>
                  </a:cubicBezTo>
                  <a:cubicBezTo>
                    <a:pt x="523" y="46"/>
                    <a:pt x="517" y="46"/>
                    <a:pt x="529" y="52"/>
                  </a:cubicBezTo>
                  <a:lnTo>
                    <a:pt x="693" y="72"/>
                  </a:lnTo>
                  <a:lnTo>
                    <a:pt x="541" y="46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98" name="Freeform 56"/>
            <p:cNvSpPr>
              <a:spLocks/>
            </p:cNvSpPr>
            <p:nvPr userDrawn="1"/>
          </p:nvSpPr>
          <p:spPr bwMode="ltGray">
            <a:xfrm>
              <a:off x="1173" y="247"/>
              <a:ext cx="591" cy="95"/>
            </a:xfrm>
            <a:custGeom>
              <a:avLst/>
              <a:gdLst>
                <a:gd name="T0" fmla="*/ 1 w 931"/>
                <a:gd name="T1" fmla="*/ 0 h 149"/>
                <a:gd name="T2" fmla="*/ 1 w 931"/>
                <a:gd name="T3" fmla="*/ 1 h 149"/>
                <a:gd name="T4" fmla="*/ 1 w 931"/>
                <a:gd name="T5" fmla="*/ 1 h 149"/>
                <a:gd name="T6" fmla="*/ 1 w 931"/>
                <a:gd name="T7" fmla="*/ 1 h 149"/>
                <a:gd name="T8" fmla="*/ 1 w 931"/>
                <a:gd name="T9" fmla="*/ 1 h 149"/>
                <a:gd name="T10" fmla="*/ 0 w 931"/>
                <a:gd name="T11" fmla="*/ 1 h 149"/>
                <a:gd name="T12" fmla="*/ 1 w 931"/>
                <a:gd name="T13" fmla="*/ 1 h 149"/>
                <a:gd name="T14" fmla="*/ 1 w 931"/>
                <a:gd name="T15" fmla="*/ 1 h 149"/>
                <a:gd name="T16" fmla="*/ 1 w 931"/>
                <a:gd name="T17" fmla="*/ 1 h 149"/>
                <a:gd name="T18" fmla="*/ 1 w 931"/>
                <a:gd name="T19" fmla="*/ 1 h 149"/>
                <a:gd name="T20" fmla="*/ 1 w 931"/>
                <a:gd name="T21" fmla="*/ 1 h 149"/>
                <a:gd name="T22" fmla="*/ 1 w 931"/>
                <a:gd name="T23" fmla="*/ 1 h 149"/>
                <a:gd name="T24" fmla="*/ 1 w 931"/>
                <a:gd name="T25" fmla="*/ 1 h 149"/>
                <a:gd name="T26" fmla="*/ 1 w 931"/>
                <a:gd name="T27" fmla="*/ 1 h 149"/>
                <a:gd name="T28" fmla="*/ 1 w 931"/>
                <a:gd name="T29" fmla="*/ 1 h 149"/>
                <a:gd name="T30" fmla="*/ 1 w 931"/>
                <a:gd name="T31" fmla="*/ 1 h 149"/>
                <a:gd name="T32" fmla="*/ 1 w 931"/>
                <a:gd name="T33" fmla="*/ 1 h 149"/>
                <a:gd name="T34" fmla="*/ 1 w 931"/>
                <a:gd name="T35" fmla="*/ 1 h 149"/>
                <a:gd name="T36" fmla="*/ 1 w 931"/>
                <a:gd name="T37" fmla="*/ 1 h 149"/>
                <a:gd name="T38" fmla="*/ 1 w 931"/>
                <a:gd name="T39" fmla="*/ 1 h 149"/>
                <a:gd name="T40" fmla="*/ 1 w 931"/>
                <a:gd name="T41" fmla="*/ 1 h 149"/>
                <a:gd name="T42" fmla="*/ 1 w 931"/>
                <a:gd name="T43" fmla="*/ 1 h 149"/>
                <a:gd name="T44" fmla="*/ 1 w 931"/>
                <a:gd name="T45" fmla="*/ 1 h 149"/>
                <a:gd name="T46" fmla="*/ 1 w 931"/>
                <a:gd name="T47" fmla="*/ 1 h 149"/>
                <a:gd name="T48" fmla="*/ 1 w 931"/>
                <a:gd name="T49" fmla="*/ 1 h 149"/>
                <a:gd name="T50" fmla="*/ 1 w 931"/>
                <a:gd name="T51" fmla="*/ 1 h 149"/>
                <a:gd name="T52" fmla="*/ 1 w 931"/>
                <a:gd name="T53" fmla="*/ 1 h 149"/>
                <a:gd name="T54" fmla="*/ 1 w 931"/>
                <a:gd name="T55" fmla="*/ 1 h 149"/>
                <a:gd name="T56" fmla="*/ 1 w 931"/>
                <a:gd name="T57" fmla="*/ 1 h 149"/>
                <a:gd name="T58" fmla="*/ 1 w 931"/>
                <a:gd name="T59" fmla="*/ 1 h 149"/>
                <a:gd name="T60" fmla="*/ 1 w 931"/>
                <a:gd name="T61" fmla="*/ 1 h 149"/>
                <a:gd name="T62" fmla="*/ 1 w 931"/>
                <a:gd name="T63" fmla="*/ 1 h 149"/>
                <a:gd name="T64" fmla="*/ 1 w 931"/>
                <a:gd name="T65" fmla="*/ 1 h 149"/>
                <a:gd name="T66" fmla="*/ 1 w 931"/>
                <a:gd name="T67" fmla="*/ 1 h 149"/>
                <a:gd name="T68" fmla="*/ 1 w 931"/>
                <a:gd name="T69" fmla="*/ 1 h 149"/>
                <a:gd name="T70" fmla="*/ 1 w 931"/>
                <a:gd name="T71" fmla="*/ 1 h 149"/>
                <a:gd name="T72" fmla="*/ 1 w 931"/>
                <a:gd name="T73" fmla="*/ 1 h 1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31" h="149">
                  <a:moveTo>
                    <a:pt x="794" y="84"/>
                  </a:moveTo>
                  <a:cubicBezTo>
                    <a:pt x="813" y="72"/>
                    <a:pt x="931" y="14"/>
                    <a:pt x="825" y="0"/>
                  </a:cubicBezTo>
                  <a:lnTo>
                    <a:pt x="159" y="0"/>
                  </a:lnTo>
                  <a:cubicBezTo>
                    <a:pt x="149" y="12"/>
                    <a:pt x="162" y="18"/>
                    <a:pt x="143" y="29"/>
                  </a:cubicBezTo>
                  <a:cubicBezTo>
                    <a:pt x="130" y="44"/>
                    <a:pt x="133" y="39"/>
                    <a:pt x="116" y="48"/>
                  </a:cubicBezTo>
                  <a:cubicBezTo>
                    <a:pt x="108" y="46"/>
                    <a:pt x="100" y="44"/>
                    <a:pt x="91" y="42"/>
                  </a:cubicBezTo>
                  <a:cubicBezTo>
                    <a:pt x="89" y="41"/>
                    <a:pt x="83" y="40"/>
                    <a:pt x="83" y="40"/>
                  </a:cubicBezTo>
                  <a:cubicBezTo>
                    <a:pt x="76" y="40"/>
                    <a:pt x="68" y="39"/>
                    <a:pt x="62" y="42"/>
                  </a:cubicBezTo>
                  <a:cubicBezTo>
                    <a:pt x="54" y="45"/>
                    <a:pt x="46" y="61"/>
                    <a:pt x="38" y="67"/>
                  </a:cubicBezTo>
                  <a:cubicBezTo>
                    <a:pt x="32" y="71"/>
                    <a:pt x="27" y="74"/>
                    <a:pt x="22" y="77"/>
                  </a:cubicBezTo>
                  <a:cubicBezTo>
                    <a:pt x="16" y="81"/>
                    <a:pt x="5" y="86"/>
                    <a:pt x="5" y="86"/>
                  </a:cubicBezTo>
                  <a:cubicBezTo>
                    <a:pt x="9" y="95"/>
                    <a:pt x="7" y="97"/>
                    <a:pt x="0" y="105"/>
                  </a:cubicBezTo>
                  <a:cubicBezTo>
                    <a:pt x="17" y="107"/>
                    <a:pt x="22" y="107"/>
                    <a:pt x="16" y="120"/>
                  </a:cubicBezTo>
                  <a:cubicBezTo>
                    <a:pt x="27" y="122"/>
                    <a:pt x="48" y="116"/>
                    <a:pt x="59" y="115"/>
                  </a:cubicBezTo>
                  <a:cubicBezTo>
                    <a:pt x="71" y="112"/>
                    <a:pt x="73" y="117"/>
                    <a:pt x="83" y="111"/>
                  </a:cubicBezTo>
                  <a:cubicBezTo>
                    <a:pt x="89" y="96"/>
                    <a:pt x="83" y="100"/>
                    <a:pt x="97" y="96"/>
                  </a:cubicBezTo>
                  <a:cubicBezTo>
                    <a:pt x="100" y="94"/>
                    <a:pt x="103" y="93"/>
                    <a:pt x="105" y="90"/>
                  </a:cubicBezTo>
                  <a:cubicBezTo>
                    <a:pt x="106" y="88"/>
                    <a:pt x="106" y="85"/>
                    <a:pt x="108" y="84"/>
                  </a:cubicBezTo>
                  <a:cubicBezTo>
                    <a:pt x="112" y="80"/>
                    <a:pt x="140" y="69"/>
                    <a:pt x="148" y="67"/>
                  </a:cubicBezTo>
                  <a:cubicBezTo>
                    <a:pt x="160" y="52"/>
                    <a:pt x="153" y="56"/>
                    <a:pt x="167" y="52"/>
                  </a:cubicBezTo>
                  <a:cubicBezTo>
                    <a:pt x="178" y="55"/>
                    <a:pt x="179" y="62"/>
                    <a:pt x="191" y="58"/>
                  </a:cubicBezTo>
                  <a:cubicBezTo>
                    <a:pt x="199" y="52"/>
                    <a:pt x="206" y="51"/>
                    <a:pt x="215" y="46"/>
                  </a:cubicBezTo>
                  <a:cubicBezTo>
                    <a:pt x="226" y="58"/>
                    <a:pt x="217" y="46"/>
                    <a:pt x="223" y="69"/>
                  </a:cubicBezTo>
                  <a:cubicBezTo>
                    <a:pt x="226" y="79"/>
                    <a:pt x="233" y="85"/>
                    <a:pt x="237" y="94"/>
                  </a:cubicBezTo>
                  <a:cubicBezTo>
                    <a:pt x="227" y="100"/>
                    <a:pt x="229" y="104"/>
                    <a:pt x="218" y="107"/>
                  </a:cubicBezTo>
                  <a:cubicBezTo>
                    <a:pt x="207" y="120"/>
                    <a:pt x="203" y="113"/>
                    <a:pt x="188" y="109"/>
                  </a:cubicBezTo>
                  <a:cubicBezTo>
                    <a:pt x="191" y="117"/>
                    <a:pt x="200" y="127"/>
                    <a:pt x="210" y="132"/>
                  </a:cubicBezTo>
                  <a:cubicBezTo>
                    <a:pt x="218" y="114"/>
                    <a:pt x="211" y="122"/>
                    <a:pt x="231" y="113"/>
                  </a:cubicBezTo>
                  <a:cubicBezTo>
                    <a:pt x="237" y="111"/>
                    <a:pt x="248" y="105"/>
                    <a:pt x="248" y="105"/>
                  </a:cubicBezTo>
                  <a:cubicBezTo>
                    <a:pt x="248" y="100"/>
                    <a:pt x="246" y="94"/>
                    <a:pt x="250" y="90"/>
                  </a:cubicBezTo>
                  <a:cubicBezTo>
                    <a:pt x="253" y="88"/>
                    <a:pt x="254" y="96"/>
                    <a:pt x="258" y="96"/>
                  </a:cubicBezTo>
                  <a:cubicBezTo>
                    <a:pt x="262" y="97"/>
                    <a:pt x="264" y="94"/>
                    <a:pt x="266" y="92"/>
                  </a:cubicBezTo>
                  <a:cubicBezTo>
                    <a:pt x="262" y="82"/>
                    <a:pt x="252" y="77"/>
                    <a:pt x="248" y="67"/>
                  </a:cubicBezTo>
                  <a:cubicBezTo>
                    <a:pt x="250" y="63"/>
                    <a:pt x="255" y="58"/>
                    <a:pt x="253" y="54"/>
                  </a:cubicBezTo>
                  <a:cubicBezTo>
                    <a:pt x="251" y="50"/>
                    <a:pt x="248" y="42"/>
                    <a:pt x="248" y="42"/>
                  </a:cubicBezTo>
                  <a:cubicBezTo>
                    <a:pt x="256" y="32"/>
                    <a:pt x="259" y="35"/>
                    <a:pt x="266" y="44"/>
                  </a:cubicBezTo>
                  <a:cubicBezTo>
                    <a:pt x="270" y="56"/>
                    <a:pt x="276" y="61"/>
                    <a:pt x="285" y="71"/>
                  </a:cubicBezTo>
                  <a:cubicBezTo>
                    <a:pt x="281" y="81"/>
                    <a:pt x="289" y="82"/>
                    <a:pt x="277" y="88"/>
                  </a:cubicBezTo>
                  <a:cubicBezTo>
                    <a:pt x="262" y="106"/>
                    <a:pt x="278" y="83"/>
                    <a:pt x="274" y="101"/>
                  </a:cubicBezTo>
                  <a:cubicBezTo>
                    <a:pt x="274" y="105"/>
                    <a:pt x="268" y="109"/>
                    <a:pt x="266" y="113"/>
                  </a:cubicBezTo>
                  <a:cubicBezTo>
                    <a:pt x="270" y="122"/>
                    <a:pt x="268" y="125"/>
                    <a:pt x="261" y="132"/>
                  </a:cubicBezTo>
                  <a:cubicBezTo>
                    <a:pt x="268" y="149"/>
                    <a:pt x="282" y="134"/>
                    <a:pt x="296" y="130"/>
                  </a:cubicBezTo>
                  <a:cubicBezTo>
                    <a:pt x="299" y="122"/>
                    <a:pt x="295" y="119"/>
                    <a:pt x="299" y="111"/>
                  </a:cubicBezTo>
                  <a:cubicBezTo>
                    <a:pt x="296" y="105"/>
                    <a:pt x="288" y="97"/>
                    <a:pt x="299" y="92"/>
                  </a:cubicBezTo>
                  <a:cubicBezTo>
                    <a:pt x="303" y="90"/>
                    <a:pt x="315" y="88"/>
                    <a:pt x="315" y="88"/>
                  </a:cubicBezTo>
                  <a:cubicBezTo>
                    <a:pt x="326" y="91"/>
                    <a:pt x="325" y="95"/>
                    <a:pt x="331" y="103"/>
                  </a:cubicBezTo>
                  <a:cubicBezTo>
                    <a:pt x="339" y="84"/>
                    <a:pt x="331" y="90"/>
                    <a:pt x="361" y="92"/>
                  </a:cubicBezTo>
                  <a:cubicBezTo>
                    <a:pt x="355" y="76"/>
                    <a:pt x="365" y="76"/>
                    <a:pt x="382" y="73"/>
                  </a:cubicBezTo>
                  <a:cubicBezTo>
                    <a:pt x="383" y="71"/>
                    <a:pt x="387" y="57"/>
                    <a:pt x="393" y="54"/>
                  </a:cubicBezTo>
                  <a:cubicBezTo>
                    <a:pt x="398" y="52"/>
                    <a:pt x="409" y="50"/>
                    <a:pt x="409" y="50"/>
                  </a:cubicBezTo>
                  <a:cubicBezTo>
                    <a:pt x="430" y="54"/>
                    <a:pt x="413" y="58"/>
                    <a:pt x="431" y="63"/>
                  </a:cubicBezTo>
                  <a:cubicBezTo>
                    <a:pt x="433" y="61"/>
                    <a:pt x="435" y="57"/>
                    <a:pt x="439" y="56"/>
                  </a:cubicBezTo>
                  <a:cubicBezTo>
                    <a:pt x="445" y="55"/>
                    <a:pt x="452" y="61"/>
                    <a:pt x="457" y="58"/>
                  </a:cubicBezTo>
                  <a:cubicBezTo>
                    <a:pt x="461" y="57"/>
                    <a:pt x="457" y="52"/>
                    <a:pt x="455" y="50"/>
                  </a:cubicBezTo>
                  <a:cubicBezTo>
                    <a:pt x="451" y="47"/>
                    <a:pt x="444" y="47"/>
                    <a:pt x="439" y="46"/>
                  </a:cubicBezTo>
                  <a:cubicBezTo>
                    <a:pt x="436" y="45"/>
                    <a:pt x="431" y="44"/>
                    <a:pt x="431" y="44"/>
                  </a:cubicBezTo>
                  <a:cubicBezTo>
                    <a:pt x="440" y="38"/>
                    <a:pt x="443" y="36"/>
                    <a:pt x="455" y="40"/>
                  </a:cubicBezTo>
                  <a:cubicBezTo>
                    <a:pt x="461" y="38"/>
                    <a:pt x="467" y="35"/>
                    <a:pt x="474" y="35"/>
                  </a:cubicBezTo>
                  <a:cubicBezTo>
                    <a:pt x="483" y="36"/>
                    <a:pt x="511" y="43"/>
                    <a:pt x="519" y="46"/>
                  </a:cubicBezTo>
                  <a:cubicBezTo>
                    <a:pt x="527" y="49"/>
                    <a:pt x="544" y="54"/>
                    <a:pt x="544" y="54"/>
                  </a:cubicBezTo>
                  <a:cubicBezTo>
                    <a:pt x="548" y="54"/>
                    <a:pt x="560" y="52"/>
                    <a:pt x="565" y="50"/>
                  </a:cubicBezTo>
                  <a:cubicBezTo>
                    <a:pt x="570" y="47"/>
                    <a:pt x="581" y="42"/>
                    <a:pt x="581" y="42"/>
                  </a:cubicBezTo>
                  <a:cubicBezTo>
                    <a:pt x="585" y="42"/>
                    <a:pt x="598" y="44"/>
                    <a:pt x="600" y="48"/>
                  </a:cubicBezTo>
                  <a:cubicBezTo>
                    <a:pt x="603" y="55"/>
                    <a:pt x="589" y="61"/>
                    <a:pt x="584" y="63"/>
                  </a:cubicBezTo>
                  <a:cubicBezTo>
                    <a:pt x="576" y="69"/>
                    <a:pt x="568" y="69"/>
                    <a:pt x="565" y="77"/>
                  </a:cubicBezTo>
                  <a:cubicBezTo>
                    <a:pt x="568" y="86"/>
                    <a:pt x="564" y="92"/>
                    <a:pt x="568" y="101"/>
                  </a:cubicBezTo>
                  <a:cubicBezTo>
                    <a:pt x="574" y="93"/>
                    <a:pt x="577" y="91"/>
                    <a:pt x="589" y="94"/>
                  </a:cubicBezTo>
                  <a:cubicBezTo>
                    <a:pt x="595" y="108"/>
                    <a:pt x="602" y="93"/>
                    <a:pt x="611" y="88"/>
                  </a:cubicBezTo>
                  <a:cubicBezTo>
                    <a:pt x="613" y="86"/>
                    <a:pt x="613" y="83"/>
                    <a:pt x="616" y="82"/>
                  </a:cubicBezTo>
                  <a:cubicBezTo>
                    <a:pt x="618" y="80"/>
                    <a:pt x="622" y="81"/>
                    <a:pt x="624" y="80"/>
                  </a:cubicBezTo>
                  <a:cubicBezTo>
                    <a:pt x="626" y="78"/>
                    <a:pt x="626" y="75"/>
                    <a:pt x="627" y="73"/>
                  </a:cubicBezTo>
                  <a:cubicBezTo>
                    <a:pt x="632" y="65"/>
                    <a:pt x="638" y="63"/>
                    <a:pt x="648" y="61"/>
                  </a:cubicBezTo>
                  <a:cubicBezTo>
                    <a:pt x="664" y="62"/>
                    <a:pt x="684" y="69"/>
                    <a:pt x="700" y="69"/>
                  </a:cubicBezTo>
                  <a:lnTo>
                    <a:pt x="794" y="84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99" name="Freeform 57"/>
            <p:cNvSpPr>
              <a:spLocks/>
            </p:cNvSpPr>
            <p:nvPr userDrawn="1"/>
          </p:nvSpPr>
          <p:spPr bwMode="ltGray">
            <a:xfrm>
              <a:off x="1293" y="282"/>
              <a:ext cx="9" cy="10"/>
            </a:xfrm>
            <a:custGeom>
              <a:avLst/>
              <a:gdLst>
                <a:gd name="T0" fmla="*/ 0 w 31"/>
                <a:gd name="T1" fmla="*/ 0 h 30"/>
                <a:gd name="T2" fmla="*/ 0 w 31"/>
                <a:gd name="T3" fmla="*/ 0 h 30"/>
                <a:gd name="T4" fmla="*/ 0 w 31"/>
                <a:gd name="T5" fmla="*/ 0 h 30"/>
                <a:gd name="T6" fmla="*/ 0 w 31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" h="30">
                  <a:moveTo>
                    <a:pt x="3" y="28"/>
                  </a:moveTo>
                  <a:cubicBezTo>
                    <a:pt x="8" y="8"/>
                    <a:pt x="12" y="6"/>
                    <a:pt x="31" y="0"/>
                  </a:cubicBezTo>
                  <a:cubicBezTo>
                    <a:pt x="29" y="5"/>
                    <a:pt x="25" y="22"/>
                    <a:pt x="19" y="24"/>
                  </a:cubicBezTo>
                  <a:cubicBezTo>
                    <a:pt x="0" y="30"/>
                    <a:pt x="3" y="9"/>
                    <a:pt x="3" y="2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00" name="Freeform 58"/>
            <p:cNvSpPr>
              <a:spLocks/>
            </p:cNvSpPr>
            <p:nvPr userDrawn="1"/>
          </p:nvSpPr>
          <p:spPr bwMode="ltGray">
            <a:xfrm>
              <a:off x="1278" y="296"/>
              <a:ext cx="19" cy="11"/>
            </a:xfrm>
            <a:custGeom>
              <a:avLst/>
              <a:gdLst>
                <a:gd name="T0" fmla="*/ 0 w 44"/>
                <a:gd name="T1" fmla="*/ 0 h 32"/>
                <a:gd name="T2" fmla="*/ 0 w 44"/>
                <a:gd name="T3" fmla="*/ 0 h 32"/>
                <a:gd name="T4" fmla="*/ 0 w 44"/>
                <a:gd name="T5" fmla="*/ 0 h 32"/>
                <a:gd name="T6" fmla="*/ 0 w 44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32">
                  <a:moveTo>
                    <a:pt x="6" y="32"/>
                  </a:moveTo>
                  <a:cubicBezTo>
                    <a:pt x="0" y="14"/>
                    <a:pt x="7" y="10"/>
                    <a:pt x="22" y="0"/>
                  </a:cubicBezTo>
                  <a:cubicBezTo>
                    <a:pt x="27" y="1"/>
                    <a:pt x="35" y="0"/>
                    <a:pt x="38" y="4"/>
                  </a:cubicBezTo>
                  <a:cubicBezTo>
                    <a:pt x="44" y="13"/>
                    <a:pt x="16" y="32"/>
                    <a:pt x="6" y="3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01" name="Freeform 59"/>
            <p:cNvSpPr>
              <a:spLocks/>
            </p:cNvSpPr>
            <p:nvPr userDrawn="1"/>
          </p:nvSpPr>
          <p:spPr bwMode="ltGray">
            <a:xfrm>
              <a:off x="1340" y="337"/>
              <a:ext cx="31" cy="6"/>
            </a:xfrm>
            <a:custGeom>
              <a:avLst/>
              <a:gdLst>
                <a:gd name="T0" fmla="*/ 0 w 76"/>
                <a:gd name="T1" fmla="*/ 0 h 18"/>
                <a:gd name="T2" fmla="*/ 0 w 76"/>
                <a:gd name="T3" fmla="*/ 0 h 18"/>
                <a:gd name="T4" fmla="*/ 0 w 76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" h="18">
                  <a:moveTo>
                    <a:pt x="37" y="18"/>
                  </a:moveTo>
                  <a:cubicBezTo>
                    <a:pt x="25" y="14"/>
                    <a:pt x="0" y="10"/>
                    <a:pt x="25" y="2"/>
                  </a:cubicBezTo>
                  <a:cubicBezTo>
                    <a:pt x="76" y="9"/>
                    <a:pt x="46" y="0"/>
                    <a:pt x="37" y="1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02" name="Freeform 60"/>
            <p:cNvSpPr>
              <a:spLocks/>
            </p:cNvSpPr>
            <p:nvPr userDrawn="1"/>
          </p:nvSpPr>
          <p:spPr bwMode="ltGray">
            <a:xfrm>
              <a:off x="1395" y="336"/>
              <a:ext cx="18" cy="15"/>
            </a:xfrm>
            <a:custGeom>
              <a:avLst/>
              <a:gdLst>
                <a:gd name="T0" fmla="*/ 0 w 42"/>
                <a:gd name="T1" fmla="*/ 0 h 44"/>
                <a:gd name="T2" fmla="*/ 0 w 42"/>
                <a:gd name="T3" fmla="*/ 0 h 44"/>
                <a:gd name="T4" fmla="*/ 0 w 42"/>
                <a:gd name="T5" fmla="*/ 0 h 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" h="44">
                  <a:moveTo>
                    <a:pt x="0" y="21"/>
                  </a:moveTo>
                  <a:cubicBezTo>
                    <a:pt x="4" y="17"/>
                    <a:pt x="7" y="11"/>
                    <a:pt x="12" y="9"/>
                  </a:cubicBezTo>
                  <a:cubicBezTo>
                    <a:pt x="42" y="0"/>
                    <a:pt x="23" y="44"/>
                    <a:pt x="0" y="21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03" name="Freeform 61"/>
            <p:cNvSpPr>
              <a:spLocks/>
            </p:cNvSpPr>
            <p:nvPr userDrawn="1"/>
          </p:nvSpPr>
          <p:spPr bwMode="ltGray">
            <a:xfrm>
              <a:off x="1248" y="295"/>
              <a:ext cx="18" cy="10"/>
            </a:xfrm>
            <a:custGeom>
              <a:avLst/>
              <a:gdLst>
                <a:gd name="T0" fmla="*/ 1 w 31"/>
                <a:gd name="T1" fmla="*/ 0 h 30"/>
                <a:gd name="T2" fmla="*/ 1 w 31"/>
                <a:gd name="T3" fmla="*/ 0 h 30"/>
                <a:gd name="T4" fmla="*/ 1 w 31"/>
                <a:gd name="T5" fmla="*/ 0 h 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30">
                  <a:moveTo>
                    <a:pt x="7" y="22"/>
                  </a:moveTo>
                  <a:cubicBezTo>
                    <a:pt x="0" y="0"/>
                    <a:pt x="15" y="6"/>
                    <a:pt x="31" y="10"/>
                  </a:cubicBezTo>
                  <a:cubicBezTo>
                    <a:pt x="14" y="16"/>
                    <a:pt x="15" y="30"/>
                    <a:pt x="7" y="2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053" name="Group 62"/>
          <p:cNvGrpSpPr>
            <a:grpSpLocks/>
          </p:cNvGrpSpPr>
          <p:nvPr/>
        </p:nvGrpSpPr>
        <p:grpSpPr bwMode="auto">
          <a:xfrm>
            <a:off x="6513513" y="157163"/>
            <a:ext cx="1739900" cy="685800"/>
            <a:chOff x="3709" y="240"/>
            <a:chExt cx="1139" cy="429"/>
          </a:xfrm>
        </p:grpSpPr>
        <p:sp>
          <p:nvSpPr>
            <p:cNvPr id="2106" name="Freeform 63"/>
            <p:cNvSpPr>
              <a:spLocks/>
            </p:cNvSpPr>
            <p:nvPr userDrawn="1"/>
          </p:nvSpPr>
          <p:spPr bwMode="ltGray">
            <a:xfrm>
              <a:off x="4809" y="616"/>
              <a:ext cx="12" cy="14"/>
            </a:xfrm>
            <a:custGeom>
              <a:avLst/>
              <a:gdLst>
                <a:gd name="T0" fmla="*/ 0 w 30"/>
                <a:gd name="T1" fmla="*/ 0 h 42"/>
                <a:gd name="T2" fmla="*/ 0 w 30"/>
                <a:gd name="T3" fmla="*/ 0 h 42"/>
                <a:gd name="T4" fmla="*/ 0 w 30"/>
                <a:gd name="T5" fmla="*/ 0 h 42"/>
                <a:gd name="T6" fmla="*/ 0 w 30"/>
                <a:gd name="T7" fmla="*/ 0 h 42"/>
                <a:gd name="T8" fmla="*/ 0 w 30"/>
                <a:gd name="T9" fmla="*/ 0 h 42"/>
                <a:gd name="T10" fmla="*/ 0 w 30"/>
                <a:gd name="T11" fmla="*/ 0 h 42"/>
                <a:gd name="T12" fmla="*/ 0 w 30"/>
                <a:gd name="T13" fmla="*/ 0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42">
                  <a:moveTo>
                    <a:pt x="16" y="33"/>
                  </a:moveTo>
                  <a:cubicBezTo>
                    <a:pt x="3" y="20"/>
                    <a:pt x="15" y="34"/>
                    <a:pt x="8" y="21"/>
                  </a:cubicBezTo>
                  <a:cubicBezTo>
                    <a:pt x="6" y="17"/>
                    <a:pt x="0" y="9"/>
                    <a:pt x="0" y="9"/>
                  </a:cubicBezTo>
                  <a:cubicBezTo>
                    <a:pt x="5" y="1"/>
                    <a:pt x="7" y="0"/>
                    <a:pt x="16" y="3"/>
                  </a:cubicBezTo>
                  <a:cubicBezTo>
                    <a:pt x="25" y="16"/>
                    <a:pt x="10" y="16"/>
                    <a:pt x="30" y="23"/>
                  </a:cubicBezTo>
                  <a:cubicBezTo>
                    <a:pt x="29" y="26"/>
                    <a:pt x="30" y="29"/>
                    <a:pt x="28" y="31"/>
                  </a:cubicBezTo>
                  <a:cubicBezTo>
                    <a:pt x="15" y="42"/>
                    <a:pt x="16" y="38"/>
                    <a:pt x="16" y="33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07" name="Freeform 64"/>
            <p:cNvSpPr>
              <a:spLocks/>
            </p:cNvSpPr>
            <p:nvPr userDrawn="1"/>
          </p:nvSpPr>
          <p:spPr bwMode="ltGray">
            <a:xfrm>
              <a:off x="4655" y="629"/>
              <a:ext cx="11" cy="5"/>
            </a:xfrm>
            <a:custGeom>
              <a:avLst/>
              <a:gdLst>
                <a:gd name="T0" fmla="*/ 0 w 25"/>
                <a:gd name="T1" fmla="*/ 0 h 16"/>
                <a:gd name="T2" fmla="*/ 0 w 25"/>
                <a:gd name="T3" fmla="*/ 0 h 16"/>
                <a:gd name="T4" fmla="*/ 0 w 25"/>
                <a:gd name="T5" fmla="*/ 0 h 16"/>
                <a:gd name="T6" fmla="*/ 0 w 25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16">
                  <a:moveTo>
                    <a:pt x="15" y="16"/>
                  </a:moveTo>
                  <a:cubicBezTo>
                    <a:pt x="10" y="15"/>
                    <a:pt x="0" y="12"/>
                    <a:pt x="3" y="8"/>
                  </a:cubicBezTo>
                  <a:cubicBezTo>
                    <a:pt x="6" y="4"/>
                    <a:pt x="15" y="0"/>
                    <a:pt x="15" y="0"/>
                  </a:cubicBezTo>
                  <a:cubicBezTo>
                    <a:pt x="17" y="3"/>
                    <a:pt x="25" y="16"/>
                    <a:pt x="15" y="16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08" name="Freeform 65"/>
            <p:cNvSpPr>
              <a:spLocks/>
            </p:cNvSpPr>
            <p:nvPr userDrawn="1"/>
          </p:nvSpPr>
          <p:spPr bwMode="ltGray">
            <a:xfrm>
              <a:off x="4609" y="635"/>
              <a:ext cx="28" cy="16"/>
            </a:xfrm>
            <a:custGeom>
              <a:avLst/>
              <a:gdLst>
                <a:gd name="T0" fmla="*/ 0 w 65"/>
                <a:gd name="T1" fmla="*/ 0 h 46"/>
                <a:gd name="T2" fmla="*/ 0 w 65"/>
                <a:gd name="T3" fmla="*/ 0 h 46"/>
                <a:gd name="T4" fmla="*/ 0 w 65"/>
                <a:gd name="T5" fmla="*/ 0 h 46"/>
                <a:gd name="T6" fmla="*/ 0 w 65"/>
                <a:gd name="T7" fmla="*/ 0 h 46"/>
                <a:gd name="T8" fmla="*/ 0 w 65"/>
                <a:gd name="T9" fmla="*/ 0 h 46"/>
                <a:gd name="T10" fmla="*/ 0 w 65"/>
                <a:gd name="T11" fmla="*/ 0 h 46"/>
                <a:gd name="T12" fmla="*/ 0 w 65"/>
                <a:gd name="T13" fmla="*/ 0 h 46"/>
                <a:gd name="T14" fmla="*/ 0 w 65"/>
                <a:gd name="T15" fmla="*/ 0 h 46"/>
                <a:gd name="T16" fmla="*/ 0 w 6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5" h="46">
                  <a:moveTo>
                    <a:pt x="14" y="24"/>
                  </a:moveTo>
                  <a:cubicBezTo>
                    <a:pt x="18" y="13"/>
                    <a:pt x="16" y="9"/>
                    <a:pt x="30" y="4"/>
                  </a:cubicBezTo>
                  <a:cubicBezTo>
                    <a:pt x="34" y="3"/>
                    <a:pt x="42" y="0"/>
                    <a:pt x="42" y="0"/>
                  </a:cubicBezTo>
                  <a:cubicBezTo>
                    <a:pt x="50" y="1"/>
                    <a:pt x="65" y="0"/>
                    <a:pt x="58" y="12"/>
                  </a:cubicBezTo>
                  <a:cubicBezTo>
                    <a:pt x="53" y="21"/>
                    <a:pt x="40" y="21"/>
                    <a:pt x="32" y="26"/>
                  </a:cubicBezTo>
                  <a:cubicBezTo>
                    <a:pt x="26" y="35"/>
                    <a:pt x="23" y="42"/>
                    <a:pt x="12" y="46"/>
                  </a:cubicBezTo>
                  <a:cubicBezTo>
                    <a:pt x="0" y="42"/>
                    <a:pt x="5" y="30"/>
                    <a:pt x="8" y="20"/>
                  </a:cubicBezTo>
                  <a:cubicBezTo>
                    <a:pt x="9" y="18"/>
                    <a:pt x="10" y="13"/>
                    <a:pt x="12" y="14"/>
                  </a:cubicBezTo>
                  <a:cubicBezTo>
                    <a:pt x="15" y="16"/>
                    <a:pt x="13" y="21"/>
                    <a:pt x="14" y="2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09" name="Freeform 66"/>
            <p:cNvSpPr>
              <a:spLocks/>
            </p:cNvSpPr>
            <p:nvPr userDrawn="1"/>
          </p:nvSpPr>
          <p:spPr bwMode="ltGray">
            <a:xfrm>
              <a:off x="4580" y="634"/>
              <a:ext cx="29" cy="16"/>
            </a:xfrm>
            <a:custGeom>
              <a:avLst/>
              <a:gdLst>
                <a:gd name="T0" fmla="*/ 0 w 69"/>
                <a:gd name="T1" fmla="*/ 0 h 47"/>
                <a:gd name="T2" fmla="*/ 0 w 69"/>
                <a:gd name="T3" fmla="*/ 0 h 47"/>
                <a:gd name="T4" fmla="*/ 0 w 69"/>
                <a:gd name="T5" fmla="*/ 0 h 47"/>
                <a:gd name="T6" fmla="*/ 0 w 69"/>
                <a:gd name="T7" fmla="*/ 0 h 47"/>
                <a:gd name="T8" fmla="*/ 0 w 69"/>
                <a:gd name="T9" fmla="*/ 0 h 47"/>
                <a:gd name="T10" fmla="*/ 0 w 69"/>
                <a:gd name="T11" fmla="*/ 0 h 47"/>
                <a:gd name="T12" fmla="*/ 0 w 69"/>
                <a:gd name="T13" fmla="*/ 0 h 47"/>
                <a:gd name="T14" fmla="*/ 0 w 69"/>
                <a:gd name="T15" fmla="*/ 0 h 47"/>
                <a:gd name="T16" fmla="*/ 0 w 69"/>
                <a:gd name="T17" fmla="*/ 0 h 47"/>
                <a:gd name="T18" fmla="*/ 0 w 69"/>
                <a:gd name="T19" fmla="*/ 0 h 47"/>
                <a:gd name="T20" fmla="*/ 0 w 69"/>
                <a:gd name="T21" fmla="*/ 0 h 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9" h="47">
                  <a:moveTo>
                    <a:pt x="0" y="31"/>
                  </a:moveTo>
                  <a:cubicBezTo>
                    <a:pt x="7" y="24"/>
                    <a:pt x="9" y="22"/>
                    <a:pt x="18" y="25"/>
                  </a:cubicBezTo>
                  <a:cubicBezTo>
                    <a:pt x="25" y="4"/>
                    <a:pt x="36" y="12"/>
                    <a:pt x="52" y="1"/>
                  </a:cubicBezTo>
                  <a:cubicBezTo>
                    <a:pt x="56" y="2"/>
                    <a:pt x="61" y="0"/>
                    <a:pt x="64" y="3"/>
                  </a:cubicBezTo>
                  <a:cubicBezTo>
                    <a:pt x="69" y="8"/>
                    <a:pt x="50" y="19"/>
                    <a:pt x="50" y="19"/>
                  </a:cubicBezTo>
                  <a:cubicBezTo>
                    <a:pt x="46" y="31"/>
                    <a:pt x="35" y="22"/>
                    <a:pt x="28" y="33"/>
                  </a:cubicBezTo>
                  <a:cubicBezTo>
                    <a:pt x="31" y="41"/>
                    <a:pt x="31" y="44"/>
                    <a:pt x="22" y="47"/>
                  </a:cubicBezTo>
                  <a:cubicBezTo>
                    <a:pt x="20" y="46"/>
                    <a:pt x="18" y="46"/>
                    <a:pt x="16" y="45"/>
                  </a:cubicBezTo>
                  <a:cubicBezTo>
                    <a:pt x="14" y="43"/>
                    <a:pt x="14" y="40"/>
                    <a:pt x="12" y="39"/>
                  </a:cubicBezTo>
                  <a:cubicBezTo>
                    <a:pt x="8" y="37"/>
                    <a:pt x="0" y="35"/>
                    <a:pt x="0" y="35"/>
                  </a:cubicBezTo>
                  <a:cubicBezTo>
                    <a:pt x="2" y="26"/>
                    <a:pt x="3" y="25"/>
                    <a:pt x="0" y="31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10" name="Freeform 67"/>
            <p:cNvSpPr>
              <a:spLocks/>
            </p:cNvSpPr>
            <p:nvPr userDrawn="1"/>
          </p:nvSpPr>
          <p:spPr bwMode="ltGray">
            <a:xfrm>
              <a:off x="4423" y="547"/>
              <a:ext cx="151" cy="93"/>
            </a:xfrm>
            <a:custGeom>
              <a:avLst/>
              <a:gdLst>
                <a:gd name="T0" fmla="*/ 0 w 355"/>
                <a:gd name="T1" fmla="*/ 0 h 277"/>
                <a:gd name="T2" fmla="*/ 0 w 355"/>
                <a:gd name="T3" fmla="*/ 0 h 277"/>
                <a:gd name="T4" fmla="*/ 0 w 355"/>
                <a:gd name="T5" fmla="*/ 0 h 277"/>
                <a:gd name="T6" fmla="*/ 0 w 355"/>
                <a:gd name="T7" fmla="*/ 0 h 277"/>
                <a:gd name="T8" fmla="*/ 0 w 355"/>
                <a:gd name="T9" fmla="*/ 0 h 277"/>
                <a:gd name="T10" fmla="*/ 0 w 355"/>
                <a:gd name="T11" fmla="*/ 0 h 277"/>
                <a:gd name="T12" fmla="*/ 0 w 355"/>
                <a:gd name="T13" fmla="*/ 0 h 277"/>
                <a:gd name="T14" fmla="*/ 0 w 355"/>
                <a:gd name="T15" fmla="*/ 0 h 277"/>
                <a:gd name="T16" fmla="*/ 0 w 355"/>
                <a:gd name="T17" fmla="*/ 0 h 277"/>
                <a:gd name="T18" fmla="*/ 0 w 355"/>
                <a:gd name="T19" fmla="*/ 0 h 277"/>
                <a:gd name="T20" fmla="*/ 0 w 355"/>
                <a:gd name="T21" fmla="*/ 0 h 277"/>
                <a:gd name="T22" fmla="*/ 0 w 355"/>
                <a:gd name="T23" fmla="*/ 0 h 277"/>
                <a:gd name="T24" fmla="*/ 0 w 355"/>
                <a:gd name="T25" fmla="*/ 0 h 277"/>
                <a:gd name="T26" fmla="*/ 0 w 355"/>
                <a:gd name="T27" fmla="*/ 0 h 277"/>
                <a:gd name="T28" fmla="*/ 0 w 355"/>
                <a:gd name="T29" fmla="*/ 0 h 277"/>
                <a:gd name="T30" fmla="*/ 0 w 355"/>
                <a:gd name="T31" fmla="*/ 0 h 277"/>
                <a:gd name="T32" fmla="*/ 0 w 355"/>
                <a:gd name="T33" fmla="*/ 0 h 277"/>
                <a:gd name="T34" fmla="*/ 0 w 355"/>
                <a:gd name="T35" fmla="*/ 0 h 277"/>
                <a:gd name="T36" fmla="*/ 0 w 355"/>
                <a:gd name="T37" fmla="*/ 0 h 277"/>
                <a:gd name="T38" fmla="*/ 0 w 355"/>
                <a:gd name="T39" fmla="*/ 0 h 277"/>
                <a:gd name="T40" fmla="*/ 0 w 355"/>
                <a:gd name="T41" fmla="*/ 0 h 277"/>
                <a:gd name="T42" fmla="*/ 0 w 355"/>
                <a:gd name="T43" fmla="*/ 0 h 277"/>
                <a:gd name="T44" fmla="*/ 0 w 355"/>
                <a:gd name="T45" fmla="*/ 0 h 277"/>
                <a:gd name="T46" fmla="*/ 0 w 355"/>
                <a:gd name="T47" fmla="*/ 0 h 277"/>
                <a:gd name="T48" fmla="*/ 0 w 355"/>
                <a:gd name="T49" fmla="*/ 0 h 277"/>
                <a:gd name="T50" fmla="*/ 0 w 355"/>
                <a:gd name="T51" fmla="*/ 0 h 277"/>
                <a:gd name="T52" fmla="*/ 0 w 355"/>
                <a:gd name="T53" fmla="*/ 0 h 277"/>
                <a:gd name="T54" fmla="*/ 0 w 355"/>
                <a:gd name="T55" fmla="*/ 0 h 277"/>
                <a:gd name="T56" fmla="*/ 0 w 355"/>
                <a:gd name="T57" fmla="*/ 0 h 277"/>
                <a:gd name="T58" fmla="*/ 0 w 355"/>
                <a:gd name="T59" fmla="*/ 0 h 277"/>
                <a:gd name="T60" fmla="*/ 0 w 355"/>
                <a:gd name="T61" fmla="*/ 0 h 277"/>
                <a:gd name="T62" fmla="*/ 0 w 355"/>
                <a:gd name="T63" fmla="*/ 0 h 277"/>
                <a:gd name="T64" fmla="*/ 0 w 355"/>
                <a:gd name="T65" fmla="*/ 0 h 277"/>
                <a:gd name="T66" fmla="*/ 0 w 355"/>
                <a:gd name="T67" fmla="*/ 0 h 277"/>
                <a:gd name="T68" fmla="*/ 0 w 355"/>
                <a:gd name="T69" fmla="*/ 0 h 277"/>
                <a:gd name="T70" fmla="*/ 0 w 355"/>
                <a:gd name="T71" fmla="*/ 0 h 277"/>
                <a:gd name="T72" fmla="*/ 0 w 355"/>
                <a:gd name="T73" fmla="*/ 0 h 277"/>
                <a:gd name="T74" fmla="*/ 0 w 355"/>
                <a:gd name="T75" fmla="*/ 0 h 277"/>
                <a:gd name="T76" fmla="*/ 0 w 355"/>
                <a:gd name="T77" fmla="*/ 0 h 277"/>
                <a:gd name="T78" fmla="*/ 0 w 355"/>
                <a:gd name="T79" fmla="*/ 0 h 27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55" h="277">
                  <a:moveTo>
                    <a:pt x="10" y="4"/>
                  </a:moveTo>
                  <a:cubicBezTo>
                    <a:pt x="22" y="0"/>
                    <a:pt x="24" y="14"/>
                    <a:pt x="36" y="18"/>
                  </a:cubicBezTo>
                  <a:cubicBezTo>
                    <a:pt x="37" y="19"/>
                    <a:pt x="45" y="29"/>
                    <a:pt x="46" y="30"/>
                  </a:cubicBezTo>
                  <a:cubicBezTo>
                    <a:pt x="56" y="40"/>
                    <a:pt x="67" y="38"/>
                    <a:pt x="76" y="52"/>
                  </a:cubicBezTo>
                  <a:cubicBezTo>
                    <a:pt x="80" y="58"/>
                    <a:pt x="92" y="66"/>
                    <a:pt x="92" y="66"/>
                  </a:cubicBezTo>
                  <a:cubicBezTo>
                    <a:pt x="96" y="79"/>
                    <a:pt x="112" y="88"/>
                    <a:pt x="122" y="98"/>
                  </a:cubicBezTo>
                  <a:cubicBezTo>
                    <a:pt x="124" y="105"/>
                    <a:pt x="130" y="124"/>
                    <a:pt x="136" y="128"/>
                  </a:cubicBezTo>
                  <a:cubicBezTo>
                    <a:pt x="140" y="130"/>
                    <a:pt x="148" y="132"/>
                    <a:pt x="148" y="132"/>
                  </a:cubicBezTo>
                  <a:cubicBezTo>
                    <a:pt x="150" y="138"/>
                    <a:pt x="154" y="150"/>
                    <a:pt x="154" y="150"/>
                  </a:cubicBezTo>
                  <a:cubicBezTo>
                    <a:pt x="161" y="139"/>
                    <a:pt x="168" y="144"/>
                    <a:pt x="176" y="152"/>
                  </a:cubicBezTo>
                  <a:cubicBezTo>
                    <a:pt x="174" y="167"/>
                    <a:pt x="173" y="181"/>
                    <a:pt x="170" y="196"/>
                  </a:cubicBezTo>
                  <a:cubicBezTo>
                    <a:pt x="171" y="202"/>
                    <a:pt x="174" y="220"/>
                    <a:pt x="180" y="224"/>
                  </a:cubicBezTo>
                  <a:cubicBezTo>
                    <a:pt x="185" y="228"/>
                    <a:pt x="193" y="228"/>
                    <a:pt x="198" y="232"/>
                  </a:cubicBezTo>
                  <a:cubicBezTo>
                    <a:pt x="204" y="230"/>
                    <a:pt x="216" y="234"/>
                    <a:pt x="216" y="234"/>
                  </a:cubicBezTo>
                  <a:cubicBezTo>
                    <a:pt x="223" y="241"/>
                    <a:pt x="225" y="245"/>
                    <a:pt x="236" y="242"/>
                  </a:cubicBezTo>
                  <a:cubicBezTo>
                    <a:pt x="242" y="240"/>
                    <a:pt x="254" y="236"/>
                    <a:pt x="254" y="236"/>
                  </a:cubicBezTo>
                  <a:cubicBezTo>
                    <a:pt x="260" y="240"/>
                    <a:pt x="265" y="246"/>
                    <a:pt x="272" y="248"/>
                  </a:cubicBezTo>
                  <a:cubicBezTo>
                    <a:pt x="277" y="250"/>
                    <a:pt x="291" y="252"/>
                    <a:pt x="296" y="256"/>
                  </a:cubicBezTo>
                  <a:cubicBezTo>
                    <a:pt x="301" y="260"/>
                    <a:pt x="314" y="264"/>
                    <a:pt x="314" y="264"/>
                  </a:cubicBezTo>
                  <a:cubicBezTo>
                    <a:pt x="330" y="263"/>
                    <a:pt x="338" y="261"/>
                    <a:pt x="352" y="266"/>
                  </a:cubicBezTo>
                  <a:cubicBezTo>
                    <a:pt x="355" y="275"/>
                    <a:pt x="350" y="277"/>
                    <a:pt x="342" y="274"/>
                  </a:cubicBezTo>
                  <a:cubicBezTo>
                    <a:pt x="336" y="276"/>
                    <a:pt x="322" y="272"/>
                    <a:pt x="322" y="272"/>
                  </a:cubicBezTo>
                  <a:cubicBezTo>
                    <a:pt x="314" y="275"/>
                    <a:pt x="308" y="272"/>
                    <a:pt x="300" y="270"/>
                  </a:cubicBezTo>
                  <a:cubicBezTo>
                    <a:pt x="296" y="269"/>
                    <a:pt x="288" y="266"/>
                    <a:pt x="288" y="266"/>
                  </a:cubicBezTo>
                  <a:cubicBezTo>
                    <a:pt x="276" y="270"/>
                    <a:pt x="264" y="266"/>
                    <a:pt x="252" y="264"/>
                  </a:cubicBezTo>
                  <a:cubicBezTo>
                    <a:pt x="245" y="259"/>
                    <a:pt x="242" y="257"/>
                    <a:pt x="234" y="260"/>
                  </a:cubicBezTo>
                  <a:cubicBezTo>
                    <a:pt x="211" y="252"/>
                    <a:pt x="192" y="256"/>
                    <a:pt x="172" y="242"/>
                  </a:cubicBezTo>
                  <a:cubicBezTo>
                    <a:pt x="165" y="231"/>
                    <a:pt x="176" y="221"/>
                    <a:pt x="160" y="216"/>
                  </a:cubicBezTo>
                  <a:cubicBezTo>
                    <a:pt x="154" y="233"/>
                    <a:pt x="136" y="203"/>
                    <a:pt x="126" y="200"/>
                  </a:cubicBezTo>
                  <a:cubicBezTo>
                    <a:pt x="120" y="196"/>
                    <a:pt x="114" y="190"/>
                    <a:pt x="108" y="186"/>
                  </a:cubicBezTo>
                  <a:cubicBezTo>
                    <a:pt x="104" y="175"/>
                    <a:pt x="104" y="165"/>
                    <a:pt x="94" y="158"/>
                  </a:cubicBezTo>
                  <a:cubicBezTo>
                    <a:pt x="83" y="142"/>
                    <a:pt x="85" y="119"/>
                    <a:pt x="68" y="108"/>
                  </a:cubicBezTo>
                  <a:cubicBezTo>
                    <a:pt x="67" y="106"/>
                    <a:pt x="66" y="104"/>
                    <a:pt x="64" y="102"/>
                  </a:cubicBezTo>
                  <a:cubicBezTo>
                    <a:pt x="62" y="101"/>
                    <a:pt x="59" y="102"/>
                    <a:pt x="58" y="100"/>
                  </a:cubicBezTo>
                  <a:cubicBezTo>
                    <a:pt x="56" y="97"/>
                    <a:pt x="54" y="88"/>
                    <a:pt x="54" y="88"/>
                  </a:cubicBezTo>
                  <a:cubicBezTo>
                    <a:pt x="59" y="73"/>
                    <a:pt x="52" y="61"/>
                    <a:pt x="38" y="58"/>
                  </a:cubicBezTo>
                  <a:cubicBezTo>
                    <a:pt x="32" y="49"/>
                    <a:pt x="31" y="44"/>
                    <a:pt x="20" y="40"/>
                  </a:cubicBezTo>
                  <a:cubicBezTo>
                    <a:pt x="16" y="27"/>
                    <a:pt x="16" y="26"/>
                    <a:pt x="4" y="22"/>
                  </a:cubicBezTo>
                  <a:cubicBezTo>
                    <a:pt x="1" y="13"/>
                    <a:pt x="0" y="5"/>
                    <a:pt x="10" y="2"/>
                  </a:cubicBezTo>
                  <a:cubicBezTo>
                    <a:pt x="18" y="5"/>
                    <a:pt x="18" y="4"/>
                    <a:pt x="10" y="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11" name="Freeform 68"/>
            <p:cNvSpPr>
              <a:spLocks/>
            </p:cNvSpPr>
            <p:nvPr userDrawn="1"/>
          </p:nvSpPr>
          <p:spPr bwMode="ltGray">
            <a:xfrm>
              <a:off x="4515" y="541"/>
              <a:ext cx="67" cy="72"/>
            </a:xfrm>
            <a:custGeom>
              <a:avLst/>
              <a:gdLst>
                <a:gd name="T0" fmla="*/ 0 w 156"/>
                <a:gd name="T1" fmla="*/ 0 h 206"/>
                <a:gd name="T2" fmla="*/ 0 w 156"/>
                <a:gd name="T3" fmla="*/ 0 h 206"/>
                <a:gd name="T4" fmla="*/ 0 w 156"/>
                <a:gd name="T5" fmla="*/ 0 h 206"/>
                <a:gd name="T6" fmla="*/ 0 w 156"/>
                <a:gd name="T7" fmla="*/ 0 h 206"/>
                <a:gd name="T8" fmla="*/ 0 w 156"/>
                <a:gd name="T9" fmla="*/ 0 h 206"/>
                <a:gd name="T10" fmla="*/ 0 w 156"/>
                <a:gd name="T11" fmla="*/ 0 h 206"/>
                <a:gd name="T12" fmla="*/ 0 w 156"/>
                <a:gd name="T13" fmla="*/ 0 h 206"/>
                <a:gd name="T14" fmla="*/ 0 w 156"/>
                <a:gd name="T15" fmla="*/ 0 h 206"/>
                <a:gd name="T16" fmla="*/ 0 w 156"/>
                <a:gd name="T17" fmla="*/ 0 h 206"/>
                <a:gd name="T18" fmla="*/ 0 w 156"/>
                <a:gd name="T19" fmla="*/ 0 h 206"/>
                <a:gd name="T20" fmla="*/ 0 w 156"/>
                <a:gd name="T21" fmla="*/ 0 h 206"/>
                <a:gd name="T22" fmla="*/ 0 w 156"/>
                <a:gd name="T23" fmla="*/ 0 h 206"/>
                <a:gd name="T24" fmla="*/ 0 w 156"/>
                <a:gd name="T25" fmla="*/ 0 h 206"/>
                <a:gd name="T26" fmla="*/ 0 w 156"/>
                <a:gd name="T27" fmla="*/ 0 h 206"/>
                <a:gd name="T28" fmla="*/ 0 w 156"/>
                <a:gd name="T29" fmla="*/ 0 h 206"/>
                <a:gd name="T30" fmla="*/ 0 w 156"/>
                <a:gd name="T31" fmla="*/ 0 h 206"/>
                <a:gd name="T32" fmla="*/ 0 w 156"/>
                <a:gd name="T33" fmla="*/ 0 h 206"/>
                <a:gd name="T34" fmla="*/ 0 w 156"/>
                <a:gd name="T35" fmla="*/ 0 h 206"/>
                <a:gd name="T36" fmla="*/ 0 w 156"/>
                <a:gd name="T37" fmla="*/ 0 h 206"/>
                <a:gd name="T38" fmla="*/ 0 w 156"/>
                <a:gd name="T39" fmla="*/ 0 h 206"/>
                <a:gd name="T40" fmla="*/ 0 w 156"/>
                <a:gd name="T41" fmla="*/ 0 h 206"/>
                <a:gd name="T42" fmla="*/ 0 w 156"/>
                <a:gd name="T43" fmla="*/ 0 h 206"/>
                <a:gd name="T44" fmla="*/ 0 w 156"/>
                <a:gd name="T45" fmla="*/ 0 h 206"/>
                <a:gd name="T46" fmla="*/ 0 w 156"/>
                <a:gd name="T47" fmla="*/ 0 h 206"/>
                <a:gd name="T48" fmla="*/ 0 w 156"/>
                <a:gd name="T49" fmla="*/ 0 h 206"/>
                <a:gd name="T50" fmla="*/ 0 w 156"/>
                <a:gd name="T51" fmla="*/ 0 h 206"/>
                <a:gd name="T52" fmla="*/ 0 w 156"/>
                <a:gd name="T53" fmla="*/ 0 h 206"/>
                <a:gd name="T54" fmla="*/ 0 w 156"/>
                <a:gd name="T55" fmla="*/ 0 h 206"/>
                <a:gd name="T56" fmla="*/ 0 w 156"/>
                <a:gd name="T57" fmla="*/ 0 h 206"/>
                <a:gd name="T58" fmla="*/ 0 w 156"/>
                <a:gd name="T59" fmla="*/ 0 h 206"/>
                <a:gd name="T60" fmla="*/ 0 w 156"/>
                <a:gd name="T61" fmla="*/ 0 h 206"/>
                <a:gd name="T62" fmla="*/ 0 w 156"/>
                <a:gd name="T63" fmla="*/ 0 h 20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56" h="206">
                  <a:moveTo>
                    <a:pt x="54" y="66"/>
                  </a:moveTo>
                  <a:cubicBezTo>
                    <a:pt x="58" y="63"/>
                    <a:pt x="64" y="63"/>
                    <a:pt x="66" y="58"/>
                  </a:cubicBezTo>
                  <a:cubicBezTo>
                    <a:pt x="67" y="56"/>
                    <a:pt x="67" y="53"/>
                    <a:pt x="68" y="52"/>
                  </a:cubicBezTo>
                  <a:cubicBezTo>
                    <a:pt x="71" y="49"/>
                    <a:pt x="80" y="44"/>
                    <a:pt x="80" y="44"/>
                  </a:cubicBezTo>
                  <a:cubicBezTo>
                    <a:pt x="113" y="55"/>
                    <a:pt x="85" y="29"/>
                    <a:pt x="106" y="22"/>
                  </a:cubicBezTo>
                  <a:cubicBezTo>
                    <a:pt x="110" y="17"/>
                    <a:pt x="108" y="9"/>
                    <a:pt x="112" y="4"/>
                  </a:cubicBezTo>
                  <a:cubicBezTo>
                    <a:pt x="115" y="1"/>
                    <a:pt x="124" y="0"/>
                    <a:pt x="124" y="0"/>
                  </a:cubicBezTo>
                  <a:cubicBezTo>
                    <a:pt x="138" y="14"/>
                    <a:pt x="126" y="23"/>
                    <a:pt x="150" y="28"/>
                  </a:cubicBezTo>
                  <a:cubicBezTo>
                    <a:pt x="156" y="36"/>
                    <a:pt x="154" y="39"/>
                    <a:pt x="146" y="44"/>
                  </a:cubicBezTo>
                  <a:cubicBezTo>
                    <a:pt x="141" y="52"/>
                    <a:pt x="135" y="61"/>
                    <a:pt x="126" y="64"/>
                  </a:cubicBezTo>
                  <a:cubicBezTo>
                    <a:pt x="118" y="75"/>
                    <a:pt x="128" y="83"/>
                    <a:pt x="132" y="94"/>
                  </a:cubicBezTo>
                  <a:cubicBezTo>
                    <a:pt x="129" y="103"/>
                    <a:pt x="135" y="105"/>
                    <a:pt x="142" y="110"/>
                  </a:cubicBezTo>
                  <a:cubicBezTo>
                    <a:pt x="145" y="119"/>
                    <a:pt x="141" y="120"/>
                    <a:pt x="146" y="128"/>
                  </a:cubicBezTo>
                  <a:cubicBezTo>
                    <a:pt x="142" y="139"/>
                    <a:pt x="135" y="133"/>
                    <a:pt x="128" y="128"/>
                  </a:cubicBezTo>
                  <a:cubicBezTo>
                    <a:pt x="116" y="132"/>
                    <a:pt x="122" y="136"/>
                    <a:pt x="116" y="146"/>
                  </a:cubicBezTo>
                  <a:cubicBezTo>
                    <a:pt x="113" y="151"/>
                    <a:pt x="108" y="152"/>
                    <a:pt x="104" y="156"/>
                  </a:cubicBezTo>
                  <a:cubicBezTo>
                    <a:pt x="107" y="167"/>
                    <a:pt x="112" y="191"/>
                    <a:pt x="100" y="198"/>
                  </a:cubicBezTo>
                  <a:cubicBezTo>
                    <a:pt x="96" y="200"/>
                    <a:pt x="92" y="200"/>
                    <a:pt x="88" y="202"/>
                  </a:cubicBezTo>
                  <a:cubicBezTo>
                    <a:pt x="86" y="203"/>
                    <a:pt x="84" y="205"/>
                    <a:pt x="82" y="206"/>
                  </a:cubicBezTo>
                  <a:cubicBezTo>
                    <a:pt x="80" y="205"/>
                    <a:pt x="77" y="204"/>
                    <a:pt x="76" y="202"/>
                  </a:cubicBezTo>
                  <a:cubicBezTo>
                    <a:pt x="74" y="198"/>
                    <a:pt x="76" y="191"/>
                    <a:pt x="72" y="190"/>
                  </a:cubicBezTo>
                  <a:cubicBezTo>
                    <a:pt x="68" y="189"/>
                    <a:pt x="60" y="186"/>
                    <a:pt x="60" y="186"/>
                  </a:cubicBezTo>
                  <a:cubicBezTo>
                    <a:pt x="53" y="188"/>
                    <a:pt x="49" y="192"/>
                    <a:pt x="42" y="194"/>
                  </a:cubicBezTo>
                  <a:cubicBezTo>
                    <a:pt x="34" y="189"/>
                    <a:pt x="37" y="183"/>
                    <a:pt x="28" y="186"/>
                  </a:cubicBezTo>
                  <a:cubicBezTo>
                    <a:pt x="12" y="181"/>
                    <a:pt x="19" y="161"/>
                    <a:pt x="10" y="148"/>
                  </a:cubicBezTo>
                  <a:cubicBezTo>
                    <a:pt x="5" y="121"/>
                    <a:pt x="11" y="147"/>
                    <a:pt x="4" y="130"/>
                  </a:cubicBezTo>
                  <a:cubicBezTo>
                    <a:pt x="2" y="126"/>
                    <a:pt x="0" y="118"/>
                    <a:pt x="0" y="118"/>
                  </a:cubicBezTo>
                  <a:cubicBezTo>
                    <a:pt x="2" y="95"/>
                    <a:pt x="0" y="83"/>
                    <a:pt x="20" y="96"/>
                  </a:cubicBezTo>
                  <a:cubicBezTo>
                    <a:pt x="23" y="105"/>
                    <a:pt x="23" y="110"/>
                    <a:pt x="32" y="104"/>
                  </a:cubicBezTo>
                  <a:cubicBezTo>
                    <a:pt x="35" y="95"/>
                    <a:pt x="29" y="88"/>
                    <a:pt x="34" y="80"/>
                  </a:cubicBezTo>
                  <a:cubicBezTo>
                    <a:pt x="36" y="76"/>
                    <a:pt x="48" y="73"/>
                    <a:pt x="52" y="70"/>
                  </a:cubicBezTo>
                  <a:cubicBezTo>
                    <a:pt x="57" y="63"/>
                    <a:pt x="58" y="62"/>
                    <a:pt x="54" y="66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12" name="Freeform 69"/>
            <p:cNvSpPr>
              <a:spLocks/>
            </p:cNvSpPr>
            <p:nvPr userDrawn="1"/>
          </p:nvSpPr>
          <p:spPr bwMode="ltGray">
            <a:xfrm>
              <a:off x="4580" y="572"/>
              <a:ext cx="47" cy="13"/>
            </a:xfrm>
            <a:custGeom>
              <a:avLst/>
              <a:gdLst>
                <a:gd name="T0" fmla="*/ 0 w 109"/>
                <a:gd name="T1" fmla="*/ 0 h 38"/>
                <a:gd name="T2" fmla="*/ 0 w 109"/>
                <a:gd name="T3" fmla="*/ 0 h 38"/>
                <a:gd name="T4" fmla="*/ 0 w 109"/>
                <a:gd name="T5" fmla="*/ 0 h 38"/>
                <a:gd name="T6" fmla="*/ 0 w 109"/>
                <a:gd name="T7" fmla="*/ 0 h 38"/>
                <a:gd name="T8" fmla="*/ 0 w 109"/>
                <a:gd name="T9" fmla="*/ 0 h 38"/>
                <a:gd name="T10" fmla="*/ 0 w 109"/>
                <a:gd name="T11" fmla="*/ 0 h 38"/>
                <a:gd name="T12" fmla="*/ 0 w 109"/>
                <a:gd name="T13" fmla="*/ 0 h 38"/>
                <a:gd name="T14" fmla="*/ 0 w 109"/>
                <a:gd name="T15" fmla="*/ 0 h 38"/>
                <a:gd name="T16" fmla="*/ 0 w 109"/>
                <a:gd name="T17" fmla="*/ 0 h 38"/>
                <a:gd name="T18" fmla="*/ 0 w 109"/>
                <a:gd name="T19" fmla="*/ 0 h 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9" h="38">
                  <a:moveTo>
                    <a:pt x="4" y="32"/>
                  </a:moveTo>
                  <a:cubicBezTo>
                    <a:pt x="7" y="22"/>
                    <a:pt x="7" y="14"/>
                    <a:pt x="18" y="10"/>
                  </a:cubicBezTo>
                  <a:cubicBezTo>
                    <a:pt x="28" y="12"/>
                    <a:pt x="37" y="14"/>
                    <a:pt x="46" y="20"/>
                  </a:cubicBezTo>
                  <a:cubicBezTo>
                    <a:pt x="62" y="15"/>
                    <a:pt x="54" y="17"/>
                    <a:pt x="72" y="14"/>
                  </a:cubicBezTo>
                  <a:cubicBezTo>
                    <a:pt x="77" y="9"/>
                    <a:pt x="90" y="0"/>
                    <a:pt x="90" y="0"/>
                  </a:cubicBezTo>
                  <a:cubicBezTo>
                    <a:pt x="109" y="6"/>
                    <a:pt x="85" y="23"/>
                    <a:pt x="76" y="26"/>
                  </a:cubicBezTo>
                  <a:cubicBezTo>
                    <a:pt x="71" y="33"/>
                    <a:pt x="68" y="35"/>
                    <a:pt x="60" y="38"/>
                  </a:cubicBezTo>
                  <a:cubicBezTo>
                    <a:pt x="54" y="36"/>
                    <a:pt x="42" y="32"/>
                    <a:pt x="42" y="32"/>
                  </a:cubicBezTo>
                  <a:cubicBezTo>
                    <a:pt x="33" y="23"/>
                    <a:pt x="26" y="26"/>
                    <a:pt x="14" y="30"/>
                  </a:cubicBezTo>
                  <a:cubicBezTo>
                    <a:pt x="1" y="28"/>
                    <a:pt x="0" y="24"/>
                    <a:pt x="4" y="3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13" name="Freeform 70"/>
            <p:cNvSpPr>
              <a:spLocks/>
            </p:cNvSpPr>
            <p:nvPr userDrawn="1"/>
          </p:nvSpPr>
          <p:spPr bwMode="ltGray">
            <a:xfrm>
              <a:off x="4578" y="588"/>
              <a:ext cx="32" cy="38"/>
            </a:xfrm>
            <a:custGeom>
              <a:avLst/>
              <a:gdLst>
                <a:gd name="T0" fmla="*/ 0 w 76"/>
                <a:gd name="T1" fmla="*/ 0 h 104"/>
                <a:gd name="T2" fmla="*/ 0 w 76"/>
                <a:gd name="T3" fmla="*/ 0 h 104"/>
                <a:gd name="T4" fmla="*/ 0 w 76"/>
                <a:gd name="T5" fmla="*/ 0 h 104"/>
                <a:gd name="T6" fmla="*/ 0 w 76"/>
                <a:gd name="T7" fmla="*/ 0 h 104"/>
                <a:gd name="T8" fmla="*/ 0 w 76"/>
                <a:gd name="T9" fmla="*/ 0 h 104"/>
                <a:gd name="T10" fmla="*/ 0 w 76"/>
                <a:gd name="T11" fmla="*/ 0 h 104"/>
                <a:gd name="T12" fmla="*/ 0 w 76"/>
                <a:gd name="T13" fmla="*/ 0 h 104"/>
                <a:gd name="T14" fmla="*/ 0 w 76"/>
                <a:gd name="T15" fmla="*/ 0 h 104"/>
                <a:gd name="T16" fmla="*/ 0 w 76"/>
                <a:gd name="T17" fmla="*/ 0 h 104"/>
                <a:gd name="T18" fmla="*/ 0 w 76"/>
                <a:gd name="T19" fmla="*/ 0 h 104"/>
                <a:gd name="T20" fmla="*/ 0 w 76"/>
                <a:gd name="T21" fmla="*/ 0 h 104"/>
                <a:gd name="T22" fmla="*/ 0 w 76"/>
                <a:gd name="T23" fmla="*/ 0 h 104"/>
                <a:gd name="T24" fmla="*/ 0 w 76"/>
                <a:gd name="T25" fmla="*/ 0 h 104"/>
                <a:gd name="T26" fmla="*/ 0 w 76"/>
                <a:gd name="T27" fmla="*/ 0 h 104"/>
                <a:gd name="T28" fmla="*/ 0 w 76"/>
                <a:gd name="T29" fmla="*/ 0 h 104"/>
                <a:gd name="T30" fmla="*/ 0 w 76"/>
                <a:gd name="T31" fmla="*/ 0 h 104"/>
                <a:gd name="T32" fmla="*/ 0 w 76"/>
                <a:gd name="T33" fmla="*/ 0 h 104"/>
                <a:gd name="T34" fmla="*/ 0 w 76"/>
                <a:gd name="T35" fmla="*/ 0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6" h="104">
                  <a:moveTo>
                    <a:pt x="8" y="18"/>
                  </a:moveTo>
                  <a:cubicBezTo>
                    <a:pt x="10" y="8"/>
                    <a:pt x="9" y="3"/>
                    <a:pt x="18" y="0"/>
                  </a:cubicBezTo>
                  <a:cubicBezTo>
                    <a:pt x="28" y="3"/>
                    <a:pt x="25" y="12"/>
                    <a:pt x="34" y="18"/>
                  </a:cubicBezTo>
                  <a:cubicBezTo>
                    <a:pt x="46" y="16"/>
                    <a:pt x="51" y="8"/>
                    <a:pt x="62" y="4"/>
                  </a:cubicBezTo>
                  <a:cubicBezTo>
                    <a:pt x="76" y="9"/>
                    <a:pt x="56" y="31"/>
                    <a:pt x="46" y="34"/>
                  </a:cubicBezTo>
                  <a:cubicBezTo>
                    <a:pt x="51" y="56"/>
                    <a:pt x="43" y="29"/>
                    <a:pt x="54" y="48"/>
                  </a:cubicBezTo>
                  <a:cubicBezTo>
                    <a:pt x="56" y="52"/>
                    <a:pt x="58" y="60"/>
                    <a:pt x="58" y="60"/>
                  </a:cubicBezTo>
                  <a:cubicBezTo>
                    <a:pt x="55" y="68"/>
                    <a:pt x="54" y="71"/>
                    <a:pt x="46" y="74"/>
                  </a:cubicBezTo>
                  <a:cubicBezTo>
                    <a:pt x="38" y="71"/>
                    <a:pt x="37" y="68"/>
                    <a:pt x="34" y="60"/>
                  </a:cubicBezTo>
                  <a:cubicBezTo>
                    <a:pt x="33" y="50"/>
                    <a:pt x="32" y="33"/>
                    <a:pt x="22" y="48"/>
                  </a:cubicBezTo>
                  <a:cubicBezTo>
                    <a:pt x="25" y="60"/>
                    <a:pt x="23" y="53"/>
                    <a:pt x="28" y="68"/>
                  </a:cubicBezTo>
                  <a:cubicBezTo>
                    <a:pt x="29" y="70"/>
                    <a:pt x="30" y="74"/>
                    <a:pt x="30" y="74"/>
                  </a:cubicBezTo>
                  <a:cubicBezTo>
                    <a:pt x="24" y="84"/>
                    <a:pt x="22" y="93"/>
                    <a:pt x="20" y="104"/>
                  </a:cubicBezTo>
                  <a:cubicBezTo>
                    <a:pt x="17" y="103"/>
                    <a:pt x="14" y="104"/>
                    <a:pt x="12" y="102"/>
                  </a:cubicBezTo>
                  <a:cubicBezTo>
                    <a:pt x="9" y="99"/>
                    <a:pt x="8" y="90"/>
                    <a:pt x="8" y="90"/>
                  </a:cubicBezTo>
                  <a:cubicBezTo>
                    <a:pt x="13" y="75"/>
                    <a:pt x="14" y="64"/>
                    <a:pt x="0" y="54"/>
                  </a:cubicBezTo>
                  <a:cubicBezTo>
                    <a:pt x="1" y="46"/>
                    <a:pt x="1" y="38"/>
                    <a:pt x="2" y="30"/>
                  </a:cubicBezTo>
                  <a:cubicBezTo>
                    <a:pt x="2" y="27"/>
                    <a:pt x="13" y="2"/>
                    <a:pt x="8" y="1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14" name="Freeform 71"/>
            <p:cNvSpPr>
              <a:spLocks/>
            </p:cNvSpPr>
            <p:nvPr userDrawn="1"/>
          </p:nvSpPr>
          <p:spPr bwMode="ltGray">
            <a:xfrm>
              <a:off x="4632" y="569"/>
              <a:ext cx="18" cy="20"/>
            </a:xfrm>
            <a:custGeom>
              <a:avLst/>
              <a:gdLst>
                <a:gd name="T0" fmla="*/ 0 w 37"/>
                <a:gd name="T1" fmla="*/ 0 h 61"/>
                <a:gd name="T2" fmla="*/ 0 w 37"/>
                <a:gd name="T3" fmla="*/ 0 h 61"/>
                <a:gd name="T4" fmla="*/ 0 w 37"/>
                <a:gd name="T5" fmla="*/ 0 h 61"/>
                <a:gd name="T6" fmla="*/ 0 w 37"/>
                <a:gd name="T7" fmla="*/ 0 h 61"/>
                <a:gd name="T8" fmla="*/ 0 w 37"/>
                <a:gd name="T9" fmla="*/ 0 h 61"/>
                <a:gd name="T10" fmla="*/ 0 w 37"/>
                <a:gd name="T11" fmla="*/ 0 h 61"/>
                <a:gd name="T12" fmla="*/ 0 w 37"/>
                <a:gd name="T13" fmla="*/ 0 h 61"/>
                <a:gd name="T14" fmla="*/ 0 w 37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7" h="61">
                  <a:moveTo>
                    <a:pt x="3" y="28"/>
                  </a:moveTo>
                  <a:cubicBezTo>
                    <a:pt x="5" y="14"/>
                    <a:pt x="2" y="7"/>
                    <a:pt x="13" y="0"/>
                  </a:cubicBezTo>
                  <a:cubicBezTo>
                    <a:pt x="26" y="9"/>
                    <a:pt x="23" y="17"/>
                    <a:pt x="15" y="28"/>
                  </a:cubicBezTo>
                  <a:cubicBezTo>
                    <a:pt x="25" y="31"/>
                    <a:pt x="33" y="27"/>
                    <a:pt x="37" y="38"/>
                  </a:cubicBezTo>
                  <a:cubicBezTo>
                    <a:pt x="30" y="45"/>
                    <a:pt x="28" y="47"/>
                    <a:pt x="19" y="44"/>
                  </a:cubicBezTo>
                  <a:cubicBezTo>
                    <a:pt x="13" y="54"/>
                    <a:pt x="18" y="61"/>
                    <a:pt x="5" y="58"/>
                  </a:cubicBezTo>
                  <a:cubicBezTo>
                    <a:pt x="0" y="50"/>
                    <a:pt x="3" y="44"/>
                    <a:pt x="1" y="34"/>
                  </a:cubicBezTo>
                  <a:cubicBezTo>
                    <a:pt x="2" y="32"/>
                    <a:pt x="3" y="28"/>
                    <a:pt x="3" y="2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15" name="Freeform 72"/>
            <p:cNvSpPr>
              <a:spLocks/>
            </p:cNvSpPr>
            <p:nvPr userDrawn="1"/>
          </p:nvSpPr>
          <p:spPr bwMode="ltGray">
            <a:xfrm>
              <a:off x="4636" y="600"/>
              <a:ext cx="20" cy="10"/>
            </a:xfrm>
            <a:custGeom>
              <a:avLst/>
              <a:gdLst>
                <a:gd name="T0" fmla="*/ 0 w 49"/>
                <a:gd name="T1" fmla="*/ 0 h 29"/>
                <a:gd name="T2" fmla="*/ 0 w 49"/>
                <a:gd name="T3" fmla="*/ 0 h 29"/>
                <a:gd name="T4" fmla="*/ 0 w 49"/>
                <a:gd name="T5" fmla="*/ 0 h 29"/>
                <a:gd name="T6" fmla="*/ 0 w 49"/>
                <a:gd name="T7" fmla="*/ 0 h 29"/>
                <a:gd name="T8" fmla="*/ 0 w 49"/>
                <a:gd name="T9" fmla="*/ 0 h 29"/>
                <a:gd name="T10" fmla="*/ 0 w 49"/>
                <a:gd name="T11" fmla="*/ 0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29">
                  <a:moveTo>
                    <a:pt x="7" y="0"/>
                  </a:moveTo>
                  <a:cubicBezTo>
                    <a:pt x="15" y="6"/>
                    <a:pt x="19" y="2"/>
                    <a:pt x="29" y="0"/>
                  </a:cubicBezTo>
                  <a:cubicBezTo>
                    <a:pt x="45" y="5"/>
                    <a:pt x="40" y="3"/>
                    <a:pt x="49" y="16"/>
                  </a:cubicBezTo>
                  <a:cubicBezTo>
                    <a:pt x="46" y="29"/>
                    <a:pt x="42" y="21"/>
                    <a:pt x="35" y="14"/>
                  </a:cubicBezTo>
                  <a:cubicBezTo>
                    <a:pt x="26" y="15"/>
                    <a:pt x="12" y="19"/>
                    <a:pt x="3" y="16"/>
                  </a:cubicBezTo>
                  <a:cubicBezTo>
                    <a:pt x="0" y="6"/>
                    <a:pt x="7" y="10"/>
                    <a:pt x="7" y="0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16" name="Freeform 73"/>
            <p:cNvSpPr>
              <a:spLocks/>
            </p:cNvSpPr>
            <p:nvPr userDrawn="1"/>
          </p:nvSpPr>
          <p:spPr bwMode="ltGray">
            <a:xfrm>
              <a:off x="4657" y="585"/>
              <a:ext cx="26" cy="21"/>
            </a:xfrm>
            <a:custGeom>
              <a:avLst/>
              <a:gdLst>
                <a:gd name="T0" fmla="*/ 0 w 61"/>
                <a:gd name="T1" fmla="*/ 0 h 48"/>
                <a:gd name="T2" fmla="*/ 0 w 61"/>
                <a:gd name="T3" fmla="*/ 0 h 48"/>
                <a:gd name="T4" fmla="*/ 0 w 61"/>
                <a:gd name="T5" fmla="*/ 0 h 48"/>
                <a:gd name="T6" fmla="*/ 0 w 61"/>
                <a:gd name="T7" fmla="*/ 0 h 48"/>
                <a:gd name="T8" fmla="*/ 0 w 61"/>
                <a:gd name="T9" fmla="*/ 0 h 48"/>
                <a:gd name="T10" fmla="*/ 0 w 61"/>
                <a:gd name="T11" fmla="*/ 0 h 48"/>
                <a:gd name="T12" fmla="*/ 0 w 61"/>
                <a:gd name="T13" fmla="*/ 0 h 48"/>
                <a:gd name="T14" fmla="*/ 0 w 61"/>
                <a:gd name="T15" fmla="*/ 0 h 48"/>
                <a:gd name="T16" fmla="*/ 0 w 61"/>
                <a:gd name="T17" fmla="*/ 0 h 48"/>
                <a:gd name="T18" fmla="*/ 0 w 61"/>
                <a:gd name="T19" fmla="*/ 0 h 48"/>
                <a:gd name="T20" fmla="*/ 0 w 61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1" h="48">
                  <a:moveTo>
                    <a:pt x="21" y="38"/>
                  </a:moveTo>
                  <a:cubicBezTo>
                    <a:pt x="19" y="34"/>
                    <a:pt x="19" y="29"/>
                    <a:pt x="15" y="26"/>
                  </a:cubicBezTo>
                  <a:cubicBezTo>
                    <a:pt x="12" y="24"/>
                    <a:pt x="3" y="22"/>
                    <a:pt x="3" y="22"/>
                  </a:cubicBezTo>
                  <a:cubicBezTo>
                    <a:pt x="0" y="12"/>
                    <a:pt x="5" y="12"/>
                    <a:pt x="13" y="8"/>
                  </a:cubicBezTo>
                  <a:cubicBezTo>
                    <a:pt x="17" y="6"/>
                    <a:pt x="25" y="0"/>
                    <a:pt x="25" y="0"/>
                  </a:cubicBezTo>
                  <a:cubicBezTo>
                    <a:pt x="37" y="2"/>
                    <a:pt x="41" y="2"/>
                    <a:pt x="49" y="10"/>
                  </a:cubicBezTo>
                  <a:cubicBezTo>
                    <a:pt x="45" y="21"/>
                    <a:pt x="46" y="12"/>
                    <a:pt x="53" y="20"/>
                  </a:cubicBezTo>
                  <a:cubicBezTo>
                    <a:pt x="56" y="24"/>
                    <a:pt x="61" y="32"/>
                    <a:pt x="61" y="32"/>
                  </a:cubicBezTo>
                  <a:cubicBezTo>
                    <a:pt x="56" y="47"/>
                    <a:pt x="53" y="42"/>
                    <a:pt x="41" y="38"/>
                  </a:cubicBezTo>
                  <a:cubicBezTo>
                    <a:pt x="27" y="47"/>
                    <a:pt x="34" y="48"/>
                    <a:pt x="23" y="44"/>
                  </a:cubicBezTo>
                  <a:cubicBezTo>
                    <a:pt x="22" y="42"/>
                    <a:pt x="21" y="38"/>
                    <a:pt x="21" y="3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17" name="Freeform 74"/>
            <p:cNvSpPr>
              <a:spLocks/>
            </p:cNvSpPr>
            <p:nvPr userDrawn="1"/>
          </p:nvSpPr>
          <p:spPr bwMode="ltGray">
            <a:xfrm>
              <a:off x="4664" y="593"/>
              <a:ext cx="122" cy="65"/>
            </a:xfrm>
            <a:custGeom>
              <a:avLst/>
              <a:gdLst>
                <a:gd name="T0" fmla="*/ 0 w 286"/>
                <a:gd name="T1" fmla="*/ 0 h 182"/>
                <a:gd name="T2" fmla="*/ 0 w 286"/>
                <a:gd name="T3" fmla="*/ 0 h 182"/>
                <a:gd name="T4" fmla="*/ 0 w 286"/>
                <a:gd name="T5" fmla="*/ 0 h 182"/>
                <a:gd name="T6" fmla="*/ 0 w 286"/>
                <a:gd name="T7" fmla="*/ 0 h 182"/>
                <a:gd name="T8" fmla="*/ 0 w 286"/>
                <a:gd name="T9" fmla="*/ 0 h 182"/>
                <a:gd name="T10" fmla="*/ 0 w 286"/>
                <a:gd name="T11" fmla="*/ 0 h 182"/>
                <a:gd name="T12" fmla="*/ 0 w 286"/>
                <a:gd name="T13" fmla="*/ 0 h 182"/>
                <a:gd name="T14" fmla="*/ 0 w 286"/>
                <a:gd name="T15" fmla="*/ 0 h 182"/>
                <a:gd name="T16" fmla="*/ 0 w 286"/>
                <a:gd name="T17" fmla="*/ 0 h 182"/>
                <a:gd name="T18" fmla="*/ 0 w 286"/>
                <a:gd name="T19" fmla="*/ 0 h 182"/>
                <a:gd name="T20" fmla="*/ 0 w 286"/>
                <a:gd name="T21" fmla="*/ 0 h 182"/>
                <a:gd name="T22" fmla="*/ 0 w 286"/>
                <a:gd name="T23" fmla="*/ 0 h 182"/>
                <a:gd name="T24" fmla="*/ 0 w 286"/>
                <a:gd name="T25" fmla="*/ 0 h 182"/>
                <a:gd name="T26" fmla="*/ 0 w 286"/>
                <a:gd name="T27" fmla="*/ 0 h 182"/>
                <a:gd name="T28" fmla="*/ 0 w 286"/>
                <a:gd name="T29" fmla="*/ 0 h 182"/>
                <a:gd name="T30" fmla="*/ 0 w 286"/>
                <a:gd name="T31" fmla="*/ 0 h 182"/>
                <a:gd name="T32" fmla="*/ 0 w 286"/>
                <a:gd name="T33" fmla="*/ 0 h 182"/>
                <a:gd name="T34" fmla="*/ 0 w 286"/>
                <a:gd name="T35" fmla="*/ 0 h 182"/>
                <a:gd name="T36" fmla="*/ 0 w 286"/>
                <a:gd name="T37" fmla="*/ 0 h 182"/>
                <a:gd name="T38" fmla="*/ 0 w 286"/>
                <a:gd name="T39" fmla="*/ 0 h 182"/>
                <a:gd name="T40" fmla="*/ 0 w 286"/>
                <a:gd name="T41" fmla="*/ 0 h 182"/>
                <a:gd name="T42" fmla="*/ 0 w 286"/>
                <a:gd name="T43" fmla="*/ 0 h 182"/>
                <a:gd name="T44" fmla="*/ 0 w 286"/>
                <a:gd name="T45" fmla="*/ 0 h 182"/>
                <a:gd name="T46" fmla="*/ 0 w 286"/>
                <a:gd name="T47" fmla="*/ 0 h 182"/>
                <a:gd name="T48" fmla="*/ 0 w 286"/>
                <a:gd name="T49" fmla="*/ 0 h 182"/>
                <a:gd name="T50" fmla="*/ 0 w 286"/>
                <a:gd name="T51" fmla="*/ 0 h 182"/>
                <a:gd name="T52" fmla="*/ 0 w 286"/>
                <a:gd name="T53" fmla="*/ 0 h 182"/>
                <a:gd name="T54" fmla="*/ 0 w 286"/>
                <a:gd name="T55" fmla="*/ 0 h 182"/>
                <a:gd name="T56" fmla="*/ 0 w 286"/>
                <a:gd name="T57" fmla="*/ 0 h 182"/>
                <a:gd name="T58" fmla="*/ 0 w 286"/>
                <a:gd name="T59" fmla="*/ 0 h 182"/>
                <a:gd name="T60" fmla="*/ 0 w 286"/>
                <a:gd name="T61" fmla="*/ 0 h 182"/>
                <a:gd name="T62" fmla="*/ 0 w 286"/>
                <a:gd name="T63" fmla="*/ 0 h 182"/>
                <a:gd name="T64" fmla="*/ 0 w 286"/>
                <a:gd name="T65" fmla="*/ 0 h 182"/>
                <a:gd name="T66" fmla="*/ 0 w 286"/>
                <a:gd name="T67" fmla="*/ 0 h 182"/>
                <a:gd name="T68" fmla="*/ 0 w 286"/>
                <a:gd name="T69" fmla="*/ 0 h 182"/>
                <a:gd name="T70" fmla="*/ 0 w 286"/>
                <a:gd name="T71" fmla="*/ 0 h 182"/>
                <a:gd name="T72" fmla="*/ 0 w 286"/>
                <a:gd name="T73" fmla="*/ 0 h 182"/>
                <a:gd name="T74" fmla="*/ 0 w 286"/>
                <a:gd name="T75" fmla="*/ 0 h 182"/>
                <a:gd name="T76" fmla="*/ 0 w 286"/>
                <a:gd name="T77" fmla="*/ 0 h 182"/>
                <a:gd name="T78" fmla="*/ 0 w 286"/>
                <a:gd name="T79" fmla="*/ 0 h 182"/>
                <a:gd name="T80" fmla="*/ 0 w 286"/>
                <a:gd name="T81" fmla="*/ 0 h 182"/>
                <a:gd name="T82" fmla="*/ 0 w 286"/>
                <a:gd name="T83" fmla="*/ 0 h 182"/>
                <a:gd name="T84" fmla="*/ 0 w 286"/>
                <a:gd name="T85" fmla="*/ 0 h 18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86" h="182">
                  <a:moveTo>
                    <a:pt x="46" y="28"/>
                  </a:moveTo>
                  <a:cubicBezTo>
                    <a:pt x="41" y="14"/>
                    <a:pt x="46" y="17"/>
                    <a:pt x="36" y="14"/>
                  </a:cubicBezTo>
                  <a:cubicBezTo>
                    <a:pt x="31" y="17"/>
                    <a:pt x="26" y="30"/>
                    <a:pt x="26" y="30"/>
                  </a:cubicBezTo>
                  <a:cubicBezTo>
                    <a:pt x="12" y="25"/>
                    <a:pt x="19" y="21"/>
                    <a:pt x="0" y="24"/>
                  </a:cubicBezTo>
                  <a:cubicBezTo>
                    <a:pt x="2" y="33"/>
                    <a:pt x="2" y="37"/>
                    <a:pt x="10" y="42"/>
                  </a:cubicBezTo>
                  <a:cubicBezTo>
                    <a:pt x="12" y="49"/>
                    <a:pt x="14" y="55"/>
                    <a:pt x="16" y="62"/>
                  </a:cubicBezTo>
                  <a:cubicBezTo>
                    <a:pt x="24" y="59"/>
                    <a:pt x="27" y="57"/>
                    <a:pt x="24" y="48"/>
                  </a:cubicBezTo>
                  <a:cubicBezTo>
                    <a:pt x="26" y="47"/>
                    <a:pt x="28" y="43"/>
                    <a:pt x="30" y="44"/>
                  </a:cubicBezTo>
                  <a:cubicBezTo>
                    <a:pt x="48" y="48"/>
                    <a:pt x="36" y="52"/>
                    <a:pt x="48" y="56"/>
                  </a:cubicBezTo>
                  <a:cubicBezTo>
                    <a:pt x="74" y="65"/>
                    <a:pt x="47" y="56"/>
                    <a:pt x="70" y="62"/>
                  </a:cubicBezTo>
                  <a:cubicBezTo>
                    <a:pt x="77" y="64"/>
                    <a:pt x="88" y="72"/>
                    <a:pt x="88" y="72"/>
                  </a:cubicBezTo>
                  <a:cubicBezTo>
                    <a:pt x="96" y="84"/>
                    <a:pt x="102" y="87"/>
                    <a:pt x="106" y="102"/>
                  </a:cubicBezTo>
                  <a:cubicBezTo>
                    <a:pt x="105" y="109"/>
                    <a:pt x="106" y="115"/>
                    <a:pt x="104" y="122"/>
                  </a:cubicBezTo>
                  <a:cubicBezTo>
                    <a:pt x="103" y="126"/>
                    <a:pt x="94" y="132"/>
                    <a:pt x="98" y="134"/>
                  </a:cubicBezTo>
                  <a:cubicBezTo>
                    <a:pt x="106" y="137"/>
                    <a:pt x="122" y="128"/>
                    <a:pt x="122" y="128"/>
                  </a:cubicBezTo>
                  <a:cubicBezTo>
                    <a:pt x="130" y="131"/>
                    <a:pt x="133" y="135"/>
                    <a:pt x="140" y="140"/>
                  </a:cubicBezTo>
                  <a:cubicBezTo>
                    <a:pt x="148" y="145"/>
                    <a:pt x="159" y="145"/>
                    <a:pt x="168" y="148"/>
                  </a:cubicBezTo>
                  <a:cubicBezTo>
                    <a:pt x="170" y="147"/>
                    <a:pt x="173" y="148"/>
                    <a:pt x="174" y="146"/>
                  </a:cubicBezTo>
                  <a:cubicBezTo>
                    <a:pt x="176" y="142"/>
                    <a:pt x="164" y="136"/>
                    <a:pt x="168" y="134"/>
                  </a:cubicBezTo>
                  <a:cubicBezTo>
                    <a:pt x="171" y="132"/>
                    <a:pt x="175" y="135"/>
                    <a:pt x="178" y="136"/>
                  </a:cubicBezTo>
                  <a:cubicBezTo>
                    <a:pt x="182" y="131"/>
                    <a:pt x="186" y="118"/>
                    <a:pt x="186" y="118"/>
                  </a:cubicBezTo>
                  <a:cubicBezTo>
                    <a:pt x="189" y="119"/>
                    <a:pt x="199" y="120"/>
                    <a:pt x="202" y="122"/>
                  </a:cubicBezTo>
                  <a:cubicBezTo>
                    <a:pt x="206" y="124"/>
                    <a:pt x="214" y="130"/>
                    <a:pt x="214" y="130"/>
                  </a:cubicBezTo>
                  <a:cubicBezTo>
                    <a:pt x="224" y="145"/>
                    <a:pt x="228" y="158"/>
                    <a:pt x="244" y="168"/>
                  </a:cubicBezTo>
                  <a:cubicBezTo>
                    <a:pt x="250" y="172"/>
                    <a:pt x="262" y="178"/>
                    <a:pt x="262" y="178"/>
                  </a:cubicBezTo>
                  <a:cubicBezTo>
                    <a:pt x="265" y="178"/>
                    <a:pt x="286" y="182"/>
                    <a:pt x="284" y="170"/>
                  </a:cubicBezTo>
                  <a:cubicBezTo>
                    <a:pt x="283" y="164"/>
                    <a:pt x="268" y="160"/>
                    <a:pt x="268" y="160"/>
                  </a:cubicBezTo>
                  <a:cubicBezTo>
                    <a:pt x="261" y="150"/>
                    <a:pt x="270" y="143"/>
                    <a:pt x="256" y="138"/>
                  </a:cubicBezTo>
                  <a:cubicBezTo>
                    <a:pt x="254" y="136"/>
                    <a:pt x="251" y="135"/>
                    <a:pt x="250" y="132"/>
                  </a:cubicBezTo>
                  <a:cubicBezTo>
                    <a:pt x="248" y="129"/>
                    <a:pt x="250" y="125"/>
                    <a:pt x="248" y="122"/>
                  </a:cubicBezTo>
                  <a:cubicBezTo>
                    <a:pt x="246" y="118"/>
                    <a:pt x="240" y="118"/>
                    <a:pt x="236" y="116"/>
                  </a:cubicBezTo>
                  <a:cubicBezTo>
                    <a:pt x="230" y="107"/>
                    <a:pt x="227" y="100"/>
                    <a:pt x="240" y="96"/>
                  </a:cubicBezTo>
                  <a:cubicBezTo>
                    <a:pt x="236" y="83"/>
                    <a:pt x="236" y="84"/>
                    <a:pt x="220" y="86"/>
                  </a:cubicBezTo>
                  <a:cubicBezTo>
                    <a:pt x="209" y="82"/>
                    <a:pt x="208" y="82"/>
                    <a:pt x="210" y="70"/>
                  </a:cubicBezTo>
                  <a:cubicBezTo>
                    <a:pt x="207" y="60"/>
                    <a:pt x="199" y="57"/>
                    <a:pt x="190" y="54"/>
                  </a:cubicBezTo>
                  <a:cubicBezTo>
                    <a:pt x="181" y="45"/>
                    <a:pt x="181" y="42"/>
                    <a:pt x="168" y="38"/>
                  </a:cubicBezTo>
                  <a:cubicBezTo>
                    <a:pt x="164" y="37"/>
                    <a:pt x="156" y="34"/>
                    <a:pt x="156" y="34"/>
                  </a:cubicBezTo>
                  <a:cubicBezTo>
                    <a:pt x="146" y="24"/>
                    <a:pt x="134" y="21"/>
                    <a:pt x="120" y="16"/>
                  </a:cubicBezTo>
                  <a:cubicBezTo>
                    <a:pt x="113" y="14"/>
                    <a:pt x="108" y="8"/>
                    <a:pt x="102" y="4"/>
                  </a:cubicBezTo>
                  <a:cubicBezTo>
                    <a:pt x="100" y="3"/>
                    <a:pt x="96" y="0"/>
                    <a:pt x="96" y="0"/>
                  </a:cubicBezTo>
                  <a:cubicBezTo>
                    <a:pt x="83" y="2"/>
                    <a:pt x="79" y="1"/>
                    <a:pt x="70" y="10"/>
                  </a:cubicBezTo>
                  <a:cubicBezTo>
                    <a:pt x="67" y="19"/>
                    <a:pt x="63" y="27"/>
                    <a:pt x="56" y="32"/>
                  </a:cubicBezTo>
                  <a:cubicBezTo>
                    <a:pt x="49" y="30"/>
                    <a:pt x="52" y="31"/>
                    <a:pt x="46" y="2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18" name="Freeform 75"/>
            <p:cNvSpPr>
              <a:spLocks/>
            </p:cNvSpPr>
            <p:nvPr userDrawn="1"/>
          </p:nvSpPr>
          <p:spPr bwMode="ltGray">
            <a:xfrm>
              <a:off x="4770" y="599"/>
              <a:ext cx="33" cy="26"/>
            </a:xfrm>
            <a:custGeom>
              <a:avLst/>
              <a:gdLst>
                <a:gd name="T0" fmla="*/ 0 w 78"/>
                <a:gd name="T1" fmla="*/ 0 h 78"/>
                <a:gd name="T2" fmla="*/ 0 w 78"/>
                <a:gd name="T3" fmla="*/ 0 h 78"/>
                <a:gd name="T4" fmla="*/ 0 w 78"/>
                <a:gd name="T5" fmla="*/ 0 h 78"/>
                <a:gd name="T6" fmla="*/ 0 w 78"/>
                <a:gd name="T7" fmla="*/ 0 h 78"/>
                <a:gd name="T8" fmla="*/ 0 w 78"/>
                <a:gd name="T9" fmla="*/ 0 h 78"/>
                <a:gd name="T10" fmla="*/ 0 w 78"/>
                <a:gd name="T11" fmla="*/ 0 h 78"/>
                <a:gd name="T12" fmla="*/ 0 w 78"/>
                <a:gd name="T13" fmla="*/ 0 h 78"/>
                <a:gd name="T14" fmla="*/ 0 w 78"/>
                <a:gd name="T15" fmla="*/ 0 h 78"/>
                <a:gd name="T16" fmla="*/ 0 w 78"/>
                <a:gd name="T17" fmla="*/ 0 h 78"/>
                <a:gd name="T18" fmla="*/ 0 w 78"/>
                <a:gd name="T19" fmla="*/ 0 h 78"/>
                <a:gd name="T20" fmla="*/ 0 w 78"/>
                <a:gd name="T21" fmla="*/ 0 h 78"/>
                <a:gd name="T22" fmla="*/ 0 w 78"/>
                <a:gd name="T23" fmla="*/ 0 h 7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8" h="78">
                  <a:moveTo>
                    <a:pt x="1" y="58"/>
                  </a:moveTo>
                  <a:cubicBezTo>
                    <a:pt x="6" y="44"/>
                    <a:pt x="18" y="57"/>
                    <a:pt x="27" y="60"/>
                  </a:cubicBezTo>
                  <a:cubicBezTo>
                    <a:pt x="35" y="57"/>
                    <a:pt x="38" y="52"/>
                    <a:pt x="45" y="48"/>
                  </a:cubicBezTo>
                  <a:cubicBezTo>
                    <a:pt x="48" y="40"/>
                    <a:pt x="51" y="36"/>
                    <a:pt x="57" y="30"/>
                  </a:cubicBezTo>
                  <a:cubicBezTo>
                    <a:pt x="55" y="23"/>
                    <a:pt x="43" y="14"/>
                    <a:pt x="43" y="14"/>
                  </a:cubicBezTo>
                  <a:cubicBezTo>
                    <a:pt x="33" y="0"/>
                    <a:pt x="30" y="1"/>
                    <a:pt x="43" y="4"/>
                  </a:cubicBezTo>
                  <a:cubicBezTo>
                    <a:pt x="54" y="11"/>
                    <a:pt x="58" y="22"/>
                    <a:pt x="71" y="26"/>
                  </a:cubicBezTo>
                  <a:cubicBezTo>
                    <a:pt x="78" y="37"/>
                    <a:pt x="78" y="46"/>
                    <a:pt x="67" y="54"/>
                  </a:cubicBezTo>
                  <a:cubicBezTo>
                    <a:pt x="51" y="49"/>
                    <a:pt x="53" y="71"/>
                    <a:pt x="33" y="78"/>
                  </a:cubicBezTo>
                  <a:cubicBezTo>
                    <a:pt x="16" y="72"/>
                    <a:pt x="25" y="76"/>
                    <a:pt x="9" y="66"/>
                  </a:cubicBezTo>
                  <a:cubicBezTo>
                    <a:pt x="7" y="65"/>
                    <a:pt x="3" y="62"/>
                    <a:pt x="3" y="62"/>
                  </a:cubicBezTo>
                  <a:cubicBezTo>
                    <a:pt x="0" y="54"/>
                    <a:pt x="13" y="42"/>
                    <a:pt x="1" y="5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19" name="Freeform 76"/>
            <p:cNvSpPr>
              <a:spLocks/>
            </p:cNvSpPr>
            <p:nvPr userDrawn="1"/>
          </p:nvSpPr>
          <p:spPr bwMode="ltGray">
            <a:xfrm>
              <a:off x="4840" y="544"/>
              <a:ext cx="8" cy="6"/>
            </a:xfrm>
            <a:custGeom>
              <a:avLst/>
              <a:gdLst>
                <a:gd name="T0" fmla="*/ 0 w 17"/>
                <a:gd name="T1" fmla="*/ 0 h 18"/>
                <a:gd name="T2" fmla="*/ 0 w 17"/>
                <a:gd name="T3" fmla="*/ 0 h 18"/>
                <a:gd name="T4" fmla="*/ 0 w 17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18">
                  <a:moveTo>
                    <a:pt x="3" y="4"/>
                  </a:moveTo>
                  <a:cubicBezTo>
                    <a:pt x="17" y="7"/>
                    <a:pt x="16" y="18"/>
                    <a:pt x="3" y="14"/>
                  </a:cubicBezTo>
                  <a:cubicBezTo>
                    <a:pt x="0" y="6"/>
                    <a:pt x="7" y="0"/>
                    <a:pt x="3" y="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20" name="Freeform 77"/>
            <p:cNvSpPr>
              <a:spLocks/>
            </p:cNvSpPr>
            <p:nvPr userDrawn="1"/>
          </p:nvSpPr>
          <p:spPr bwMode="ltGray">
            <a:xfrm>
              <a:off x="4747" y="494"/>
              <a:ext cx="8" cy="5"/>
            </a:xfrm>
            <a:custGeom>
              <a:avLst/>
              <a:gdLst>
                <a:gd name="T0" fmla="*/ 0 w 20"/>
                <a:gd name="T1" fmla="*/ 0 h 15"/>
                <a:gd name="T2" fmla="*/ 0 w 20"/>
                <a:gd name="T3" fmla="*/ 0 h 15"/>
                <a:gd name="T4" fmla="*/ 0 w 20"/>
                <a:gd name="T5" fmla="*/ 0 h 15"/>
                <a:gd name="T6" fmla="*/ 0 w 20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15">
                  <a:moveTo>
                    <a:pt x="7" y="12"/>
                  </a:moveTo>
                  <a:cubicBezTo>
                    <a:pt x="0" y="1"/>
                    <a:pt x="6" y="0"/>
                    <a:pt x="17" y="2"/>
                  </a:cubicBezTo>
                  <a:cubicBezTo>
                    <a:pt x="20" y="10"/>
                    <a:pt x="18" y="15"/>
                    <a:pt x="9" y="12"/>
                  </a:cubicBezTo>
                  <a:cubicBezTo>
                    <a:pt x="4" y="4"/>
                    <a:pt x="4" y="4"/>
                    <a:pt x="7" y="1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21" name="Freeform 78"/>
            <p:cNvSpPr>
              <a:spLocks/>
            </p:cNvSpPr>
            <p:nvPr userDrawn="1"/>
          </p:nvSpPr>
          <p:spPr bwMode="ltGray">
            <a:xfrm>
              <a:off x="4675" y="536"/>
              <a:ext cx="5" cy="5"/>
            </a:xfrm>
            <a:custGeom>
              <a:avLst/>
              <a:gdLst>
                <a:gd name="T0" fmla="*/ 0 w 20"/>
                <a:gd name="T1" fmla="*/ 0 h 15"/>
                <a:gd name="T2" fmla="*/ 0 w 20"/>
                <a:gd name="T3" fmla="*/ 0 h 15"/>
                <a:gd name="T4" fmla="*/ 0 w 20"/>
                <a:gd name="T5" fmla="*/ 0 h 15"/>
                <a:gd name="T6" fmla="*/ 0 w 20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15">
                  <a:moveTo>
                    <a:pt x="7" y="12"/>
                  </a:moveTo>
                  <a:cubicBezTo>
                    <a:pt x="0" y="2"/>
                    <a:pt x="3" y="0"/>
                    <a:pt x="15" y="2"/>
                  </a:cubicBezTo>
                  <a:cubicBezTo>
                    <a:pt x="16" y="4"/>
                    <a:pt x="20" y="12"/>
                    <a:pt x="15" y="14"/>
                  </a:cubicBezTo>
                  <a:cubicBezTo>
                    <a:pt x="12" y="15"/>
                    <a:pt x="7" y="12"/>
                    <a:pt x="7" y="1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22" name="Freeform 79"/>
            <p:cNvSpPr>
              <a:spLocks/>
            </p:cNvSpPr>
            <p:nvPr userDrawn="1"/>
          </p:nvSpPr>
          <p:spPr bwMode="ltGray">
            <a:xfrm>
              <a:off x="4598" y="523"/>
              <a:ext cx="34" cy="27"/>
            </a:xfrm>
            <a:custGeom>
              <a:avLst/>
              <a:gdLst>
                <a:gd name="T0" fmla="*/ 0 w 80"/>
                <a:gd name="T1" fmla="*/ 0 h 80"/>
                <a:gd name="T2" fmla="*/ 0 w 80"/>
                <a:gd name="T3" fmla="*/ 0 h 80"/>
                <a:gd name="T4" fmla="*/ 0 w 80"/>
                <a:gd name="T5" fmla="*/ 0 h 80"/>
                <a:gd name="T6" fmla="*/ 0 w 80"/>
                <a:gd name="T7" fmla="*/ 0 h 80"/>
                <a:gd name="T8" fmla="*/ 0 w 80"/>
                <a:gd name="T9" fmla="*/ 0 h 80"/>
                <a:gd name="T10" fmla="*/ 0 w 80"/>
                <a:gd name="T11" fmla="*/ 0 h 80"/>
                <a:gd name="T12" fmla="*/ 0 w 80"/>
                <a:gd name="T13" fmla="*/ 0 h 80"/>
                <a:gd name="T14" fmla="*/ 0 w 80"/>
                <a:gd name="T15" fmla="*/ 0 h 80"/>
                <a:gd name="T16" fmla="*/ 0 w 80"/>
                <a:gd name="T17" fmla="*/ 0 h 80"/>
                <a:gd name="T18" fmla="*/ 0 w 80"/>
                <a:gd name="T19" fmla="*/ 0 h 80"/>
                <a:gd name="T20" fmla="*/ 0 w 80"/>
                <a:gd name="T21" fmla="*/ 0 h 80"/>
                <a:gd name="T22" fmla="*/ 0 w 80"/>
                <a:gd name="T23" fmla="*/ 0 h 80"/>
                <a:gd name="T24" fmla="*/ 0 w 80"/>
                <a:gd name="T25" fmla="*/ 0 h 80"/>
                <a:gd name="T26" fmla="*/ 0 w 80"/>
                <a:gd name="T27" fmla="*/ 0 h 80"/>
                <a:gd name="T28" fmla="*/ 0 w 80"/>
                <a:gd name="T29" fmla="*/ 0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0" h="80">
                  <a:moveTo>
                    <a:pt x="0" y="50"/>
                  </a:moveTo>
                  <a:cubicBezTo>
                    <a:pt x="1" y="47"/>
                    <a:pt x="12" y="25"/>
                    <a:pt x="14" y="24"/>
                  </a:cubicBezTo>
                  <a:cubicBezTo>
                    <a:pt x="17" y="22"/>
                    <a:pt x="26" y="20"/>
                    <a:pt x="26" y="20"/>
                  </a:cubicBezTo>
                  <a:cubicBezTo>
                    <a:pt x="34" y="23"/>
                    <a:pt x="40" y="21"/>
                    <a:pt x="48" y="18"/>
                  </a:cubicBezTo>
                  <a:cubicBezTo>
                    <a:pt x="52" y="12"/>
                    <a:pt x="54" y="6"/>
                    <a:pt x="58" y="0"/>
                  </a:cubicBezTo>
                  <a:cubicBezTo>
                    <a:pt x="70" y="4"/>
                    <a:pt x="76" y="28"/>
                    <a:pt x="80" y="40"/>
                  </a:cubicBezTo>
                  <a:cubicBezTo>
                    <a:pt x="75" y="54"/>
                    <a:pt x="80" y="50"/>
                    <a:pt x="70" y="56"/>
                  </a:cubicBezTo>
                  <a:cubicBezTo>
                    <a:pt x="61" y="53"/>
                    <a:pt x="59" y="54"/>
                    <a:pt x="54" y="62"/>
                  </a:cubicBezTo>
                  <a:cubicBezTo>
                    <a:pt x="57" y="71"/>
                    <a:pt x="56" y="75"/>
                    <a:pt x="48" y="80"/>
                  </a:cubicBezTo>
                  <a:cubicBezTo>
                    <a:pt x="40" y="77"/>
                    <a:pt x="39" y="72"/>
                    <a:pt x="32" y="68"/>
                  </a:cubicBezTo>
                  <a:cubicBezTo>
                    <a:pt x="26" y="59"/>
                    <a:pt x="30" y="57"/>
                    <a:pt x="38" y="52"/>
                  </a:cubicBezTo>
                  <a:cubicBezTo>
                    <a:pt x="41" y="42"/>
                    <a:pt x="39" y="34"/>
                    <a:pt x="30" y="28"/>
                  </a:cubicBezTo>
                  <a:cubicBezTo>
                    <a:pt x="20" y="31"/>
                    <a:pt x="30" y="40"/>
                    <a:pt x="20" y="48"/>
                  </a:cubicBezTo>
                  <a:cubicBezTo>
                    <a:pt x="16" y="51"/>
                    <a:pt x="8" y="56"/>
                    <a:pt x="8" y="56"/>
                  </a:cubicBezTo>
                  <a:cubicBezTo>
                    <a:pt x="2" y="50"/>
                    <a:pt x="5" y="50"/>
                    <a:pt x="0" y="50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23" name="Freeform 80"/>
            <p:cNvSpPr>
              <a:spLocks/>
            </p:cNvSpPr>
            <p:nvPr userDrawn="1"/>
          </p:nvSpPr>
          <p:spPr bwMode="ltGray">
            <a:xfrm>
              <a:off x="4587" y="466"/>
              <a:ext cx="36" cy="58"/>
            </a:xfrm>
            <a:custGeom>
              <a:avLst/>
              <a:gdLst>
                <a:gd name="T0" fmla="*/ 0 w 94"/>
                <a:gd name="T1" fmla="*/ 0 h 174"/>
                <a:gd name="T2" fmla="*/ 0 w 94"/>
                <a:gd name="T3" fmla="*/ 0 h 174"/>
                <a:gd name="T4" fmla="*/ 0 w 94"/>
                <a:gd name="T5" fmla="*/ 0 h 174"/>
                <a:gd name="T6" fmla="*/ 0 w 94"/>
                <a:gd name="T7" fmla="*/ 0 h 174"/>
                <a:gd name="T8" fmla="*/ 0 w 94"/>
                <a:gd name="T9" fmla="*/ 0 h 174"/>
                <a:gd name="T10" fmla="*/ 0 w 94"/>
                <a:gd name="T11" fmla="*/ 0 h 174"/>
                <a:gd name="T12" fmla="*/ 0 w 94"/>
                <a:gd name="T13" fmla="*/ 0 h 174"/>
                <a:gd name="T14" fmla="*/ 0 w 94"/>
                <a:gd name="T15" fmla="*/ 0 h 174"/>
                <a:gd name="T16" fmla="*/ 0 w 94"/>
                <a:gd name="T17" fmla="*/ 0 h 174"/>
                <a:gd name="T18" fmla="*/ 0 w 94"/>
                <a:gd name="T19" fmla="*/ 0 h 174"/>
                <a:gd name="T20" fmla="*/ 0 w 94"/>
                <a:gd name="T21" fmla="*/ 0 h 174"/>
                <a:gd name="T22" fmla="*/ 0 w 94"/>
                <a:gd name="T23" fmla="*/ 0 h 174"/>
                <a:gd name="T24" fmla="*/ 0 w 94"/>
                <a:gd name="T25" fmla="*/ 0 h 174"/>
                <a:gd name="T26" fmla="*/ 0 w 94"/>
                <a:gd name="T27" fmla="*/ 0 h 174"/>
                <a:gd name="T28" fmla="*/ 0 w 94"/>
                <a:gd name="T29" fmla="*/ 0 h 174"/>
                <a:gd name="T30" fmla="*/ 0 w 94"/>
                <a:gd name="T31" fmla="*/ 0 h 174"/>
                <a:gd name="T32" fmla="*/ 0 w 94"/>
                <a:gd name="T33" fmla="*/ 0 h 174"/>
                <a:gd name="T34" fmla="*/ 0 w 94"/>
                <a:gd name="T35" fmla="*/ 0 h 174"/>
                <a:gd name="T36" fmla="*/ 0 w 94"/>
                <a:gd name="T37" fmla="*/ 0 h 174"/>
                <a:gd name="T38" fmla="*/ 0 w 94"/>
                <a:gd name="T39" fmla="*/ 0 h 174"/>
                <a:gd name="T40" fmla="*/ 0 w 94"/>
                <a:gd name="T41" fmla="*/ 0 h 1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4" h="174">
                  <a:moveTo>
                    <a:pt x="14" y="96"/>
                  </a:moveTo>
                  <a:cubicBezTo>
                    <a:pt x="11" y="109"/>
                    <a:pt x="15" y="120"/>
                    <a:pt x="26" y="128"/>
                  </a:cubicBezTo>
                  <a:cubicBezTo>
                    <a:pt x="34" y="120"/>
                    <a:pt x="35" y="119"/>
                    <a:pt x="32" y="108"/>
                  </a:cubicBezTo>
                  <a:cubicBezTo>
                    <a:pt x="35" y="92"/>
                    <a:pt x="39" y="92"/>
                    <a:pt x="52" y="100"/>
                  </a:cubicBezTo>
                  <a:cubicBezTo>
                    <a:pt x="59" y="110"/>
                    <a:pt x="49" y="114"/>
                    <a:pt x="46" y="124"/>
                  </a:cubicBezTo>
                  <a:cubicBezTo>
                    <a:pt x="50" y="137"/>
                    <a:pt x="57" y="129"/>
                    <a:pt x="66" y="126"/>
                  </a:cubicBezTo>
                  <a:cubicBezTo>
                    <a:pt x="77" y="129"/>
                    <a:pt x="79" y="131"/>
                    <a:pt x="76" y="142"/>
                  </a:cubicBezTo>
                  <a:cubicBezTo>
                    <a:pt x="67" y="139"/>
                    <a:pt x="65" y="141"/>
                    <a:pt x="58" y="148"/>
                  </a:cubicBezTo>
                  <a:cubicBezTo>
                    <a:pt x="60" y="160"/>
                    <a:pt x="62" y="170"/>
                    <a:pt x="74" y="174"/>
                  </a:cubicBezTo>
                  <a:cubicBezTo>
                    <a:pt x="77" y="165"/>
                    <a:pt x="74" y="157"/>
                    <a:pt x="84" y="154"/>
                  </a:cubicBezTo>
                  <a:cubicBezTo>
                    <a:pt x="91" y="143"/>
                    <a:pt x="94" y="122"/>
                    <a:pt x="82" y="112"/>
                  </a:cubicBezTo>
                  <a:cubicBezTo>
                    <a:pt x="77" y="108"/>
                    <a:pt x="66" y="108"/>
                    <a:pt x="60" y="106"/>
                  </a:cubicBezTo>
                  <a:cubicBezTo>
                    <a:pt x="65" y="92"/>
                    <a:pt x="66" y="87"/>
                    <a:pt x="50" y="82"/>
                  </a:cubicBezTo>
                  <a:cubicBezTo>
                    <a:pt x="48" y="82"/>
                    <a:pt x="37" y="86"/>
                    <a:pt x="34" y="82"/>
                  </a:cubicBezTo>
                  <a:cubicBezTo>
                    <a:pt x="32" y="79"/>
                    <a:pt x="30" y="70"/>
                    <a:pt x="30" y="70"/>
                  </a:cubicBezTo>
                  <a:cubicBezTo>
                    <a:pt x="32" y="54"/>
                    <a:pt x="32" y="52"/>
                    <a:pt x="42" y="42"/>
                  </a:cubicBezTo>
                  <a:cubicBezTo>
                    <a:pt x="41" y="30"/>
                    <a:pt x="45" y="5"/>
                    <a:pt x="30" y="0"/>
                  </a:cubicBezTo>
                  <a:cubicBezTo>
                    <a:pt x="14" y="4"/>
                    <a:pt x="16" y="4"/>
                    <a:pt x="18" y="22"/>
                  </a:cubicBezTo>
                  <a:cubicBezTo>
                    <a:pt x="16" y="39"/>
                    <a:pt x="15" y="35"/>
                    <a:pt x="4" y="46"/>
                  </a:cubicBezTo>
                  <a:cubicBezTo>
                    <a:pt x="0" y="59"/>
                    <a:pt x="5" y="67"/>
                    <a:pt x="14" y="76"/>
                  </a:cubicBezTo>
                  <a:cubicBezTo>
                    <a:pt x="15" y="80"/>
                    <a:pt x="17" y="93"/>
                    <a:pt x="14" y="96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24" name="Freeform 81"/>
            <p:cNvSpPr>
              <a:spLocks/>
            </p:cNvSpPr>
            <p:nvPr userDrawn="1"/>
          </p:nvSpPr>
          <p:spPr bwMode="ltGray">
            <a:xfrm>
              <a:off x="4597" y="508"/>
              <a:ext cx="18" cy="17"/>
            </a:xfrm>
            <a:custGeom>
              <a:avLst/>
              <a:gdLst>
                <a:gd name="T0" fmla="*/ 1 w 32"/>
                <a:gd name="T1" fmla="*/ 0 h 50"/>
                <a:gd name="T2" fmla="*/ 1 w 32"/>
                <a:gd name="T3" fmla="*/ 0 h 50"/>
                <a:gd name="T4" fmla="*/ 1 w 32"/>
                <a:gd name="T5" fmla="*/ 0 h 50"/>
                <a:gd name="T6" fmla="*/ 1 w 32"/>
                <a:gd name="T7" fmla="*/ 0 h 50"/>
                <a:gd name="T8" fmla="*/ 1 w 32"/>
                <a:gd name="T9" fmla="*/ 0 h 50"/>
                <a:gd name="T10" fmla="*/ 1 w 32"/>
                <a:gd name="T11" fmla="*/ 0 h 50"/>
                <a:gd name="T12" fmla="*/ 1 w 32"/>
                <a:gd name="T13" fmla="*/ 0 h 50"/>
                <a:gd name="T14" fmla="*/ 1 w 32"/>
                <a:gd name="T15" fmla="*/ 0 h 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50">
                  <a:moveTo>
                    <a:pt x="6" y="24"/>
                  </a:moveTo>
                  <a:cubicBezTo>
                    <a:pt x="0" y="15"/>
                    <a:pt x="3" y="6"/>
                    <a:pt x="12" y="0"/>
                  </a:cubicBezTo>
                  <a:cubicBezTo>
                    <a:pt x="23" y="3"/>
                    <a:pt x="23" y="5"/>
                    <a:pt x="20" y="16"/>
                  </a:cubicBezTo>
                  <a:cubicBezTo>
                    <a:pt x="21" y="19"/>
                    <a:pt x="20" y="22"/>
                    <a:pt x="22" y="24"/>
                  </a:cubicBezTo>
                  <a:cubicBezTo>
                    <a:pt x="23" y="26"/>
                    <a:pt x="27" y="24"/>
                    <a:pt x="28" y="26"/>
                  </a:cubicBezTo>
                  <a:cubicBezTo>
                    <a:pt x="30" y="29"/>
                    <a:pt x="32" y="38"/>
                    <a:pt x="32" y="38"/>
                  </a:cubicBezTo>
                  <a:cubicBezTo>
                    <a:pt x="29" y="46"/>
                    <a:pt x="26" y="47"/>
                    <a:pt x="18" y="50"/>
                  </a:cubicBezTo>
                  <a:cubicBezTo>
                    <a:pt x="12" y="41"/>
                    <a:pt x="18" y="24"/>
                    <a:pt x="6" y="2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25" name="Freeform 82"/>
            <p:cNvSpPr>
              <a:spLocks/>
            </p:cNvSpPr>
            <p:nvPr userDrawn="1"/>
          </p:nvSpPr>
          <p:spPr bwMode="ltGray">
            <a:xfrm>
              <a:off x="4569" y="512"/>
              <a:ext cx="19" cy="17"/>
            </a:xfrm>
            <a:custGeom>
              <a:avLst/>
              <a:gdLst>
                <a:gd name="T0" fmla="*/ 0 w 43"/>
                <a:gd name="T1" fmla="*/ 0 h 50"/>
                <a:gd name="T2" fmla="*/ 0 w 43"/>
                <a:gd name="T3" fmla="*/ 0 h 50"/>
                <a:gd name="T4" fmla="*/ 0 w 43"/>
                <a:gd name="T5" fmla="*/ 0 h 50"/>
                <a:gd name="T6" fmla="*/ 0 w 43"/>
                <a:gd name="T7" fmla="*/ 0 h 50"/>
                <a:gd name="T8" fmla="*/ 0 w 43"/>
                <a:gd name="T9" fmla="*/ 0 h 50"/>
                <a:gd name="T10" fmla="*/ 0 w 43"/>
                <a:gd name="T11" fmla="*/ 0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" h="50">
                  <a:moveTo>
                    <a:pt x="0" y="44"/>
                  </a:moveTo>
                  <a:cubicBezTo>
                    <a:pt x="6" y="38"/>
                    <a:pt x="18" y="29"/>
                    <a:pt x="22" y="20"/>
                  </a:cubicBezTo>
                  <a:cubicBezTo>
                    <a:pt x="27" y="10"/>
                    <a:pt x="25" y="4"/>
                    <a:pt x="36" y="0"/>
                  </a:cubicBezTo>
                  <a:cubicBezTo>
                    <a:pt x="43" y="11"/>
                    <a:pt x="36" y="24"/>
                    <a:pt x="24" y="28"/>
                  </a:cubicBezTo>
                  <a:cubicBezTo>
                    <a:pt x="21" y="38"/>
                    <a:pt x="12" y="47"/>
                    <a:pt x="2" y="50"/>
                  </a:cubicBezTo>
                  <a:cubicBezTo>
                    <a:pt x="1" y="48"/>
                    <a:pt x="0" y="44"/>
                    <a:pt x="0" y="44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26" name="Freeform 83"/>
            <p:cNvSpPr>
              <a:spLocks/>
            </p:cNvSpPr>
            <p:nvPr userDrawn="1"/>
          </p:nvSpPr>
          <p:spPr bwMode="ltGray">
            <a:xfrm>
              <a:off x="4784" y="275"/>
              <a:ext cx="22" cy="10"/>
            </a:xfrm>
            <a:custGeom>
              <a:avLst/>
              <a:gdLst>
                <a:gd name="T0" fmla="*/ 0 w 41"/>
                <a:gd name="T1" fmla="*/ 0 h 29"/>
                <a:gd name="T2" fmla="*/ 1 w 41"/>
                <a:gd name="T3" fmla="*/ 0 h 29"/>
                <a:gd name="T4" fmla="*/ 0 w 41"/>
                <a:gd name="T5" fmla="*/ 0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29">
                  <a:moveTo>
                    <a:pt x="0" y="25"/>
                  </a:moveTo>
                  <a:cubicBezTo>
                    <a:pt x="10" y="11"/>
                    <a:pt x="41" y="0"/>
                    <a:pt x="12" y="29"/>
                  </a:cubicBezTo>
                  <a:cubicBezTo>
                    <a:pt x="8" y="28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27" name="Freeform 84"/>
            <p:cNvSpPr>
              <a:spLocks/>
            </p:cNvSpPr>
            <p:nvPr userDrawn="1"/>
          </p:nvSpPr>
          <p:spPr bwMode="ltGray">
            <a:xfrm>
              <a:off x="4293" y="246"/>
              <a:ext cx="438" cy="152"/>
            </a:xfrm>
            <a:custGeom>
              <a:avLst/>
              <a:gdLst>
                <a:gd name="T0" fmla="*/ 73 w 438"/>
                <a:gd name="T1" fmla="*/ 1 h 152"/>
                <a:gd name="T2" fmla="*/ 438 w 438"/>
                <a:gd name="T3" fmla="*/ 0 h 152"/>
                <a:gd name="T4" fmla="*/ 416 w 438"/>
                <a:gd name="T5" fmla="*/ 54 h 152"/>
                <a:gd name="T6" fmla="*/ 397 w 438"/>
                <a:gd name="T7" fmla="*/ 68 h 152"/>
                <a:gd name="T8" fmla="*/ 392 w 438"/>
                <a:gd name="T9" fmla="*/ 70 h 152"/>
                <a:gd name="T10" fmla="*/ 375 w 438"/>
                <a:gd name="T11" fmla="*/ 73 h 152"/>
                <a:gd name="T12" fmla="*/ 361 w 438"/>
                <a:gd name="T13" fmla="*/ 88 h 152"/>
                <a:gd name="T14" fmla="*/ 362 w 438"/>
                <a:gd name="T15" fmla="*/ 99 h 152"/>
                <a:gd name="T16" fmla="*/ 364 w 438"/>
                <a:gd name="T17" fmla="*/ 107 h 152"/>
                <a:gd name="T18" fmla="*/ 366 w 438"/>
                <a:gd name="T19" fmla="*/ 113 h 152"/>
                <a:gd name="T20" fmla="*/ 362 w 438"/>
                <a:gd name="T21" fmla="*/ 122 h 152"/>
                <a:gd name="T22" fmla="*/ 351 w 438"/>
                <a:gd name="T23" fmla="*/ 120 h 152"/>
                <a:gd name="T24" fmla="*/ 342 w 438"/>
                <a:gd name="T25" fmla="*/ 129 h 152"/>
                <a:gd name="T26" fmla="*/ 347 w 438"/>
                <a:gd name="T27" fmla="*/ 105 h 152"/>
                <a:gd name="T28" fmla="*/ 338 w 438"/>
                <a:gd name="T29" fmla="*/ 100 h 152"/>
                <a:gd name="T30" fmla="*/ 344 w 438"/>
                <a:gd name="T31" fmla="*/ 93 h 152"/>
                <a:gd name="T32" fmla="*/ 342 w 438"/>
                <a:gd name="T33" fmla="*/ 89 h 152"/>
                <a:gd name="T34" fmla="*/ 320 w 438"/>
                <a:gd name="T35" fmla="*/ 94 h 152"/>
                <a:gd name="T36" fmla="*/ 317 w 438"/>
                <a:gd name="T37" fmla="*/ 85 h 152"/>
                <a:gd name="T38" fmla="*/ 297 w 438"/>
                <a:gd name="T39" fmla="*/ 94 h 152"/>
                <a:gd name="T40" fmla="*/ 320 w 438"/>
                <a:gd name="T41" fmla="*/ 103 h 152"/>
                <a:gd name="T42" fmla="*/ 305 w 438"/>
                <a:gd name="T43" fmla="*/ 117 h 152"/>
                <a:gd name="T44" fmla="*/ 311 w 438"/>
                <a:gd name="T45" fmla="*/ 126 h 152"/>
                <a:gd name="T46" fmla="*/ 315 w 438"/>
                <a:gd name="T47" fmla="*/ 138 h 152"/>
                <a:gd name="T48" fmla="*/ 309 w 438"/>
                <a:gd name="T49" fmla="*/ 139 h 152"/>
                <a:gd name="T50" fmla="*/ 314 w 438"/>
                <a:gd name="T51" fmla="*/ 144 h 152"/>
                <a:gd name="T52" fmla="*/ 307 w 438"/>
                <a:gd name="T53" fmla="*/ 152 h 152"/>
                <a:gd name="T54" fmla="*/ 0 w 438"/>
                <a:gd name="T55" fmla="*/ 149 h 152"/>
                <a:gd name="T56" fmla="*/ 73 w 438"/>
                <a:gd name="T57" fmla="*/ 1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38" h="152">
                  <a:moveTo>
                    <a:pt x="73" y="1"/>
                  </a:moveTo>
                  <a:lnTo>
                    <a:pt x="438" y="0"/>
                  </a:lnTo>
                  <a:cubicBezTo>
                    <a:pt x="432" y="15"/>
                    <a:pt x="429" y="42"/>
                    <a:pt x="416" y="54"/>
                  </a:cubicBezTo>
                  <a:cubicBezTo>
                    <a:pt x="410" y="60"/>
                    <a:pt x="405" y="63"/>
                    <a:pt x="397" y="68"/>
                  </a:cubicBezTo>
                  <a:cubicBezTo>
                    <a:pt x="396" y="69"/>
                    <a:pt x="392" y="70"/>
                    <a:pt x="392" y="70"/>
                  </a:cubicBezTo>
                  <a:cubicBezTo>
                    <a:pt x="377" y="63"/>
                    <a:pt x="385" y="68"/>
                    <a:pt x="375" y="73"/>
                  </a:cubicBezTo>
                  <a:cubicBezTo>
                    <a:pt x="371" y="82"/>
                    <a:pt x="371" y="83"/>
                    <a:pt x="361" y="88"/>
                  </a:cubicBezTo>
                  <a:cubicBezTo>
                    <a:pt x="359" y="92"/>
                    <a:pt x="364" y="93"/>
                    <a:pt x="362" y="99"/>
                  </a:cubicBezTo>
                  <a:cubicBezTo>
                    <a:pt x="363" y="102"/>
                    <a:pt x="364" y="105"/>
                    <a:pt x="364" y="107"/>
                  </a:cubicBezTo>
                  <a:cubicBezTo>
                    <a:pt x="365" y="109"/>
                    <a:pt x="366" y="111"/>
                    <a:pt x="366" y="113"/>
                  </a:cubicBezTo>
                  <a:cubicBezTo>
                    <a:pt x="365" y="115"/>
                    <a:pt x="364" y="120"/>
                    <a:pt x="362" y="122"/>
                  </a:cubicBezTo>
                  <a:cubicBezTo>
                    <a:pt x="359" y="123"/>
                    <a:pt x="354" y="119"/>
                    <a:pt x="351" y="120"/>
                  </a:cubicBezTo>
                  <a:cubicBezTo>
                    <a:pt x="347" y="129"/>
                    <a:pt x="352" y="127"/>
                    <a:pt x="342" y="129"/>
                  </a:cubicBezTo>
                  <a:cubicBezTo>
                    <a:pt x="340" y="123"/>
                    <a:pt x="345" y="111"/>
                    <a:pt x="347" y="105"/>
                  </a:cubicBezTo>
                  <a:cubicBezTo>
                    <a:pt x="347" y="100"/>
                    <a:pt x="338" y="102"/>
                    <a:pt x="338" y="100"/>
                  </a:cubicBezTo>
                  <a:cubicBezTo>
                    <a:pt x="338" y="98"/>
                    <a:pt x="344" y="95"/>
                    <a:pt x="344" y="93"/>
                  </a:cubicBezTo>
                  <a:cubicBezTo>
                    <a:pt x="344" y="92"/>
                    <a:pt x="344" y="89"/>
                    <a:pt x="342" y="89"/>
                  </a:cubicBezTo>
                  <a:cubicBezTo>
                    <a:pt x="339" y="89"/>
                    <a:pt x="324" y="94"/>
                    <a:pt x="320" y="94"/>
                  </a:cubicBezTo>
                  <a:cubicBezTo>
                    <a:pt x="317" y="86"/>
                    <a:pt x="328" y="88"/>
                    <a:pt x="317" y="85"/>
                  </a:cubicBezTo>
                  <a:cubicBezTo>
                    <a:pt x="311" y="91"/>
                    <a:pt x="306" y="93"/>
                    <a:pt x="297" y="94"/>
                  </a:cubicBezTo>
                  <a:cubicBezTo>
                    <a:pt x="300" y="104"/>
                    <a:pt x="307" y="101"/>
                    <a:pt x="320" y="103"/>
                  </a:cubicBezTo>
                  <a:cubicBezTo>
                    <a:pt x="318" y="109"/>
                    <a:pt x="311" y="111"/>
                    <a:pt x="305" y="117"/>
                  </a:cubicBezTo>
                  <a:lnTo>
                    <a:pt x="311" y="126"/>
                  </a:lnTo>
                  <a:lnTo>
                    <a:pt x="315" y="138"/>
                  </a:lnTo>
                  <a:lnTo>
                    <a:pt x="309" y="139"/>
                  </a:lnTo>
                  <a:lnTo>
                    <a:pt x="314" y="144"/>
                  </a:lnTo>
                  <a:lnTo>
                    <a:pt x="307" y="152"/>
                  </a:lnTo>
                  <a:lnTo>
                    <a:pt x="0" y="149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28" name="Freeform 85"/>
            <p:cNvSpPr>
              <a:spLocks/>
            </p:cNvSpPr>
            <p:nvPr userDrawn="1"/>
          </p:nvSpPr>
          <p:spPr bwMode="ltGray">
            <a:xfrm>
              <a:off x="4731" y="240"/>
              <a:ext cx="24" cy="55"/>
            </a:xfrm>
            <a:custGeom>
              <a:avLst/>
              <a:gdLst>
                <a:gd name="T0" fmla="*/ 1 w 47"/>
                <a:gd name="T1" fmla="*/ 0 h 165"/>
                <a:gd name="T2" fmla="*/ 1 w 47"/>
                <a:gd name="T3" fmla="*/ 0 h 165"/>
                <a:gd name="T4" fmla="*/ 1 w 47"/>
                <a:gd name="T5" fmla="*/ 0 h 165"/>
                <a:gd name="T6" fmla="*/ 1 w 47"/>
                <a:gd name="T7" fmla="*/ 0 h 165"/>
                <a:gd name="T8" fmla="*/ 1 w 47"/>
                <a:gd name="T9" fmla="*/ 0 h 165"/>
                <a:gd name="T10" fmla="*/ 1 w 47"/>
                <a:gd name="T11" fmla="*/ 0 h 165"/>
                <a:gd name="T12" fmla="*/ 1 w 47"/>
                <a:gd name="T13" fmla="*/ 0 h 165"/>
                <a:gd name="T14" fmla="*/ 1 w 47"/>
                <a:gd name="T15" fmla="*/ 0 h 165"/>
                <a:gd name="T16" fmla="*/ 1 w 47"/>
                <a:gd name="T17" fmla="*/ 0 h 165"/>
                <a:gd name="T18" fmla="*/ 1 w 47"/>
                <a:gd name="T19" fmla="*/ 0 h 165"/>
                <a:gd name="T20" fmla="*/ 1 w 47"/>
                <a:gd name="T21" fmla="*/ 0 h 165"/>
                <a:gd name="T22" fmla="*/ 1 w 47"/>
                <a:gd name="T23" fmla="*/ 0 h 165"/>
                <a:gd name="T24" fmla="*/ 1 w 47"/>
                <a:gd name="T25" fmla="*/ 0 h 165"/>
                <a:gd name="T26" fmla="*/ 1 w 47"/>
                <a:gd name="T27" fmla="*/ 0 h 165"/>
                <a:gd name="T28" fmla="*/ 1 w 47"/>
                <a:gd name="T29" fmla="*/ 0 h 165"/>
                <a:gd name="T30" fmla="*/ 1 w 47"/>
                <a:gd name="T31" fmla="*/ 0 h 165"/>
                <a:gd name="T32" fmla="*/ 1 w 47"/>
                <a:gd name="T33" fmla="*/ 0 h 1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7" h="165">
                  <a:moveTo>
                    <a:pt x="5" y="156"/>
                  </a:moveTo>
                  <a:cubicBezTo>
                    <a:pt x="0" y="141"/>
                    <a:pt x="1" y="118"/>
                    <a:pt x="15" y="108"/>
                  </a:cubicBezTo>
                  <a:cubicBezTo>
                    <a:pt x="16" y="95"/>
                    <a:pt x="17" y="81"/>
                    <a:pt x="17" y="68"/>
                  </a:cubicBezTo>
                  <a:cubicBezTo>
                    <a:pt x="17" y="58"/>
                    <a:pt x="11" y="40"/>
                    <a:pt x="11" y="40"/>
                  </a:cubicBezTo>
                  <a:cubicBezTo>
                    <a:pt x="14" y="20"/>
                    <a:pt x="11" y="29"/>
                    <a:pt x="17" y="12"/>
                  </a:cubicBezTo>
                  <a:cubicBezTo>
                    <a:pt x="18" y="8"/>
                    <a:pt x="21" y="0"/>
                    <a:pt x="21" y="0"/>
                  </a:cubicBezTo>
                  <a:cubicBezTo>
                    <a:pt x="38" y="6"/>
                    <a:pt x="33" y="7"/>
                    <a:pt x="31" y="30"/>
                  </a:cubicBezTo>
                  <a:cubicBezTo>
                    <a:pt x="38" y="52"/>
                    <a:pt x="40" y="76"/>
                    <a:pt x="47" y="98"/>
                  </a:cubicBezTo>
                  <a:cubicBezTo>
                    <a:pt x="44" y="116"/>
                    <a:pt x="45" y="113"/>
                    <a:pt x="31" y="108"/>
                  </a:cubicBezTo>
                  <a:cubicBezTo>
                    <a:pt x="25" y="118"/>
                    <a:pt x="28" y="112"/>
                    <a:pt x="23" y="126"/>
                  </a:cubicBezTo>
                  <a:cubicBezTo>
                    <a:pt x="22" y="128"/>
                    <a:pt x="21" y="132"/>
                    <a:pt x="21" y="132"/>
                  </a:cubicBezTo>
                  <a:cubicBezTo>
                    <a:pt x="23" y="133"/>
                    <a:pt x="26" y="132"/>
                    <a:pt x="27" y="134"/>
                  </a:cubicBezTo>
                  <a:cubicBezTo>
                    <a:pt x="29" y="137"/>
                    <a:pt x="31" y="146"/>
                    <a:pt x="31" y="146"/>
                  </a:cubicBezTo>
                  <a:cubicBezTo>
                    <a:pt x="27" y="165"/>
                    <a:pt x="23" y="155"/>
                    <a:pt x="13" y="148"/>
                  </a:cubicBezTo>
                  <a:cubicBezTo>
                    <a:pt x="11" y="152"/>
                    <a:pt x="11" y="160"/>
                    <a:pt x="7" y="160"/>
                  </a:cubicBezTo>
                  <a:cubicBezTo>
                    <a:pt x="5" y="160"/>
                    <a:pt x="4" y="156"/>
                    <a:pt x="3" y="154"/>
                  </a:cubicBezTo>
                  <a:cubicBezTo>
                    <a:pt x="3" y="153"/>
                    <a:pt x="4" y="155"/>
                    <a:pt x="5" y="156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29" name="Freeform 86"/>
            <p:cNvSpPr>
              <a:spLocks/>
            </p:cNvSpPr>
            <p:nvPr userDrawn="1"/>
          </p:nvSpPr>
          <p:spPr bwMode="ltGray">
            <a:xfrm>
              <a:off x="4719" y="287"/>
              <a:ext cx="59" cy="38"/>
            </a:xfrm>
            <a:custGeom>
              <a:avLst/>
              <a:gdLst>
                <a:gd name="T0" fmla="*/ 0 w 138"/>
                <a:gd name="T1" fmla="*/ 0 h 103"/>
                <a:gd name="T2" fmla="*/ 0 w 138"/>
                <a:gd name="T3" fmla="*/ 0 h 103"/>
                <a:gd name="T4" fmla="*/ 0 w 138"/>
                <a:gd name="T5" fmla="*/ 0 h 103"/>
                <a:gd name="T6" fmla="*/ 0 w 138"/>
                <a:gd name="T7" fmla="*/ 0 h 103"/>
                <a:gd name="T8" fmla="*/ 0 w 138"/>
                <a:gd name="T9" fmla="*/ 0 h 103"/>
                <a:gd name="T10" fmla="*/ 0 w 138"/>
                <a:gd name="T11" fmla="*/ 0 h 103"/>
                <a:gd name="T12" fmla="*/ 0 w 138"/>
                <a:gd name="T13" fmla="*/ 0 h 103"/>
                <a:gd name="T14" fmla="*/ 0 w 138"/>
                <a:gd name="T15" fmla="*/ 0 h 103"/>
                <a:gd name="T16" fmla="*/ 0 w 138"/>
                <a:gd name="T17" fmla="*/ 0 h 103"/>
                <a:gd name="T18" fmla="*/ 0 w 138"/>
                <a:gd name="T19" fmla="*/ 0 h 103"/>
                <a:gd name="T20" fmla="*/ 0 w 138"/>
                <a:gd name="T21" fmla="*/ 0 h 103"/>
                <a:gd name="T22" fmla="*/ 0 w 138"/>
                <a:gd name="T23" fmla="*/ 0 h 103"/>
                <a:gd name="T24" fmla="*/ 0 w 138"/>
                <a:gd name="T25" fmla="*/ 0 h 103"/>
                <a:gd name="T26" fmla="*/ 0 w 138"/>
                <a:gd name="T27" fmla="*/ 0 h 103"/>
                <a:gd name="T28" fmla="*/ 0 w 138"/>
                <a:gd name="T29" fmla="*/ 0 h 103"/>
                <a:gd name="T30" fmla="*/ 0 w 138"/>
                <a:gd name="T31" fmla="*/ 0 h 103"/>
                <a:gd name="T32" fmla="*/ 0 w 138"/>
                <a:gd name="T33" fmla="*/ 0 h 103"/>
                <a:gd name="T34" fmla="*/ 0 w 138"/>
                <a:gd name="T35" fmla="*/ 0 h 103"/>
                <a:gd name="T36" fmla="*/ 0 w 138"/>
                <a:gd name="T37" fmla="*/ 0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8" h="103">
                  <a:moveTo>
                    <a:pt x="26" y="61"/>
                  </a:moveTo>
                  <a:cubicBezTo>
                    <a:pt x="29" y="53"/>
                    <a:pt x="33" y="51"/>
                    <a:pt x="30" y="43"/>
                  </a:cubicBezTo>
                  <a:cubicBezTo>
                    <a:pt x="33" y="27"/>
                    <a:pt x="37" y="24"/>
                    <a:pt x="50" y="33"/>
                  </a:cubicBezTo>
                  <a:cubicBezTo>
                    <a:pt x="51" y="37"/>
                    <a:pt x="53" y="41"/>
                    <a:pt x="54" y="45"/>
                  </a:cubicBezTo>
                  <a:cubicBezTo>
                    <a:pt x="55" y="49"/>
                    <a:pt x="66" y="49"/>
                    <a:pt x="66" y="49"/>
                  </a:cubicBezTo>
                  <a:cubicBezTo>
                    <a:pt x="75" y="43"/>
                    <a:pt x="77" y="45"/>
                    <a:pt x="80" y="55"/>
                  </a:cubicBezTo>
                  <a:cubicBezTo>
                    <a:pt x="92" y="47"/>
                    <a:pt x="101" y="37"/>
                    <a:pt x="116" y="33"/>
                  </a:cubicBezTo>
                  <a:cubicBezTo>
                    <a:pt x="125" y="19"/>
                    <a:pt x="120" y="24"/>
                    <a:pt x="130" y="17"/>
                  </a:cubicBezTo>
                  <a:cubicBezTo>
                    <a:pt x="134" y="11"/>
                    <a:pt x="134" y="0"/>
                    <a:pt x="138" y="11"/>
                  </a:cubicBezTo>
                  <a:cubicBezTo>
                    <a:pt x="135" y="31"/>
                    <a:pt x="126" y="45"/>
                    <a:pt x="106" y="49"/>
                  </a:cubicBezTo>
                  <a:cubicBezTo>
                    <a:pt x="97" y="55"/>
                    <a:pt x="93" y="61"/>
                    <a:pt x="84" y="67"/>
                  </a:cubicBezTo>
                  <a:cubicBezTo>
                    <a:pt x="80" y="79"/>
                    <a:pt x="79" y="79"/>
                    <a:pt x="66" y="81"/>
                  </a:cubicBezTo>
                  <a:cubicBezTo>
                    <a:pt x="60" y="90"/>
                    <a:pt x="57" y="97"/>
                    <a:pt x="48" y="103"/>
                  </a:cubicBezTo>
                  <a:cubicBezTo>
                    <a:pt x="42" y="94"/>
                    <a:pt x="37" y="93"/>
                    <a:pt x="26" y="89"/>
                  </a:cubicBezTo>
                  <a:cubicBezTo>
                    <a:pt x="24" y="88"/>
                    <a:pt x="20" y="87"/>
                    <a:pt x="20" y="87"/>
                  </a:cubicBezTo>
                  <a:cubicBezTo>
                    <a:pt x="10" y="90"/>
                    <a:pt x="14" y="94"/>
                    <a:pt x="22" y="97"/>
                  </a:cubicBezTo>
                  <a:cubicBezTo>
                    <a:pt x="14" y="103"/>
                    <a:pt x="9" y="100"/>
                    <a:pt x="0" y="97"/>
                  </a:cubicBezTo>
                  <a:cubicBezTo>
                    <a:pt x="2" y="87"/>
                    <a:pt x="1" y="82"/>
                    <a:pt x="10" y="79"/>
                  </a:cubicBezTo>
                  <a:cubicBezTo>
                    <a:pt x="15" y="63"/>
                    <a:pt x="14" y="69"/>
                    <a:pt x="26" y="61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30" name="Freeform 87"/>
            <p:cNvSpPr>
              <a:spLocks/>
            </p:cNvSpPr>
            <p:nvPr userDrawn="1"/>
          </p:nvSpPr>
          <p:spPr bwMode="ltGray">
            <a:xfrm>
              <a:off x="4656" y="319"/>
              <a:ext cx="80" cy="72"/>
            </a:xfrm>
            <a:custGeom>
              <a:avLst/>
              <a:gdLst>
                <a:gd name="T0" fmla="*/ 0 w 188"/>
                <a:gd name="T1" fmla="*/ 0 h 214"/>
                <a:gd name="T2" fmla="*/ 0 w 188"/>
                <a:gd name="T3" fmla="*/ 0 h 214"/>
                <a:gd name="T4" fmla="*/ 0 w 188"/>
                <a:gd name="T5" fmla="*/ 0 h 214"/>
                <a:gd name="T6" fmla="*/ 0 w 188"/>
                <a:gd name="T7" fmla="*/ 0 h 214"/>
                <a:gd name="T8" fmla="*/ 0 w 188"/>
                <a:gd name="T9" fmla="*/ 0 h 214"/>
                <a:gd name="T10" fmla="*/ 0 w 188"/>
                <a:gd name="T11" fmla="*/ 0 h 214"/>
                <a:gd name="T12" fmla="*/ 0 w 188"/>
                <a:gd name="T13" fmla="*/ 0 h 214"/>
                <a:gd name="T14" fmla="*/ 0 w 188"/>
                <a:gd name="T15" fmla="*/ 0 h 214"/>
                <a:gd name="T16" fmla="*/ 0 w 188"/>
                <a:gd name="T17" fmla="*/ 0 h 214"/>
                <a:gd name="T18" fmla="*/ 0 w 188"/>
                <a:gd name="T19" fmla="*/ 0 h 214"/>
                <a:gd name="T20" fmla="*/ 0 w 188"/>
                <a:gd name="T21" fmla="*/ 0 h 214"/>
                <a:gd name="T22" fmla="*/ 0 w 188"/>
                <a:gd name="T23" fmla="*/ 0 h 214"/>
                <a:gd name="T24" fmla="*/ 0 w 188"/>
                <a:gd name="T25" fmla="*/ 0 h 214"/>
                <a:gd name="T26" fmla="*/ 0 w 188"/>
                <a:gd name="T27" fmla="*/ 0 h 214"/>
                <a:gd name="T28" fmla="*/ 0 w 188"/>
                <a:gd name="T29" fmla="*/ 0 h 214"/>
                <a:gd name="T30" fmla="*/ 0 w 188"/>
                <a:gd name="T31" fmla="*/ 0 h 214"/>
                <a:gd name="T32" fmla="*/ 0 w 188"/>
                <a:gd name="T33" fmla="*/ 0 h 214"/>
                <a:gd name="T34" fmla="*/ 0 w 188"/>
                <a:gd name="T35" fmla="*/ 0 h 214"/>
                <a:gd name="T36" fmla="*/ 0 w 188"/>
                <a:gd name="T37" fmla="*/ 0 h 214"/>
                <a:gd name="T38" fmla="*/ 0 w 188"/>
                <a:gd name="T39" fmla="*/ 0 h 214"/>
                <a:gd name="T40" fmla="*/ 0 w 188"/>
                <a:gd name="T41" fmla="*/ 0 h 214"/>
                <a:gd name="T42" fmla="*/ 0 w 188"/>
                <a:gd name="T43" fmla="*/ 0 h 214"/>
                <a:gd name="T44" fmla="*/ 0 w 188"/>
                <a:gd name="T45" fmla="*/ 0 h 214"/>
                <a:gd name="T46" fmla="*/ 0 w 188"/>
                <a:gd name="T47" fmla="*/ 0 h 214"/>
                <a:gd name="T48" fmla="*/ 0 w 188"/>
                <a:gd name="T49" fmla="*/ 0 h 214"/>
                <a:gd name="T50" fmla="*/ 0 w 188"/>
                <a:gd name="T51" fmla="*/ 0 h 214"/>
                <a:gd name="T52" fmla="*/ 0 w 188"/>
                <a:gd name="T53" fmla="*/ 0 h 214"/>
                <a:gd name="T54" fmla="*/ 0 w 188"/>
                <a:gd name="T55" fmla="*/ 0 h 214"/>
                <a:gd name="T56" fmla="*/ 0 w 188"/>
                <a:gd name="T57" fmla="*/ 0 h 214"/>
                <a:gd name="T58" fmla="*/ 0 w 188"/>
                <a:gd name="T59" fmla="*/ 0 h 214"/>
                <a:gd name="T60" fmla="*/ 0 w 188"/>
                <a:gd name="T61" fmla="*/ 0 h 214"/>
                <a:gd name="T62" fmla="*/ 0 w 188"/>
                <a:gd name="T63" fmla="*/ 0 h 214"/>
                <a:gd name="T64" fmla="*/ 0 w 188"/>
                <a:gd name="T65" fmla="*/ 0 h 214"/>
                <a:gd name="T66" fmla="*/ 0 w 188"/>
                <a:gd name="T67" fmla="*/ 0 h 214"/>
                <a:gd name="T68" fmla="*/ 0 w 188"/>
                <a:gd name="T69" fmla="*/ 0 h 214"/>
                <a:gd name="T70" fmla="*/ 0 w 188"/>
                <a:gd name="T71" fmla="*/ 0 h 214"/>
                <a:gd name="T72" fmla="*/ 0 w 188"/>
                <a:gd name="T73" fmla="*/ 0 h 214"/>
                <a:gd name="T74" fmla="*/ 0 w 188"/>
                <a:gd name="T75" fmla="*/ 0 h 214"/>
                <a:gd name="T76" fmla="*/ 0 w 188"/>
                <a:gd name="T77" fmla="*/ 0 h 214"/>
                <a:gd name="T78" fmla="*/ 0 w 188"/>
                <a:gd name="T79" fmla="*/ 0 h 214"/>
                <a:gd name="T80" fmla="*/ 0 w 188"/>
                <a:gd name="T81" fmla="*/ 0 h 21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88" h="214">
                  <a:moveTo>
                    <a:pt x="158" y="24"/>
                  </a:moveTo>
                  <a:cubicBezTo>
                    <a:pt x="156" y="18"/>
                    <a:pt x="160" y="6"/>
                    <a:pt x="160" y="6"/>
                  </a:cubicBezTo>
                  <a:cubicBezTo>
                    <a:pt x="167" y="16"/>
                    <a:pt x="167" y="8"/>
                    <a:pt x="170" y="0"/>
                  </a:cubicBezTo>
                  <a:cubicBezTo>
                    <a:pt x="181" y="4"/>
                    <a:pt x="179" y="14"/>
                    <a:pt x="182" y="24"/>
                  </a:cubicBezTo>
                  <a:cubicBezTo>
                    <a:pt x="184" y="30"/>
                    <a:pt x="188" y="42"/>
                    <a:pt x="188" y="42"/>
                  </a:cubicBezTo>
                  <a:cubicBezTo>
                    <a:pt x="183" y="56"/>
                    <a:pt x="188" y="52"/>
                    <a:pt x="178" y="58"/>
                  </a:cubicBezTo>
                  <a:cubicBezTo>
                    <a:pt x="174" y="63"/>
                    <a:pt x="170" y="76"/>
                    <a:pt x="170" y="76"/>
                  </a:cubicBezTo>
                  <a:cubicBezTo>
                    <a:pt x="169" y="100"/>
                    <a:pt x="173" y="110"/>
                    <a:pt x="162" y="126"/>
                  </a:cubicBezTo>
                  <a:cubicBezTo>
                    <a:pt x="150" y="118"/>
                    <a:pt x="155" y="132"/>
                    <a:pt x="144" y="136"/>
                  </a:cubicBezTo>
                  <a:cubicBezTo>
                    <a:pt x="135" y="134"/>
                    <a:pt x="129" y="135"/>
                    <a:pt x="120" y="138"/>
                  </a:cubicBezTo>
                  <a:cubicBezTo>
                    <a:pt x="114" y="129"/>
                    <a:pt x="122" y="127"/>
                    <a:pt x="112" y="124"/>
                  </a:cubicBezTo>
                  <a:cubicBezTo>
                    <a:pt x="108" y="130"/>
                    <a:pt x="108" y="142"/>
                    <a:pt x="102" y="146"/>
                  </a:cubicBezTo>
                  <a:cubicBezTo>
                    <a:pt x="98" y="148"/>
                    <a:pt x="90" y="150"/>
                    <a:pt x="90" y="150"/>
                  </a:cubicBezTo>
                  <a:cubicBezTo>
                    <a:pt x="87" y="141"/>
                    <a:pt x="89" y="135"/>
                    <a:pt x="80" y="132"/>
                  </a:cubicBezTo>
                  <a:cubicBezTo>
                    <a:pt x="68" y="134"/>
                    <a:pt x="65" y="134"/>
                    <a:pt x="58" y="144"/>
                  </a:cubicBezTo>
                  <a:cubicBezTo>
                    <a:pt x="66" y="150"/>
                    <a:pt x="68" y="147"/>
                    <a:pt x="76" y="142"/>
                  </a:cubicBezTo>
                  <a:cubicBezTo>
                    <a:pt x="81" y="146"/>
                    <a:pt x="85" y="155"/>
                    <a:pt x="78" y="160"/>
                  </a:cubicBezTo>
                  <a:cubicBezTo>
                    <a:pt x="75" y="162"/>
                    <a:pt x="62" y="165"/>
                    <a:pt x="58" y="166"/>
                  </a:cubicBezTo>
                  <a:cubicBezTo>
                    <a:pt x="48" y="173"/>
                    <a:pt x="44" y="173"/>
                    <a:pt x="34" y="166"/>
                  </a:cubicBezTo>
                  <a:cubicBezTo>
                    <a:pt x="35" y="162"/>
                    <a:pt x="34" y="158"/>
                    <a:pt x="36" y="154"/>
                  </a:cubicBezTo>
                  <a:cubicBezTo>
                    <a:pt x="38" y="150"/>
                    <a:pt x="55" y="146"/>
                    <a:pt x="46" y="144"/>
                  </a:cubicBezTo>
                  <a:cubicBezTo>
                    <a:pt x="42" y="143"/>
                    <a:pt x="34" y="148"/>
                    <a:pt x="34" y="148"/>
                  </a:cubicBezTo>
                  <a:cubicBezTo>
                    <a:pt x="32" y="155"/>
                    <a:pt x="28" y="159"/>
                    <a:pt x="26" y="166"/>
                  </a:cubicBezTo>
                  <a:cubicBezTo>
                    <a:pt x="36" y="182"/>
                    <a:pt x="36" y="173"/>
                    <a:pt x="30" y="190"/>
                  </a:cubicBezTo>
                  <a:cubicBezTo>
                    <a:pt x="28" y="196"/>
                    <a:pt x="14" y="200"/>
                    <a:pt x="14" y="200"/>
                  </a:cubicBezTo>
                  <a:cubicBezTo>
                    <a:pt x="5" y="214"/>
                    <a:pt x="11" y="210"/>
                    <a:pt x="0" y="214"/>
                  </a:cubicBezTo>
                  <a:cubicBezTo>
                    <a:pt x="2" y="202"/>
                    <a:pt x="5" y="198"/>
                    <a:pt x="8" y="188"/>
                  </a:cubicBezTo>
                  <a:cubicBezTo>
                    <a:pt x="6" y="178"/>
                    <a:pt x="3" y="173"/>
                    <a:pt x="0" y="164"/>
                  </a:cubicBezTo>
                  <a:cubicBezTo>
                    <a:pt x="3" y="156"/>
                    <a:pt x="7" y="157"/>
                    <a:pt x="14" y="152"/>
                  </a:cubicBezTo>
                  <a:cubicBezTo>
                    <a:pt x="18" y="141"/>
                    <a:pt x="23" y="140"/>
                    <a:pt x="32" y="134"/>
                  </a:cubicBezTo>
                  <a:cubicBezTo>
                    <a:pt x="37" y="127"/>
                    <a:pt x="37" y="123"/>
                    <a:pt x="44" y="118"/>
                  </a:cubicBezTo>
                  <a:cubicBezTo>
                    <a:pt x="64" y="121"/>
                    <a:pt x="55" y="122"/>
                    <a:pt x="72" y="116"/>
                  </a:cubicBezTo>
                  <a:cubicBezTo>
                    <a:pt x="76" y="115"/>
                    <a:pt x="84" y="112"/>
                    <a:pt x="84" y="112"/>
                  </a:cubicBezTo>
                  <a:cubicBezTo>
                    <a:pt x="105" y="119"/>
                    <a:pt x="97" y="84"/>
                    <a:pt x="114" y="78"/>
                  </a:cubicBezTo>
                  <a:cubicBezTo>
                    <a:pt x="117" y="87"/>
                    <a:pt x="110" y="89"/>
                    <a:pt x="120" y="92"/>
                  </a:cubicBezTo>
                  <a:cubicBezTo>
                    <a:pt x="125" y="85"/>
                    <a:pt x="125" y="81"/>
                    <a:pt x="132" y="76"/>
                  </a:cubicBezTo>
                  <a:cubicBezTo>
                    <a:pt x="138" y="68"/>
                    <a:pt x="146" y="65"/>
                    <a:pt x="150" y="54"/>
                  </a:cubicBezTo>
                  <a:cubicBezTo>
                    <a:pt x="151" y="50"/>
                    <a:pt x="154" y="42"/>
                    <a:pt x="154" y="42"/>
                  </a:cubicBezTo>
                  <a:cubicBezTo>
                    <a:pt x="152" y="41"/>
                    <a:pt x="148" y="40"/>
                    <a:pt x="148" y="38"/>
                  </a:cubicBezTo>
                  <a:cubicBezTo>
                    <a:pt x="148" y="36"/>
                    <a:pt x="161" y="33"/>
                    <a:pt x="152" y="32"/>
                  </a:cubicBezTo>
                  <a:lnTo>
                    <a:pt x="158" y="24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31" name="Freeform 88"/>
            <p:cNvSpPr>
              <a:spLocks/>
            </p:cNvSpPr>
            <p:nvPr userDrawn="1"/>
          </p:nvSpPr>
          <p:spPr bwMode="ltGray">
            <a:xfrm>
              <a:off x="4709" y="340"/>
              <a:ext cx="6" cy="4"/>
            </a:xfrm>
            <a:custGeom>
              <a:avLst/>
              <a:gdLst>
                <a:gd name="T0" fmla="*/ 0 w 13"/>
                <a:gd name="T1" fmla="*/ 0 h 13"/>
                <a:gd name="T2" fmla="*/ 0 w 13"/>
                <a:gd name="T3" fmla="*/ 0 h 13"/>
                <a:gd name="T4" fmla="*/ 0 w 13"/>
                <a:gd name="T5" fmla="*/ 0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" h="13">
                  <a:moveTo>
                    <a:pt x="0" y="9"/>
                  </a:moveTo>
                  <a:cubicBezTo>
                    <a:pt x="6" y="0"/>
                    <a:pt x="13" y="7"/>
                    <a:pt x="4" y="13"/>
                  </a:cubicBezTo>
                  <a:cubicBezTo>
                    <a:pt x="0" y="6"/>
                    <a:pt x="0" y="5"/>
                    <a:pt x="0" y="9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32" name="Freeform 89"/>
            <p:cNvSpPr>
              <a:spLocks/>
            </p:cNvSpPr>
            <p:nvPr userDrawn="1"/>
          </p:nvSpPr>
          <p:spPr bwMode="ltGray">
            <a:xfrm>
              <a:off x="4261" y="389"/>
              <a:ext cx="347" cy="189"/>
            </a:xfrm>
            <a:custGeom>
              <a:avLst/>
              <a:gdLst>
                <a:gd name="T0" fmla="*/ 0 w 812"/>
                <a:gd name="T1" fmla="*/ 0 h 564"/>
                <a:gd name="T2" fmla="*/ 0 w 812"/>
                <a:gd name="T3" fmla="*/ 0 h 564"/>
                <a:gd name="T4" fmla="*/ 0 w 812"/>
                <a:gd name="T5" fmla="*/ 0 h 564"/>
                <a:gd name="T6" fmla="*/ 0 w 812"/>
                <a:gd name="T7" fmla="*/ 0 h 564"/>
                <a:gd name="T8" fmla="*/ 0 w 812"/>
                <a:gd name="T9" fmla="*/ 0 h 564"/>
                <a:gd name="T10" fmla="*/ 0 w 812"/>
                <a:gd name="T11" fmla="*/ 0 h 564"/>
                <a:gd name="T12" fmla="*/ 0 w 812"/>
                <a:gd name="T13" fmla="*/ 0 h 564"/>
                <a:gd name="T14" fmla="*/ 0 w 812"/>
                <a:gd name="T15" fmla="*/ 0 h 564"/>
                <a:gd name="T16" fmla="*/ 0 w 812"/>
                <a:gd name="T17" fmla="*/ 0 h 564"/>
                <a:gd name="T18" fmla="*/ 0 w 812"/>
                <a:gd name="T19" fmla="*/ 0 h 564"/>
                <a:gd name="T20" fmla="*/ 0 w 812"/>
                <a:gd name="T21" fmla="*/ 0 h 564"/>
                <a:gd name="T22" fmla="*/ 0 w 812"/>
                <a:gd name="T23" fmla="*/ 0 h 564"/>
                <a:gd name="T24" fmla="*/ 0 w 812"/>
                <a:gd name="T25" fmla="*/ 0 h 564"/>
                <a:gd name="T26" fmla="*/ 0 w 812"/>
                <a:gd name="T27" fmla="*/ 0 h 564"/>
                <a:gd name="T28" fmla="*/ 0 w 812"/>
                <a:gd name="T29" fmla="*/ 0 h 564"/>
                <a:gd name="T30" fmla="*/ 0 w 812"/>
                <a:gd name="T31" fmla="*/ 0 h 564"/>
                <a:gd name="T32" fmla="*/ 0 w 812"/>
                <a:gd name="T33" fmla="*/ 0 h 564"/>
                <a:gd name="T34" fmla="*/ 0 w 812"/>
                <a:gd name="T35" fmla="*/ 0 h 564"/>
                <a:gd name="T36" fmla="*/ 0 w 812"/>
                <a:gd name="T37" fmla="*/ 0 h 564"/>
                <a:gd name="T38" fmla="*/ 0 w 812"/>
                <a:gd name="T39" fmla="*/ 0 h 564"/>
                <a:gd name="T40" fmla="*/ 0 w 812"/>
                <a:gd name="T41" fmla="*/ 0 h 564"/>
                <a:gd name="T42" fmla="*/ 0 w 812"/>
                <a:gd name="T43" fmla="*/ 0 h 564"/>
                <a:gd name="T44" fmla="*/ 0 w 812"/>
                <a:gd name="T45" fmla="*/ 0 h 564"/>
                <a:gd name="T46" fmla="*/ 0 w 812"/>
                <a:gd name="T47" fmla="*/ 0 h 564"/>
                <a:gd name="T48" fmla="*/ 0 w 812"/>
                <a:gd name="T49" fmla="*/ 0 h 564"/>
                <a:gd name="T50" fmla="*/ 0 w 812"/>
                <a:gd name="T51" fmla="*/ 0 h 564"/>
                <a:gd name="T52" fmla="*/ 0 w 812"/>
                <a:gd name="T53" fmla="*/ 0 h 564"/>
                <a:gd name="T54" fmla="*/ 0 w 812"/>
                <a:gd name="T55" fmla="*/ 0 h 564"/>
                <a:gd name="T56" fmla="*/ 0 w 812"/>
                <a:gd name="T57" fmla="*/ 0 h 564"/>
                <a:gd name="T58" fmla="*/ 0 w 812"/>
                <a:gd name="T59" fmla="*/ 0 h 564"/>
                <a:gd name="T60" fmla="*/ 0 w 812"/>
                <a:gd name="T61" fmla="*/ 0 h 564"/>
                <a:gd name="T62" fmla="*/ 0 w 812"/>
                <a:gd name="T63" fmla="*/ 0 h 564"/>
                <a:gd name="T64" fmla="*/ 0 w 812"/>
                <a:gd name="T65" fmla="*/ 0 h 564"/>
                <a:gd name="T66" fmla="*/ 0 w 812"/>
                <a:gd name="T67" fmla="*/ 0 h 564"/>
                <a:gd name="T68" fmla="*/ 0 w 812"/>
                <a:gd name="T69" fmla="*/ 0 h 564"/>
                <a:gd name="T70" fmla="*/ 0 w 812"/>
                <a:gd name="T71" fmla="*/ 0 h 564"/>
                <a:gd name="T72" fmla="*/ 0 w 812"/>
                <a:gd name="T73" fmla="*/ 0 h 564"/>
                <a:gd name="T74" fmla="*/ 0 w 812"/>
                <a:gd name="T75" fmla="*/ 0 h 564"/>
                <a:gd name="T76" fmla="*/ 0 w 812"/>
                <a:gd name="T77" fmla="*/ 0 h 564"/>
                <a:gd name="T78" fmla="*/ 0 w 812"/>
                <a:gd name="T79" fmla="*/ 0 h 564"/>
                <a:gd name="T80" fmla="*/ 0 w 812"/>
                <a:gd name="T81" fmla="*/ 0 h 564"/>
                <a:gd name="T82" fmla="*/ 0 w 812"/>
                <a:gd name="T83" fmla="*/ 0 h 564"/>
                <a:gd name="T84" fmla="*/ 0 w 812"/>
                <a:gd name="T85" fmla="*/ 0 h 564"/>
                <a:gd name="T86" fmla="*/ 0 w 812"/>
                <a:gd name="T87" fmla="*/ 0 h 5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12" h="564">
                  <a:moveTo>
                    <a:pt x="798" y="6"/>
                  </a:moveTo>
                  <a:cubicBezTo>
                    <a:pt x="801" y="15"/>
                    <a:pt x="809" y="16"/>
                    <a:pt x="812" y="26"/>
                  </a:cubicBezTo>
                  <a:cubicBezTo>
                    <a:pt x="809" y="36"/>
                    <a:pt x="801" y="41"/>
                    <a:pt x="796" y="50"/>
                  </a:cubicBezTo>
                  <a:cubicBezTo>
                    <a:pt x="791" y="61"/>
                    <a:pt x="788" y="71"/>
                    <a:pt x="778" y="78"/>
                  </a:cubicBezTo>
                  <a:cubicBezTo>
                    <a:pt x="773" y="85"/>
                    <a:pt x="771" y="88"/>
                    <a:pt x="774" y="96"/>
                  </a:cubicBezTo>
                  <a:cubicBezTo>
                    <a:pt x="767" y="107"/>
                    <a:pt x="758" y="114"/>
                    <a:pt x="748" y="122"/>
                  </a:cubicBezTo>
                  <a:cubicBezTo>
                    <a:pt x="744" y="125"/>
                    <a:pt x="736" y="130"/>
                    <a:pt x="736" y="130"/>
                  </a:cubicBezTo>
                  <a:cubicBezTo>
                    <a:pt x="740" y="141"/>
                    <a:pt x="731" y="140"/>
                    <a:pt x="722" y="142"/>
                  </a:cubicBezTo>
                  <a:cubicBezTo>
                    <a:pt x="716" y="148"/>
                    <a:pt x="712" y="151"/>
                    <a:pt x="704" y="154"/>
                  </a:cubicBezTo>
                  <a:cubicBezTo>
                    <a:pt x="686" y="150"/>
                    <a:pt x="650" y="169"/>
                    <a:pt x="634" y="180"/>
                  </a:cubicBezTo>
                  <a:cubicBezTo>
                    <a:pt x="636" y="189"/>
                    <a:pt x="631" y="193"/>
                    <a:pt x="640" y="196"/>
                  </a:cubicBezTo>
                  <a:cubicBezTo>
                    <a:pt x="643" y="205"/>
                    <a:pt x="640" y="207"/>
                    <a:pt x="632" y="210"/>
                  </a:cubicBezTo>
                  <a:cubicBezTo>
                    <a:pt x="626" y="219"/>
                    <a:pt x="623" y="226"/>
                    <a:pt x="614" y="232"/>
                  </a:cubicBezTo>
                  <a:cubicBezTo>
                    <a:pt x="611" y="231"/>
                    <a:pt x="606" y="233"/>
                    <a:pt x="604" y="230"/>
                  </a:cubicBezTo>
                  <a:cubicBezTo>
                    <a:pt x="599" y="220"/>
                    <a:pt x="610" y="199"/>
                    <a:pt x="620" y="196"/>
                  </a:cubicBezTo>
                  <a:cubicBezTo>
                    <a:pt x="623" y="187"/>
                    <a:pt x="617" y="187"/>
                    <a:pt x="620" y="178"/>
                  </a:cubicBezTo>
                  <a:cubicBezTo>
                    <a:pt x="617" y="164"/>
                    <a:pt x="609" y="168"/>
                    <a:pt x="598" y="172"/>
                  </a:cubicBezTo>
                  <a:cubicBezTo>
                    <a:pt x="592" y="180"/>
                    <a:pt x="585" y="185"/>
                    <a:pt x="576" y="188"/>
                  </a:cubicBezTo>
                  <a:cubicBezTo>
                    <a:pt x="572" y="194"/>
                    <a:pt x="568" y="200"/>
                    <a:pt x="564" y="206"/>
                  </a:cubicBezTo>
                  <a:cubicBezTo>
                    <a:pt x="561" y="210"/>
                    <a:pt x="556" y="218"/>
                    <a:pt x="556" y="218"/>
                  </a:cubicBezTo>
                  <a:cubicBezTo>
                    <a:pt x="558" y="234"/>
                    <a:pt x="559" y="243"/>
                    <a:pt x="572" y="252"/>
                  </a:cubicBezTo>
                  <a:cubicBezTo>
                    <a:pt x="579" y="262"/>
                    <a:pt x="586" y="273"/>
                    <a:pt x="596" y="280"/>
                  </a:cubicBezTo>
                  <a:cubicBezTo>
                    <a:pt x="598" y="286"/>
                    <a:pt x="602" y="298"/>
                    <a:pt x="602" y="298"/>
                  </a:cubicBezTo>
                  <a:cubicBezTo>
                    <a:pt x="601" y="308"/>
                    <a:pt x="599" y="361"/>
                    <a:pt x="594" y="368"/>
                  </a:cubicBezTo>
                  <a:cubicBezTo>
                    <a:pt x="590" y="374"/>
                    <a:pt x="576" y="378"/>
                    <a:pt x="570" y="382"/>
                  </a:cubicBezTo>
                  <a:cubicBezTo>
                    <a:pt x="563" y="393"/>
                    <a:pt x="550" y="396"/>
                    <a:pt x="542" y="406"/>
                  </a:cubicBezTo>
                  <a:cubicBezTo>
                    <a:pt x="536" y="413"/>
                    <a:pt x="539" y="417"/>
                    <a:pt x="530" y="420"/>
                  </a:cubicBezTo>
                  <a:cubicBezTo>
                    <a:pt x="526" y="408"/>
                    <a:pt x="538" y="391"/>
                    <a:pt x="522" y="386"/>
                  </a:cubicBezTo>
                  <a:cubicBezTo>
                    <a:pt x="516" y="377"/>
                    <a:pt x="510" y="364"/>
                    <a:pt x="502" y="356"/>
                  </a:cubicBezTo>
                  <a:cubicBezTo>
                    <a:pt x="497" y="341"/>
                    <a:pt x="505" y="360"/>
                    <a:pt x="482" y="348"/>
                  </a:cubicBezTo>
                  <a:cubicBezTo>
                    <a:pt x="478" y="346"/>
                    <a:pt x="478" y="339"/>
                    <a:pt x="474" y="336"/>
                  </a:cubicBezTo>
                  <a:cubicBezTo>
                    <a:pt x="470" y="323"/>
                    <a:pt x="466" y="342"/>
                    <a:pt x="462" y="348"/>
                  </a:cubicBezTo>
                  <a:cubicBezTo>
                    <a:pt x="460" y="358"/>
                    <a:pt x="456" y="363"/>
                    <a:pt x="454" y="374"/>
                  </a:cubicBezTo>
                  <a:cubicBezTo>
                    <a:pt x="457" y="383"/>
                    <a:pt x="455" y="387"/>
                    <a:pt x="450" y="394"/>
                  </a:cubicBezTo>
                  <a:cubicBezTo>
                    <a:pt x="454" y="399"/>
                    <a:pt x="464" y="411"/>
                    <a:pt x="466" y="418"/>
                  </a:cubicBezTo>
                  <a:cubicBezTo>
                    <a:pt x="474" y="443"/>
                    <a:pt x="472" y="458"/>
                    <a:pt x="500" y="464"/>
                  </a:cubicBezTo>
                  <a:cubicBezTo>
                    <a:pt x="507" y="469"/>
                    <a:pt x="510" y="474"/>
                    <a:pt x="516" y="480"/>
                  </a:cubicBezTo>
                  <a:cubicBezTo>
                    <a:pt x="511" y="494"/>
                    <a:pt x="513" y="509"/>
                    <a:pt x="510" y="524"/>
                  </a:cubicBezTo>
                  <a:cubicBezTo>
                    <a:pt x="512" y="537"/>
                    <a:pt x="511" y="541"/>
                    <a:pt x="522" y="548"/>
                  </a:cubicBezTo>
                  <a:cubicBezTo>
                    <a:pt x="523" y="552"/>
                    <a:pt x="525" y="556"/>
                    <a:pt x="526" y="560"/>
                  </a:cubicBezTo>
                  <a:cubicBezTo>
                    <a:pt x="527" y="564"/>
                    <a:pt x="514" y="556"/>
                    <a:pt x="514" y="556"/>
                  </a:cubicBezTo>
                  <a:cubicBezTo>
                    <a:pt x="502" y="564"/>
                    <a:pt x="501" y="551"/>
                    <a:pt x="492" y="544"/>
                  </a:cubicBezTo>
                  <a:cubicBezTo>
                    <a:pt x="488" y="541"/>
                    <a:pt x="480" y="536"/>
                    <a:pt x="480" y="536"/>
                  </a:cubicBezTo>
                  <a:cubicBezTo>
                    <a:pt x="471" y="522"/>
                    <a:pt x="474" y="529"/>
                    <a:pt x="470" y="518"/>
                  </a:cubicBezTo>
                  <a:cubicBezTo>
                    <a:pt x="467" y="491"/>
                    <a:pt x="461" y="446"/>
                    <a:pt x="436" y="430"/>
                  </a:cubicBezTo>
                  <a:cubicBezTo>
                    <a:pt x="428" y="433"/>
                    <a:pt x="425" y="433"/>
                    <a:pt x="422" y="424"/>
                  </a:cubicBezTo>
                  <a:cubicBezTo>
                    <a:pt x="427" y="404"/>
                    <a:pt x="432" y="383"/>
                    <a:pt x="438" y="364"/>
                  </a:cubicBezTo>
                  <a:cubicBezTo>
                    <a:pt x="436" y="343"/>
                    <a:pt x="431" y="330"/>
                    <a:pt x="426" y="310"/>
                  </a:cubicBezTo>
                  <a:cubicBezTo>
                    <a:pt x="429" y="302"/>
                    <a:pt x="425" y="300"/>
                    <a:pt x="422" y="292"/>
                  </a:cubicBezTo>
                  <a:cubicBezTo>
                    <a:pt x="424" y="282"/>
                    <a:pt x="428" y="277"/>
                    <a:pt x="422" y="268"/>
                  </a:cubicBezTo>
                  <a:cubicBezTo>
                    <a:pt x="420" y="269"/>
                    <a:pt x="418" y="269"/>
                    <a:pt x="416" y="270"/>
                  </a:cubicBezTo>
                  <a:cubicBezTo>
                    <a:pt x="414" y="272"/>
                    <a:pt x="414" y="275"/>
                    <a:pt x="412" y="276"/>
                  </a:cubicBezTo>
                  <a:cubicBezTo>
                    <a:pt x="408" y="278"/>
                    <a:pt x="400" y="280"/>
                    <a:pt x="400" y="280"/>
                  </a:cubicBezTo>
                  <a:cubicBezTo>
                    <a:pt x="394" y="274"/>
                    <a:pt x="389" y="274"/>
                    <a:pt x="386" y="266"/>
                  </a:cubicBezTo>
                  <a:cubicBezTo>
                    <a:pt x="391" y="251"/>
                    <a:pt x="379" y="206"/>
                    <a:pt x="364" y="196"/>
                  </a:cubicBezTo>
                  <a:cubicBezTo>
                    <a:pt x="357" y="186"/>
                    <a:pt x="358" y="182"/>
                    <a:pt x="360" y="170"/>
                  </a:cubicBezTo>
                  <a:cubicBezTo>
                    <a:pt x="358" y="160"/>
                    <a:pt x="356" y="147"/>
                    <a:pt x="346" y="144"/>
                  </a:cubicBezTo>
                  <a:cubicBezTo>
                    <a:pt x="343" y="154"/>
                    <a:pt x="338" y="160"/>
                    <a:pt x="330" y="166"/>
                  </a:cubicBezTo>
                  <a:cubicBezTo>
                    <a:pt x="323" y="164"/>
                    <a:pt x="308" y="160"/>
                    <a:pt x="308" y="160"/>
                  </a:cubicBezTo>
                  <a:cubicBezTo>
                    <a:pt x="296" y="162"/>
                    <a:pt x="297" y="166"/>
                    <a:pt x="288" y="172"/>
                  </a:cubicBezTo>
                  <a:cubicBezTo>
                    <a:pt x="284" y="185"/>
                    <a:pt x="282" y="191"/>
                    <a:pt x="268" y="196"/>
                  </a:cubicBezTo>
                  <a:cubicBezTo>
                    <a:pt x="264" y="200"/>
                    <a:pt x="243" y="231"/>
                    <a:pt x="242" y="232"/>
                  </a:cubicBezTo>
                  <a:cubicBezTo>
                    <a:pt x="231" y="239"/>
                    <a:pt x="215" y="247"/>
                    <a:pt x="206" y="256"/>
                  </a:cubicBezTo>
                  <a:cubicBezTo>
                    <a:pt x="202" y="260"/>
                    <a:pt x="200" y="265"/>
                    <a:pt x="196" y="268"/>
                  </a:cubicBezTo>
                  <a:cubicBezTo>
                    <a:pt x="194" y="269"/>
                    <a:pt x="192" y="269"/>
                    <a:pt x="190" y="270"/>
                  </a:cubicBezTo>
                  <a:cubicBezTo>
                    <a:pt x="188" y="271"/>
                    <a:pt x="186" y="272"/>
                    <a:pt x="184" y="274"/>
                  </a:cubicBezTo>
                  <a:cubicBezTo>
                    <a:pt x="180" y="278"/>
                    <a:pt x="172" y="286"/>
                    <a:pt x="172" y="286"/>
                  </a:cubicBezTo>
                  <a:cubicBezTo>
                    <a:pt x="167" y="300"/>
                    <a:pt x="165" y="314"/>
                    <a:pt x="160" y="328"/>
                  </a:cubicBezTo>
                  <a:cubicBezTo>
                    <a:pt x="158" y="335"/>
                    <a:pt x="156" y="341"/>
                    <a:pt x="154" y="348"/>
                  </a:cubicBezTo>
                  <a:cubicBezTo>
                    <a:pt x="153" y="350"/>
                    <a:pt x="152" y="354"/>
                    <a:pt x="152" y="354"/>
                  </a:cubicBezTo>
                  <a:cubicBezTo>
                    <a:pt x="152" y="359"/>
                    <a:pt x="156" y="384"/>
                    <a:pt x="146" y="392"/>
                  </a:cubicBezTo>
                  <a:cubicBezTo>
                    <a:pt x="141" y="397"/>
                    <a:pt x="128" y="404"/>
                    <a:pt x="128" y="404"/>
                  </a:cubicBezTo>
                  <a:cubicBezTo>
                    <a:pt x="125" y="412"/>
                    <a:pt x="122" y="421"/>
                    <a:pt x="114" y="424"/>
                  </a:cubicBezTo>
                  <a:cubicBezTo>
                    <a:pt x="100" y="419"/>
                    <a:pt x="97" y="405"/>
                    <a:pt x="94" y="392"/>
                  </a:cubicBezTo>
                  <a:cubicBezTo>
                    <a:pt x="86" y="362"/>
                    <a:pt x="82" y="332"/>
                    <a:pt x="72" y="302"/>
                  </a:cubicBezTo>
                  <a:cubicBezTo>
                    <a:pt x="71" y="281"/>
                    <a:pt x="70" y="275"/>
                    <a:pt x="66" y="258"/>
                  </a:cubicBezTo>
                  <a:cubicBezTo>
                    <a:pt x="66" y="251"/>
                    <a:pt x="68" y="219"/>
                    <a:pt x="64" y="208"/>
                  </a:cubicBezTo>
                  <a:cubicBezTo>
                    <a:pt x="70" y="191"/>
                    <a:pt x="66" y="173"/>
                    <a:pt x="72" y="156"/>
                  </a:cubicBezTo>
                  <a:cubicBezTo>
                    <a:pt x="66" y="139"/>
                    <a:pt x="60" y="168"/>
                    <a:pt x="56" y="172"/>
                  </a:cubicBezTo>
                  <a:cubicBezTo>
                    <a:pt x="53" y="175"/>
                    <a:pt x="44" y="180"/>
                    <a:pt x="44" y="180"/>
                  </a:cubicBezTo>
                  <a:cubicBezTo>
                    <a:pt x="35" y="177"/>
                    <a:pt x="28" y="173"/>
                    <a:pt x="24" y="162"/>
                  </a:cubicBezTo>
                  <a:cubicBezTo>
                    <a:pt x="23" y="158"/>
                    <a:pt x="20" y="150"/>
                    <a:pt x="20" y="150"/>
                  </a:cubicBezTo>
                  <a:cubicBezTo>
                    <a:pt x="30" y="148"/>
                    <a:pt x="30" y="143"/>
                    <a:pt x="38" y="138"/>
                  </a:cubicBezTo>
                  <a:cubicBezTo>
                    <a:pt x="35" y="128"/>
                    <a:pt x="31" y="133"/>
                    <a:pt x="24" y="138"/>
                  </a:cubicBezTo>
                  <a:cubicBezTo>
                    <a:pt x="15" y="135"/>
                    <a:pt x="15" y="132"/>
                    <a:pt x="18" y="124"/>
                  </a:cubicBezTo>
                  <a:cubicBezTo>
                    <a:pt x="11" y="114"/>
                    <a:pt x="9" y="101"/>
                    <a:pt x="0" y="92"/>
                  </a:cubicBezTo>
                  <a:lnTo>
                    <a:pt x="76" y="0"/>
                  </a:lnTo>
                  <a:lnTo>
                    <a:pt x="798" y="6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33" name="Freeform 90"/>
            <p:cNvSpPr>
              <a:spLocks/>
            </p:cNvSpPr>
            <p:nvPr userDrawn="1"/>
          </p:nvSpPr>
          <p:spPr bwMode="ltGray">
            <a:xfrm>
              <a:off x="4322" y="519"/>
              <a:ext cx="19" cy="29"/>
            </a:xfrm>
            <a:custGeom>
              <a:avLst/>
              <a:gdLst>
                <a:gd name="T0" fmla="*/ 0 w 43"/>
                <a:gd name="T1" fmla="*/ 0 h 85"/>
                <a:gd name="T2" fmla="*/ 0 w 43"/>
                <a:gd name="T3" fmla="*/ 0 h 85"/>
                <a:gd name="T4" fmla="*/ 0 w 43"/>
                <a:gd name="T5" fmla="*/ 0 h 85"/>
                <a:gd name="T6" fmla="*/ 0 w 43"/>
                <a:gd name="T7" fmla="*/ 0 h 85"/>
                <a:gd name="T8" fmla="*/ 0 w 43"/>
                <a:gd name="T9" fmla="*/ 0 h 85"/>
                <a:gd name="T10" fmla="*/ 0 w 43"/>
                <a:gd name="T11" fmla="*/ 0 h 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" h="85">
                  <a:moveTo>
                    <a:pt x="7" y="11"/>
                  </a:moveTo>
                  <a:cubicBezTo>
                    <a:pt x="4" y="2"/>
                    <a:pt x="9" y="0"/>
                    <a:pt x="17" y="3"/>
                  </a:cubicBezTo>
                  <a:cubicBezTo>
                    <a:pt x="24" y="13"/>
                    <a:pt x="28" y="24"/>
                    <a:pt x="37" y="33"/>
                  </a:cubicBezTo>
                  <a:cubicBezTo>
                    <a:pt x="43" y="52"/>
                    <a:pt x="40" y="78"/>
                    <a:pt x="19" y="85"/>
                  </a:cubicBezTo>
                  <a:cubicBezTo>
                    <a:pt x="6" y="81"/>
                    <a:pt x="5" y="81"/>
                    <a:pt x="1" y="69"/>
                  </a:cubicBezTo>
                  <a:cubicBezTo>
                    <a:pt x="2" y="66"/>
                    <a:pt x="0" y="4"/>
                    <a:pt x="7" y="11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34" name="Freeform 91"/>
            <p:cNvSpPr>
              <a:spLocks/>
            </p:cNvSpPr>
            <p:nvPr userDrawn="1"/>
          </p:nvSpPr>
          <p:spPr bwMode="ltGray">
            <a:xfrm>
              <a:off x="4588" y="421"/>
              <a:ext cx="18" cy="24"/>
            </a:xfrm>
            <a:custGeom>
              <a:avLst/>
              <a:gdLst>
                <a:gd name="T0" fmla="*/ 0 w 44"/>
                <a:gd name="T1" fmla="*/ 0 h 74"/>
                <a:gd name="T2" fmla="*/ 0 w 44"/>
                <a:gd name="T3" fmla="*/ 0 h 74"/>
                <a:gd name="T4" fmla="*/ 0 w 44"/>
                <a:gd name="T5" fmla="*/ 0 h 74"/>
                <a:gd name="T6" fmla="*/ 0 w 44"/>
                <a:gd name="T7" fmla="*/ 0 h 74"/>
                <a:gd name="T8" fmla="*/ 0 w 44"/>
                <a:gd name="T9" fmla="*/ 0 h 74"/>
                <a:gd name="T10" fmla="*/ 0 w 44"/>
                <a:gd name="T11" fmla="*/ 0 h 74"/>
                <a:gd name="T12" fmla="*/ 0 w 44"/>
                <a:gd name="T13" fmla="*/ 0 h 74"/>
                <a:gd name="T14" fmla="*/ 0 w 44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74">
                  <a:moveTo>
                    <a:pt x="13" y="28"/>
                  </a:moveTo>
                  <a:cubicBezTo>
                    <a:pt x="15" y="13"/>
                    <a:pt x="14" y="7"/>
                    <a:pt x="29" y="2"/>
                  </a:cubicBezTo>
                  <a:cubicBezTo>
                    <a:pt x="34" y="3"/>
                    <a:pt x="40" y="0"/>
                    <a:pt x="43" y="4"/>
                  </a:cubicBezTo>
                  <a:cubicBezTo>
                    <a:pt x="44" y="6"/>
                    <a:pt x="41" y="21"/>
                    <a:pt x="39" y="26"/>
                  </a:cubicBezTo>
                  <a:cubicBezTo>
                    <a:pt x="31" y="43"/>
                    <a:pt x="30" y="63"/>
                    <a:pt x="13" y="74"/>
                  </a:cubicBezTo>
                  <a:cubicBezTo>
                    <a:pt x="4" y="71"/>
                    <a:pt x="4" y="68"/>
                    <a:pt x="7" y="60"/>
                  </a:cubicBezTo>
                  <a:cubicBezTo>
                    <a:pt x="5" y="50"/>
                    <a:pt x="0" y="46"/>
                    <a:pt x="3" y="36"/>
                  </a:cubicBezTo>
                  <a:cubicBezTo>
                    <a:pt x="4" y="32"/>
                    <a:pt x="8" y="23"/>
                    <a:pt x="13" y="2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35" name="Freeform 92"/>
            <p:cNvSpPr>
              <a:spLocks/>
            </p:cNvSpPr>
            <p:nvPr userDrawn="1"/>
          </p:nvSpPr>
          <p:spPr bwMode="ltGray">
            <a:xfrm>
              <a:off x="4639" y="409"/>
              <a:ext cx="9" cy="10"/>
            </a:xfrm>
            <a:custGeom>
              <a:avLst/>
              <a:gdLst>
                <a:gd name="T0" fmla="*/ 0 w 20"/>
                <a:gd name="T1" fmla="*/ 0 h 30"/>
                <a:gd name="T2" fmla="*/ 0 w 20"/>
                <a:gd name="T3" fmla="*/ 0 h 30"/>
                <a:gd name="T4" fmla="*/ 0 w 20"/>
                <a:gd name="T5" fmla="*/ 0 h 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30">
                  <a:moveTo>
                    <a:pt x="7" y="16"/>
                  </a:moveTo>
                  <a:cubicBezTo>
                    <a:pt x="18" y="0"/>
                    <a:pt x="20" y="20"/>
                    <a:pt x="5" y="30"/>
                  </a:cubicBezTo>
                  <a:cubicBezTo>
                    <a:pt x="0" y="23"/>
                    <a:pt x="1" y="22"/>
                    <a:pt x="7" y="16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36" name="Freeform 93"/>
            <p:cNvSpPr>
              <a:spLocks/>
            </p:cNvSpPr>
            <p:nvPr userDrawn="1"/>
          </p:nvSpPr>
          <p:spPr bwMode="ltGray">
            <a:xfrm>
              <a:off x="3709" y="315"/>
              <a:ext cx="433" cy="354"/>
            </a:xfrm>
            <a:custGeom>
              <a:avLst/>
              <a:gdLst>
                <a:gd name="T0" fmla="*/ 1 w 682"/>
                <a:gd name="T1" fmla="*/ 1 h 557"/>
                <a:gd name="T2" fmla="*/ 1 w 682"/>
                <a:gd name="T3" fmla="*/ 1 h 557"/>
                <a:gd name="T4" fmla="*/ 1 w 682"/>
                <a:gd name="T5" fmla="*/ 1 h 557"/>
                <a:gd name="T6" fmla="*/ 1 w 682"/>
                <a:gd name="T7" fmla="*/ 1 h 557"/>
                <a:gd name="T8" fmla="*/ 1 w 682"/>
                <a:gd name="T9" fmla="*/ 1 h 557"/>
                <a:gd name="T10" fmla="*/ 1 w 682"/>
                <a:gd name="T11" fmla="*/ 1 h 557"/>
                <a:gd name="T12" fmla="*/ 1 w 682"/>
                <a:gd name="T13" fmla="*/ 1 h 557"/>
                <a:gd name="T14" fmla="*/ 1 w 682"/>
                <a:gd name="T15" fmla="*/ 1 h 557"/>
                <a:gd name="T16" fmla="*/ 1 w 682"/>
                <a:gd name="T17" fmla="*/ 1 h 557"/>
                <a:gd name="T18" fmla="*/ 1 w 682"/>
                <a:gd name="T19" fmla="*/ 1 h 557"/>
                <a:gd name="T20" fmla="*/ 1 w 682"/>
                <a:gd name="T21" fmla="*/ 1 h 557"/>
                <a:gd name="T22" fmla="*/ 1 w 682"/>
                <a:gd name="T23" fmla="*/ 1 h 557"/>
                <a:gd name="T24" fmla="*/ 1 w 682"/>
                <a:gd name="T25" fmla="*/ 1 h 557"/>
                <a:gd name="T26" fmla="*/ 1 w 682"/>
                <a:gd name="T27" fmla="*/ 1 h 557"/>
                <a:gd name="T28" fmla="*/ 1 w 682"/>
                <a:gd name="T29" fmla="*/ 1 h 557"/>
                <a:gd name="T30" fmla="*/ 1 w 682"/>
                <a:gd name="T31" fmla="*/ 1 h 557"/>
                <a:gd name="T32" fmla="*/ 1 w 682"/>
                <a:gd name="T33" fmla="*/ 1 h 557"/>
                <a:gd name="T34" fmla="*/ 0 w 682"/>
                <a:gd name="T35" fmla="*/ 1 h 557"/>
                <a:gd name="T36" fmla="*/ 1 w 682"/>
                <a:gd name="T37" fmla="*/ 1 h 557"/>
                <a:gd name="T38" fmla="*/ 1 w 682"/>
                <a:gd name="T39" fmla="*/ 1 h 557"/>
                <a:gd name="T40" fmla="*/ 1 w 682"/>
                <a:gd name="T41" fmla="*/ 1 h 557"/>
                <a:gd name="T42" fmla="*/ 1 w 682"/>
                <a:gd name="T43" fmla="*/ 1 h 557"/>
                <a:gd name="T44" fmla="*/ 1 w 682"/>
                <a:gd name="T45" fmla="*/ 1 h 557"/>
                <a:gd name="T46" fmla="*/ 1 w 682"/>
                <a:gd name="T47" fmla="*/ 1 h 557"/>
                <a:gd name="T48" fmla="*/ 1 w 682"/>
                <a:gd name="T49" fmla="*/ 1 h 557"/>
                <a:gd name="T50" fmla="*/ 1 w 682"/>
                <a:gd name="T51" fmla="*/ 1 h 557"/>
                <a:gd name="T52" fmla="*/ 1 w 682"/>
                <a:gd name="T53" fmla="*/ 0 h 557"/>
                <a:gd name="T54" fmla="*/ 1 w 682"/>
                <a:gd name="T55" fmla="*/ 1 h 557"/>
                <a:gd name="T56" fmla="*/ 1 w 682"/>
                <a:gd name="T57" fmla="*/ 1 h 557"/>
                <a:gd name="T58" fmla="*/ 1 w 682"/>
                <a:gd name="T59" fmla="*/ 1 h 557"/>
                <a:gd name="T60" fmla="*/ 1 w 682"/>
                <a:gd name="T61" fmla="*/ 1 h 557"/>
                <a:gd name="T62" fmla="*/ 1 w 682"/>
                <a:gd name="T63" fmla="*/ 1 h 557"/>
                <a:gd name="T64" fmla="*/ 1 w 682"/>
                <a:gd name="T65" fmla="*/ 1 h 557"/>
                <a:gd name="T66" fmla="*/ 1 w 682"/>
                <a:gd name="T67" fmla="*/ 1 h 557"/>
                <a:gd name="T68" fmla="*/ 1 w 682"/>
                <a:gd name="T69" fmla="*/ 1 h 557"/>
                <a:gd name="T70" fmla="*/ 1 w 682"/>
                <a:gd name="T71" fmla="*/ 1 h 557"/>
                <a:gd name="T72" fmla="*/ 1 w 682"/>
                <a:gd name="T73" fmla="*/ 1 h 557"/>
                <a:gd name="T74" fmla="*/ 1 w 682"/>
                <a:gd name="T75" fmla="*/ 1 h 557"/>
                <a:gd name="T76" fmla="*/ 1 w 682"/>
                <a:gd name="T77" fmla="*/ 1 h 557"/>
                <a:gd name="T78" fmla="*/ 1 w 682"/>
                <a:gd name="T79" fmla="*/ 1 h 557"/>
                <a:gd name="T80" fmla="*/ 1 w 682"/>
                <a:gd name="T81" fmla="*/ 1 h 557"/>
                <a:gd name="T82" fmla="*/ 1 w 682"/>
                <a:gd name="T83" fmla="*/ 1 h 5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682" h="557">
                  <a:moveTo>
                    <a:pt x="435" y="556"/>
                  </a:moveTo>
                  <a:lnTo>
                    <a:pt x="481" y="464"/>
                  </a:lnTo>
                  <a:lnTo>
                    <a:pt x="473" y="449"/>
                  </a:lnTo>
                  <a:lnTo>
                    <a:pt x="486" y="451"/>
                  </a:lnTo>
                  <a:lnTo>
                    <a:pt x="495" y="441"/>
                  </a:lnTo>
                  <a:lnTo>
                    <a:pt x="500" y="413"/>
                  </a:lnTo>
                  <a:lnTo>
                    <a:pt x="500" y="371"/>
                  </a:lnTo>
                  <a:lnTo>
                    <a:pt x="309" y="287"/>
                  </a:lnTo>
                  <a:lnTo>
                    <a:pt x="296" y="308"/>
                  </a:lnTo>
                  <a:lnTo>
                    <a:pt x="282" y="346"/>
                  </a:lnTo>
                  <a:lnTo>
                    <a:pt x="396" y="557"/>
                  </a:lnTo>
                  <a:lnTo>
                    <a:pt x="303" y="556"/>
                  </a:lnTo>
                  <a:lnTo>
                    <a:pt x="304" y="536"/>
                  </a:lnTo>
                  <a:cubicBezTo>
                    <a:pt x="284" y="520"/>
                    <a:pt x="296" y="510"/>
                    <a:pt x="282" y="494"/>
                  </a:cubicBezTo>
                  <a:cubicBezTo>
                    <a:pt x="276" y="475"/>
                    <a:pt x="267" y="468"/>
                    <a:pt x="253" y="451"/>
                  </a:cubicBezTo>
                  <a:cubicBezTo>
                    <a:pt x="249" y="447"/>
                    <a:pt x="245" y="443"/>
                    <a:pt x="242" y="439"/>
                  </a:cubicBezTo>
                  <a:lnTo>
                    <a:pt x="237" y="432"/>
                  </a:lnTo>
                  <a:cubicBezTo>
                    <a:pt x="237" y="432"/>
                    <a:pt x="245" y="413"/>
                    <a:pt x="245" y="413"/>
                  </a:cubicBezTo>
                  <a:cubicBezTo>
                    <a:pt x="247" y="409"/>
                    <a:pt x="250" y="401"/>
                    <a:pt x="250" y="401"/>
                  </a:cubicBezTo>
                  <a:cubicBezTo>
                    <a:pt x="249" y="399"/>
                    <a:pt x="247" y="397"/>
                    <a:pt x="247" y="394"/>
                  </a:cubicBezTo>
                  <a:cubicBezTo>
                    <a:pt x="248" y="390"/>
                    <a:pt x="253" y="382"/>
                    <a:pt x="253" y="382"/>
                  </a:cubicBezTo>
                  <a:cubicBezTo>
                    <a:pt x="243" y="370"/>
                    <a:pt x="237" y="371"/>
                    <a:pt x="220" y="375"/>
                  </a:cubicBezTo>
                  <a:cubicBezTo>
                    <a:pt x="217" y="371"/>
                    <a:pt x="210" y="369"/>
                    <a:pt x="207" y="365"/>
                  </a:cubicBezTo>
                  <a:cubicBezTo>
                    <a:pt x="185" y="337"/>
                    <a:pt x="216" y="363"/>
                    <a:pt x="194" y="346"/>
                  </a:cubicBezTo>
                  <a:cubicBezTo>
                    <a:pt x="167" y="349"/>
                    <a:pt x="179" y="346"/>
                    <a:pt x="156" y="352"/>
                  </a:cubicBezTo>
                  <a:cubicBezTo>
                    <a:pt x="153" y="353"/>
                    <a:pt x="148" y="354"/>
                    <a:pt x="148" y="354"/>
                  </a:cubicBezTo>
                  <a:cubicBezTo>
                    <a:pt x="146" y="356"/>
                    <a:pt x="145" y="359"/>
                    <a:pt x="142" y="361"/>
                  </a:cubicBezTo>
                  <a:cubicBezTo>
                    <a:pt x="138" y="363"/>
                    <a:pt x="126" y="365"/>
                    <a:pt x="126" y="365"/>
                  </a:cubicBezTo>
                  <a:cubicBezTo>
                    <a:pt x="105" y="354"/>
                    <a:pt x="116" y="355"/>
                    <a:pt x="94" y="361"/>
                  </a:cubicBezTo>
                  <a:cubicBezTo>
                    <a:pt x="89" y="362"/>
                    <a:pt x="78" y="365"/>
                    <a:pt x="78" y="365"/>
                  </a:cubicBezTo>
                  <a:cubicBezTo>
                    <a:pt x="62" y="383"/>
                    <a:pt x="46" y="346"/>
                    <a:pt x="35" y="337"/>
                  </a:cubicBezTo>
                  <a:cubicBezTo>
                    <a:pt x="32" y="330"/>
                    <a:pt x="24" y="320"/>
                    <a:pt x="22" y="312"/>
                  </a:cubicBezTo>
                  <a:cubicBezTo>
                    <a:pt x="20" y="308"/>
                    <a:pt x="22" y="303"/>
                    <a:pt x="19" y="300"/>
                  </a:cubicBezTo>
                  <a:cubicBezTo>
                    <a:pt x="17" y="297"/>
                    <a:pt x="13" y="297"/>
                    <a:pt x="11" y="295"/>
                  </a:cubicBezTo>
                  <a:cubicBezTo>
                    <a:pt x="3" y="277"/>
                    <a:pt x="15" y="306"/>
                    <a:pt x="5" y="276"/>
                  </a:cubicBezTo>
                  <a:cubicBezTo>
                    <a:pt x="4" y="272"/>
                    <a:pt x="0" y="264"/>
                    <a:pt x="0" y="264"/>
                  </a:cubicBezTo>
                  <a:cubicBezTo>
                    <a:pt x="3" y="253"/>
                    <a:pt x="2" y="248"/>
                    <a:pt x="13" y="243"/>
                  </a:cubicBezTo>
                  <a:cubicBezTo>
                    <a:pt x="20" y="221"/>
                    <a:pt x="17" y="231"/>
                    <a:pt x="24" y="213"/>
                  </a:cubicBezTo>
                  <a:cubicBezTo>
                    <a:pt x="26" y="209"/>
                    <a:pt x="30" y="200"/>
                    <a:pt x="30" y="200"/>
                  </a:cubicBezTo>
                  <a:cubicBezTo>
                    <a:pt x="26" y="192"/>
                    <a:pt x="24" y="191"/>
                    <a:pt x="32" y="181"/>
                  </a:cubicBezTo>
                  <a:cubicBezTo>
                    <a:pt x="36" y="177"/>
                    <a:pt x="43" y="169"/>
                    <a:pt x="43" y="169"/>
                  </a:cubicBezTo>
                  <a:cubicBezTo>
                    <a:pt x="37" y="155"/>
                    <a:pt x="36" y="153"/>
                    <a:pt x="51" y="143"/>
                  </a:cubicBezTo>
                  <a:cubicBezTo>
                    <a:pt x="56" y="140"/>
                    <a:pt x="67" y="135"/>
                    <a:pt x="67" y="135"/>
                  </a:cubicBezTo>
                  <a:cubicBezTo>
                    <a:pt x="73" y="129"/>
                    <a:pt x="75" y="122"/>
                    <a:pt x="81" y="116"/>
                  </a:cubicBezTo>
                  <a:cubicBezTo>
                    <a:pt x="89" y="107"/>
                    <a:pt x="102" y="105"/>
                    <a:pt x="113" y="99"/>
                  </a:cubicBezTo>
                  <a:cubicBezTo>
                    <a:pt x="125" y="85"/>
                    <a:pt x="149" y="76"/>
                    <a:pt x="167" y="67"/>
                  </a:cubicBezTo>
                  <a:cubicBezTo>
                    <a:pt x="174" y="59"/>
                    <a:pt x="175" y="50"/>
                    <a:pt x="188" y="46"/>
                  </a:cubicBezTo>
                  <a:cubicBezTo>
                    <a:pt x="198" y="39"/>
                    <a:pt x="208" y="36"/>
                    <a:pt x="220" y="30"/>
                  </a:cubicBezTo>
                  <a:cubicBezTo>
                    <a:pt x="223" y="28"/>
                    <a:pt x="228" y="25"/>
                    <a:pt x="228" y="25"/>
                  </a:cubicBezTo>
                  <a:cubicBezTo>
                    <a:pt x="237" y="16"/>
                    <a:pt x="245" y="10"/>
                    <a:pt x="258" y="6"/>
                  </a:cubicBezTo>
                  <a:cubicBezTo>
                    <a:pt x="269" y="31"/>
                    <a:pt x="301" y="6"/>
                    <a:pt x="320" y="4"/>
                  </a:cubicBezTo>
                  <a:cubicBezTo>
                    <a:pt x="334" y="3"/>
                    <a:pt x="349" y="3"/>
                    <a:pt x="363" y="2"/>
                  </a:cubicBezTo>
                  <a:cubicBezTo>
                    <a:pt x="369" y="3"/>
                    <a:pt x="376" y="5"/>
                    <a:pt x="382" y="4"/>
                  </a:cubicBezTo>
                  <a:cubicBezTo>
                    <a:pt x="387" y="4"/>
                    <a:pt x="398" y="0"/>
                    <a:pt x="398" y="0"/>
                  </a:cubicBezTo>
                  <a:cubicBezTo>
                    <a:pt x="415" y="8"/>
                    <a:pt x="406" y="16"/>
                    <a:pt x="400" y="30"/>
                  </a:cubicBezTo>
                  <a:cubicBezTo>
                    <a:pt x="398" y="34"/>
                    <a:pt x="384" y="34"/>
                    <a:pt x="384" y="34"/>
                  </a:cubicBezTo>
                  <a:cubicBezTo>
                    <a:pt x="379" y="47"/>
                    <a:pt x="398" y="51"/>
                    <a:pt x="411" y="55"/>
                  </a:cubicBezTo>
                  <a:cubicBezTo>
                    <a:pt x="419" y="72"/>
                    <a:pt x="421" y="79"/>
                    <a:pt x="443" y="84"/>
                  </a:cubicBezTo>
                  <a:cubicBezTo>
                    <a:pt x="461" y="71"/>
                    <a:pt x="435" y="65"/>
                    <a:pt x="468" y="57"/>
                  </a:cubicBezTo>
                  <a:cubicBezTo>
                    <a:pt x="482" y="61"/>
                    <a:pt x="485" y="70"/>
                    <a:pt x="497" y="74"/>
                  </a:cubicBezTo>
                  <a:cubicBezTo>
                    <a:pt x="505" y="76"/>
                    <a:pt x="513" y="78"/>
                    <a:pt x="521" y="80"/>
                  </a:cubicBezTo>
                  <a:cubicBezTo>
                    <a:pt x="524" y="81"/>
                    <a:pt x="529" y="82"/>
                    <a:pt x="529" y="82"/>
                  </a:cubicBezTo>
                  <a:cubicBezTo>
                    <a:pt x="547" y="78"/>
                    <a:pt x="547" y="76"/>
                    <a:pt x="562" y="84"/>
                  </a:cubicBezTo>
                  <a:cubicBezTo>
                    <a:pt x="566" y="95"/>
                    <a:pt x="565" y="86"/>
                    <a:pt x="559" y="97"/>
                  </a:cubicBezTo>
                  <a:cubicBezTo>
                    <a:pt x="557" y="101"/>
                    <a:pt x="554" y="110"/>
                    <a:pt x="554" y="110"/>
                  </a:cubicBezTo>
                  <a:cubicBezTo>
                    <a:pt x="556" y="132"/>
                    <a:pt x="556" y="168"/>
                    <a:pt x="572" y="188"/>
                  </a:cubicBezTo>
                  <a:cubicBezTo>
                    <a:pt x="568" y="198"/>
                    <a:pt x="564" y="208"/>
                    <a:pt x="562" y="219"/>
                  </a:cubicBezTo>
                  <a:cubicBezTo>
                    <a:pt x="564" y="227"/>
                    <a:pt x="569" y="233"/>
                    <a:pt x="572" y="240"/>
                  </a:cubicBezTo>
                  <a:cubicBezTo>
                    <a:pt x="573" y="247"/>
                    <a:pt x="572" y="254"/>
                    <a:pt x="575" y="259"/>
                  </a:cubicBezTo>
                  <a:cubicBezTo>
                    <a:pt x="577" y="263"/>
                    <a:pt x="595" y="272"/>
                    <a:pt x="599" y="283"/>
                  </a:cubicBezTo>
                  <a:cubicBezTo>
                    <a:pt x="594" y="295"/>
                    <a:pt x="603" y="306"/>
                    <a:pt x="618" y="310"/>
                  </a:cubicBezTo>
                  <a:cubicBezTo>
                    <a:pt x="630" y="307"/>
                    <a:pt x="638" y="308"/>
                    <a:pt x="645" y="300"/>
                  </a:cubicBezTo>
                  <a:cubicBezTo>
                    <a:pt x="660" y="302"/>
                    <a:pt x="663" y="303"/>
                    <a:pt x="672" y="293"/>
                  </a:cubicBezTo>
                  <a:cubicBezTo>
                    <a:pt x="675" y="294"/>
                    <a:pt x="679" y="293"/>
                    <a:pt x="680" y="295"/>
                  </a:cubicBezTo>
                  <a:cubicBezTo>
                    <a:pt x="682" y="301"/>
                    <a:pt x="674" y="321"/>
                    <a:pt x="672" y="327"/>
                  </a:cubicBezTo>
                  <a:cubicBezTo>
                    <a:pt x="668" y="340"/>
                    <a:pt x="671" y="326"/>
                    <a:pt x="664" y="340"/>
                  </a:cubicBezTo>
                  <a:cubicBezTo>
                    <a:pt x="652" y="360"/>
                    <a:pt x="646" y="381"/>
                    <a:pt x="621" y="394"/>
                  </a:cubicBezTo>
                  <a:cubicBezTo>
                    <a:pt x="614" y="402"/>
                    <a:pt x="609" y="402"/>
                    <a:pt x="599" y="407"/>
                  </a:cubicBezTo>
                  <a:cubicBezTo>
                    <a:pt x="590" y="418"/>
                    <a:pt x="579" y="429"/>
                    <a:pt x="567" y="439"/>
                  </a:cubicBezTo>
                  <a:cubicBezTo>
                    <a:pt x="560" y="454"/>
                    <a:pt x="555" y="470"/>
                    <a:pt x="548" y="485"/>
                  </a:cubicBezTo>
                  <a:cubicBezTo>
                    <a:pt x="549" y="489"/>
                    <a:pt x="550" y="492"/>
                    <a:pt x="551" y="496"/>
                  </a:cubicBezTo>
                  <a:cubicBezTo>
                    <a:pt x="552" y="500"/>
                    <a:pt x="556" y="508"/>
                    <a:pt x="556" y="508"/>
                  </a:cubicBezTo>
                  <a:cubicBezTo>
                    <a:pt x="559" y="524"/>
                    <a:pt x="562" y="546"/>
                    <a:pt x="576" y="557"/>
                  </a:cubicBezTo>
                  <a:lnTo>
                    <a:pt x="435" y="556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37" name="Freeform 94"/>
            <p:cNvSpPr>
              <a:spLocks/>
            </p:cNvSpPr>
            <p:nvPr userDrawn="1"/>
          </p:nvSpPr>
          <p:spPr bwMode="ltGray">
            <a:xfrm>
              <a:off x="3877" y="448"/>
              <a:ext cx="163" cy="221"/>
            </a:xfrm>
            <a:custGeom>
              <a:avLst/>
              <a:gdLst>
                <a:gd name="T0" fmla="*/ 1 w 257"/>
                <a:gd name="T1" fmla="*/ 1 h 347"/>
                <a:gd name="T2" fmla="*/ 1 w 257"/>
                <a:gd name="T3" fmla="*/ 1 h 347"/>
                <a:gd name="T4" fmla="*/ 1 w 257"/>
                <a:gd name="T5" fmla="*/ 1 h 347"/>
                <a:gd name="T6" fmla="*/ 1 w 257"/>
                <a:gd name="T7" fmla="*/ 1 h 347"/>
                <a:gd name="T8" fmla="*/ 1 w 257"/>
                <a:gd name="T9" fmla="*/ 1 h 347"/>
                <a:gd name="T10" fmla="*/ 1 w 257"/>
                <a:gd name="T11" fmla="*/ 1 h 347"/>
                <a:gd name="T12" fmla="*/ 1 w 257"/>
                <a:gd name="T13" fmla="*/ 1 h 347"/>
                <a:gd name="T14" fmla="*/ 1 w 257"/>
                <a:gd name="T15" fmla="*/ 1 h 347"/>
                <a:gd name="T16" fmla="*/ 1 w 257"/>
                <a:gd name="T17" fmla="*/ 1 h 347"/>
                <a:gd name="T18" fmla="*/ 1 w 257"/>
                <a:gd name="T19" fmla="*/ 1 h 347"/>
                <a:gd name="T20" fmla="*/ 1 w 257"/>
                <a:gd name="T21" fmla="*/ 1 h 347"/>
                <a:gd name="T22" fmla="*/ 1 w 257"/>
                <a:gd name="T23" fmla="*/ 1 h 347"/>
                <a:gd name="T24" fmla="*/ 1 w 257"/>
                <a:gd name="T25" fmla="*/ 1 h 347"/>
                <a:gd name="T26" fmla="*/ 0 w 257"/>
                <a:gd name="T27" fmla="*/ 1 h 347"/>
                <a:gd name="T28" fmla="*/ 1 w 257"/>
                <a:gd name="T29" fmla="*/ 1 h 347"/>
                <a:gd name="T30" fmla="*/ 1 w 257"/>
                <a:gd name="T31" fmla="*/ 1 h 3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57" h="347">
                  <a:moveTo>
                    <a:pt x="243" y="347"/>
                  </a:moveTo>
                  <a:lnTo>
                    <a:pt x="233" y="301"/>
                  </a:lnTo>
                  <a:lnTo>
                    <a:pt x="217" y="288"/>
                  </a:lnTo>
                  <a:lnTo>
                    <a:pt x="215" y="269"/>
                  </a:lnTo>
                  <a:lnTo>
                    <a:pt x="209" y="254"/>
                  </a:lnTo>
                  <a:lnTo>
                    <a:pt x="209" y="229"/>
                  </a:lnTo>
                  <a:lnTo>
                    <a:pt x="207" y="214"/>
                  </a:lnTo>
                  <a:lnTo>
                    <a:pt x="228" y="202"/>
                  </a:lnTo>
                  <a:lnTo>
                    <a:pt x="257" y="197"/>
                  </a:lnTo>
                  <a:lnTo>
                    <a:pt x="257" y="136"/>
                  </a:lnTo>
                  <a:cubicBezTo>
                    <a:pt x="209" y="119"/>
                    <a:pt x="13" y="0"/>
                    <a:pt x="54" y="96"/>
                  </a:cubicBezTo>
                  <a:cubicBezTo>
                    <a:pt x="36" y="106"/>
                    <a:pt x="57" y="97"/>
                    <a:pt x="32" y="98"/>
                  </a:cubicBezTo>
                  <a:cubicBezTo>
                    <a:pt x="27" y="99"/>
                    <a:pt x="16" y="102"/>
                    <a:pt x="16" y="102"/>
                  </a:cubicBezTo>
                  <a:lnTo>
                    <a:pt x="0" y="149"/>
                  </a:lnTo>
                  <a:lnTo>
                    <a:pt x="93" y="346"/>
                  </a:lnTo>
                  <a:lnTo>
                    <a:pt x="243" y="347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38" name="Freeform 95"/>
            <p:cNvSpPr>
              <a:spLocks/>
            </p:cNvSpPr>
            <p:nvPr userDrawn="1"/>
          </p:nvSpPr>
          <p:spPr bwMode="ltGray">
            <a:xfrm>
              <a:off x="4164" y="611"/>
              <a:ext cx="7" cy="12"/>
            </a:xfrm>
            <a:custGeom>
              <a:avLst/>
              <a:gdLst>
                <a:gd name="T0" fmla="*/ 0 w 19"/>
                <a:gd name="T1" fmla="*/ 0 h 37"/>
                <a:gd name="T2" fmla="*/ 0 w 19"/>
                <a:gd name="T3" fmla="*/ 0 h 37"/>
                <a:gd name="T4" fmla="*/ 0 w 19"/>
                <a:gd name="T5" fmla="*/ 0 h 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37">
                  <a:moveTo>
                    <a:pt x="7" y="25"/>
                  </a:moveTo>
                  <a:cubicBezTo>
                    <a:pt x="0" y="4"/>
                    <a:pt x="12" y="0"/>
                    <a:pt x="19" y="21"/>
                  </a:cubicBezTo>
                  <a:cubicBezTo>
                    <a:pt x="14" y="37"/>
                    <a:pt x="18" y="36"/>
                    <a:pt x="7" y="25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39" name="Freeform 96"/>
            <p:cNvSpPr>
              <a:spLocks/>
            </p:cNvSpPr>
            <p:nvPr userDrawn="1"/>
          </p:nvSpPr>
          <p:spPr bwMode="ltGray">
            <a:xfrm>
              <a:off x="4155" y="497"/>
              <a:ext cx="9" cy="7"/>
            </a:xfrm>
            <a:custGeom>
              <a:avLst/>
              <a:gdLst>
                <a:gd name="T0" fmla="*/ 0 w 22"/>
                <a:gd name="T1" fmla="*/ 0 h 20"/>
                <a:gd name="T2" fmla="*/ 0 w 22"/>
                <a:gd name="T3" fmla="*/ 0 h 20"/>
                <a:gd name="T4" fmla="*/ 0 w 22"/>
                <a:gd name="T5" fmla="*/ 0 h 20"/>
                <a:gd name="T6" fmla="*/ 0 w 22"/>
                <a:gd name="T7" fmla="*/ 0 h 20"/>
                <a:gd name="T8" fmla="*/ 0 w 22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20">
                  <a:moveTo>
                    <a:pt x="12" y="12"/>
                  </a:moveTo>
                  <a:cubicBezTo>
                    <a:pt x="13" y="8"/>
                    <a:pt x="12" y="0"/>
                    <a:pt x="16" y="0"/>
                  </a:cubicBezTo>
                  <a:cubicBezTo>
                    <a:pt x="20" y="0"/>
                    <a:pt x="22" y="8"/>
                    <a:pt x="20" y="12"/>
                  </a:cubicBezTo>
                  <a:cubicBezTo>
                    <a:pt x="18" y="16"/>
                    <a:pt x="12" y="17"/>
                    <a:pt x="8" y="20"/>
                  </a:cubicBezTo>
                  <a:cubicBezTo>
                    <a:pt x="3" y="5"/>
                    <a:pt x="0" y="6"/>
                    <a:pt x="12" y="1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40" name="Freeform 97"/>
            <p:cNvSpPr>
              <a:spLocks/>
            </p:cNvSpPr>
            <p:nvPr userDrawn="1"/>
          </p:nvSpPr>
          <p:spPr bwMode="ltGray">
            <a:xfrm>
              <a:off x="3760" y="357"/>
              <a:ext cx="25" cy="10"/>
            </a:xfrm>
            <a:custGeom>
              <a:avLst/>
              <a:gdLst>
                <a:gd name="T0" fmla="*/ 0 w 57"/>
                <a:gd name="T1" fmla="*/ 0 h 30"/>
                <a:gd name="T2" fmla="*/ 0 w 57"/>
                <a:gd name="T3" fmla="*/ 0 h 30"/>
                <a:gd name="T4" fmla="*/ 0 w 57"/>
                <a:gd name="T5" fmla="*/ 0 h 30"/>
                <a:gd name="T6" fmla="*/ 0 w 57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30">
                  <a:moveTo>
                    <a:pt x="24" y="18"/>
                  </a:moveTo>
                  <a:cubicBezTo>
                    <a:pt x="0" y="10"/>
                    <a:pt x="9" y="0"/>
                    <a:pt x="32" y="6"/>
                  </a:cubicBezTo>
                  <a:cubicBezTo>
                    <a:pt x="46" y="15"/>
                    <a:pt x="57" y="23"/>
                    <a:pt x="36" y="30"/>
                  </a:cubicBezTo>
                  <a:cubicBezTo>
                    <a:pt x="21" y="25"/>
                    <a:pt x="24" y="30"/>
                    <a:pt x="24" y="1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41" name="Freeform 98"/>
            <p:cNvSpPr>
              <a:spLocks/>
            </p:cNvSpPr>
            <p:nvPr userDrawn="1"/>
          </p:nvSpPr>
          <p:spPr bwMode="ltGray">
            <a:xfrm>
              <a:off x="4062" y="265"/>
              <a:ext cx="295" cy="233"/>
            </a:xfrm>
            <a:custGeom>
              <a:avLst/>
              <a:gdLst>
                <a:gd name="T0" fmla="*/ 0 w 693"/>
                <a:gd name="T1" fmla="*/ 0 h 696"/>
                <a:gd name="T2" fmla="*/ 0 w 693"/>
                <a:gd name="T3" fmla="*/ 0 h 696"/>
                <a:gd name="T4" fmla="*/ 0 w 693"/>
                <a:gd name="T5" fmla="*/ 0 h 696"/>
                <a:gd name="T6" fmla="*/ 0 w 693"/>
                <a:gd name="T7" fmla="*/ 0 h 696"/>
                <a:gd name="T8" fmla="*/ 0 w 693"/>
                <a:gd name="T9" fmla="*/ 0 h 696"/>
                <a:gd name="T10" fmla="*/ 0 w 693"/>
                <a:gd name="T11" fmla="*/ 0 h 696"/>
                <a:gd name="T12" fmla="*/ 0 w 693"/>
                <a:gd name="T13" fmla="*/ 0 h 696"/>
                <a:gd name="T14" fmla="*/ 0 w 693"/>
                <a:gd name="T15" fmla="*/ 0 h 696"/>
                <a:gd name="T16" fmla="*/ 0 w 693"/>
                <a:gd name="T17" fmla="*/ 0 h 696"/>
                <a:gd name="T18" fmla="*/ 0 w 693"/>
                <a:gd name="T19" fmla="*/ 0 h 696"/>
                <a:gd name="T20" fmla="*/ 0 w 693"/>
                <a:gd name="T21" fmla="*/ 0 h 696"/>
                <a:gd name="T22" fmla="*/ 0 w 693"/>
                <a:gd name="T23" fmla="*/ 0 h 696"/>
                <a:gd name="T24" fmla="*/ 0 w 693"/>
                <a:gd name="T25" fmla="*/ 0 h 696"/>
                <a:gd name="T26" fmla="*/ 0 w 693"/>
                <a:gd name="T27" fmla="*/ 0 h 696"/>
                <a:gd name="T28" fmla="*/ 0 w 693"/>
                <a:gd name="T29" fmla="*/ 0 h 696"/>
                <a:gd name="T30" fmla="*/ 0 w 693"/>
                <a:gd name="T31" fmla="*/ 0 h 696"/>
                <a:gd name="T32" fmla="*/ 0 w 693"/>
                <a:gd name="T33" fmla="*/ 0 h 696"/>
                <a:gd name="T34" fmla="*/ 0 w 693"/>
                <a:gd name="T35" fmla="*/ 0 h 696"/>
                <a:gd name="T36" fmla="*/ 0 w 693"/>
                <a:gd name="T37" fmla="*/ 0 h 696"/>
                <a:gd name="T38" fmla="*/ 0 w 693"/>
                <a:gd name="T39" fmla="*/ 0 h 696"/>
                <a:gd name="T40" fmla="*/ 0 w 693"/>
                <a:gd name="T41" fmla="*/ 0 h 696"/>
                <a:gd name="T42" fmla="*/ 0 w 693"/>
                <a:gd name="T43" fmla="*/ 0 h 696"/>
                <a:gd name="T44" fmla="*/ 0 w 693"/>
                <a:gd name="T45" fmla="*/ 0 h 696"/>
                <a:gd name="T46" fmla="*/ 0 w 693"/>
                <a:gd name="T47" fmla="*/ 0 h 696"/>
                <a:gd name="T48" fmla="*/ 0 w 693"/>
                <a:gd name="T49" fmla="*/ 0 h 696"/>
                <a:gd name="T50" fmla="*/ 0 w 693"/>
                <a:gd name="T51" fmla="*/ 0 h 696"/>
                <a:gd name="T52" fmla="*/ 0 w 693"/>
                <a:gd name="T53" fmla="*/ 0 h 696"/>
                <a:gd name="T54" fmla="*/ 0 w 693"/>
                <a:gd name="T55" fmla="*/ 0 h 696"/>
                <a:gd name="T56" fmla="*/ 0 w 693"/>
                <a:gd name="T57" fmla="*/ 0 h 696"/>
                <a:gd name="T58" fmla="*/ 0 w 693"/>
                <a:gd name="T59" fmla="*/ 0 h 696"/>
                <a:gd name="T60" fmla="*/ 0 w 693"/>
                <a:gd name="T61" fmla="*/ 0 h 696"/>
                <a:gd name="T62" fmla="*/ 0 w 693"/>
                <a:gd name="T63" fmla="*/ 0 h 696"/>
                <a:gd name="T64" fmla="*/ 0 w 693"/>
                <a:gd name="T65" fmla="*/ 0 h 696"/>
                <a:gd name="T66" fmla="*/ 0 w 693"/>
                <a:gd name="T67" fmla="*/ 0 h 696"/>
                <a:gd name="T68" fmla="*/ 0 w 693"/>
                <a:gd name="T69" fmla="*/ 0 h 696"/>
                <a:gd name="T70" fmla="*/ 0 w 693"/>
                <a:gd name="T71" fmla="*/ 0 h 69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93" h="696">
                  <a:moveTo>
                    <a:pt x="541" y="460"/>
                  </a:moveTo>
                  <a:lnTo>
                    <a:pt x="473" y="464"/>
                  </a:lnTo>
                  <a:lnTo>
                    <a:pt x="441" y="452"/>
                  </a:lnTo>
                  <a:lnTo>
                    <a:pt x="393" y="452"/>
                  </a:lnTo>
                  <a:cubicBezTo>
                    <a:pt x="365" y="448"/>
                    <a:pt x="360" y="444"/>
                    <a:pt x="337" y="436"/>
                  </a:cubicBezTo>
                  <a:cubicBezTo>
                    <a:pt x="336" y="432"/>
                    <a:pt x="330" y="413"/>
                    <a:pt x="325" y="412"/>
                  </a:cubicBezTo>
                  <a:cubicBezTo>
                    <a:pt x="317" y="411"/>
                    <a:pt x="301" y="420"/>
                    <a:pt x="301" y="420"/>
                  </a:cubicBezTo>
                  <a:cubicBezTo>
                    <a:pt x="289" y="412"/>
                    <a:pt x="277" y="408"/>
                    <a:pt x="265" y="400"/>
                  </a:cubicBezTo>
                  <a:cubicBezTo>
                    <a:pt x="252" y="380"/>
                    <a:pt x="256" y="356"/>
                    <a:pt x="233" y="348"/>
                  </a:cubicBezTo>
                  <a:cubicBezTo>
                    <a:pt x="217" y="372"/>
                    <a:pt x="221" y="392"/>
                    <a:pt x="237" y="416"/>
                  </a:cubicBezTo>
                  <a:cubicBezTo>
                    <a:pt x="234" y="428"/>
                    <a:pt x="228" y="445"/>
                    <a:pt x="237" y="444"/>
                  </a:cubicBezTo>
                  <a:cubicBezTo>
                    <a:pt x="247" y="443"/>
                    <a:pt x="261" y="428"/>
                    <a:pt x="261" y="428"/>
                  </a:cubicBezTo>
                  <a:cubicBezTo>
                    <a:pt x="258" y="450"/>
                    <a:pt x="243" y="475"/>
                    <a:pt x="269" y="484"/>
                  </a:cubicBezTo>
                  <a:cubicBezTo>
                    <a:pt x="277" y="479"/>
                    <a:pt x="288" y="476"/>
                    <a:pt x="293" y="468"/>
                  </a:cubicBezTo>
                  <a:cubicBezTo>
                    <a:pt x="302" y="454"/>
                    <a:pt x="303" y="446"/>
                    <a:pt x="317" y="436"/>
                  </a:cubicBezTo>
                  <a:cubicBezTo>
                    <a:pt x="315" y="448"/>
                    <a:pt x="306" y="467"/>
                    <a:pt x="321" y="476"/>
                  </a:cubicBezTo>
                  <a:cubicBezTo>
                    <a:pt x="328" y="480"/>
                    <a:pt x="345" y="484"/>
                    <a:pt x="345" y="484"/>
                  </a:cubicBezTo>
                  <a:cubicBezTo>
                    <a:pt x="382" y="472"/>
                    <a:pt x="347" y="527"/>
                    <a:pt x="333" y="536"/>
                  </a:cubicBezTo>
                  <a:cubicBezTo>
                    <a:pt x="330" y="540"/>
                    <a:pt x="329" y="545"/>
                    <a:pt x="325" y="548"/>
                  </a:cubicBezTo>
                  <a:cubicBezTo>
                    <a:pt x="322" y="551"/>
                    <a:pt x="316" y="549"/>
                    <a:pt x="313" y="552"/>
                  </a:cubicBezTo>
                  <a:cubicBezTo>
                    <a:pt x="300" y="565"/>
                    <a:pt x="320" y="575"/>
                    <a:pt x="293" y="584"/>
                  </a:cubicBezTo>
                  <a:cubicBezTo>
                    <a:pt x="286" y="595"/>
                    <a:pt x="272" y="610"/>
                    <a:pt x="261" y="616"/>
                  </a:cubicBezTo>
                  <a:cubicBezTo>
                    <a:pt x="254" y="620"/>
                    <a:pt x="245" y="621"/>
                    <a:pt x="237" y="624"/>
                  </a:cubicBezTo>
                  <a:cubicBezTo>
                    <a:pt x="233" y="625"/>
                    <a:pt x="225" y="628"/>
                    <a:pt x="225" y="628"/>
                  </a:cubicBezTo>
                  <a:cubicBezTo>
                    <a:pt x="215" y="659"/>
                    <a:pt x="212" y="652"/>
                    <a:pt x="173" y="656"/>
                  </a:cubicBezTo>
                  <a:cubicBezTo>
                    <a:pt x="140" y="667"/>
                    <a:pt x="132" y="687"/>
                    <a:pt x="97" y="696"/>
                  </a:cubicBezTo>
                  <a:cubicBezTo>
                    <a:pt x="77" y="691"/>
                    <a:pt x="75" y="687"/>
                    <a:pt x="81" y="668"/>
                  </a:cubicBezTo>
                  <a:cubicBezTo>
                    <a:pt x="77" y="646"/>
                    <a:pt x="72" y="639"/>
                    <a:pt x="77" y="616"/>
                  </a:cubicBezTo>
                  <a:cubicBezTo>
                    <a:pt x="73" y="598"/>
                    <a:pt x="71" y="587"/>
                    <a:pt x="61" y="572"/>
                  </a:cubicBezTo>
                  <a:cubicBezTo>
                    <a:pt x="58" y="551"/>
                    <a:pt x="51" y="543"/>
                    <a:pt x="45" y="524"/>
                  </a:cubicBezTo>
                  <a:cubicBezTo>
                    <a:pt x="52" y="502"/>
                    <a:pt x="58" y="496"/>
                    <a:pt x="49" y="472"/>
                  </a:cubicBezTo>
                  <a:cubicBezTo>
                    <a:pt x="46" y="463"/>
                    <a:pt x="33" y="448"/>
                    <a:pt x="33" y="448"/>
                  </a:cubicBezTo>
                  <a:cubicBezTo>
                    <a:pt x="42" y="422"/>
                    <a:pt x="42" y="408"/>
                    <a:pt x="33" y="380"/>
                  </a:cubicBezTo>
                  <a:cubicBezTo>
                    <a:pt x="49" y="369"/>
                    <a:pt x="48" y="362"/>
                    <a:pt x="53" y="344"/>
                  </a:cubicBezTo>
                  <a:cubicBezTo>
                    <a:pt x="47" y="327"/>
                    <a:pt x="49" y="308"/>
                    <a:pt x="33" y="332"/>
                  </a:cubicBezTo>
                  <a:cubicBezTo>
                    <a:pt x="40" y="353"/>
                    <a:pt x="29" y="374"/>
                    <a:pt x="17" y="392"/>
                  </a:cubicBezTo>
                  <a:cubicBezTo>
                    <a:pt x="6" y="360"/>
                    <a:pt x="10" y="340"/>
                    <a:pt x="13" y="304"/>
                  </a:cubicBezTo>
                  <a:cubicBezTo>
                    <a:pt x="44" y="314"/>
                    <a:pt x="54" y="289"/>
                    <a:pt x="81" y="280"/>
                  </a:cubicBezTo>
                  <a:cubicBezTo>
                    <a:pt x="94" y="261"/>
                    <a:pt x="85" y="242"/>
                    <a:pt x="105" y="228"/>
                  </a:cubicBezTo>
                  <a:cubicBezTo>
                    <a:pt x="108" y="220"/>
                    <a:pt x="110" y="212"/>
                    <a:pt x="113" y="204"/>
                  </a:cubicBezTo>
                  <a:cubicBezTo>
                    <a:pt x="116" y="196"/>
                    <a:pt x="89" y="196"/>
                    <a:pt x="89" y="196"/>
                  </a:cubicBezTo>
                  <a:cubicBezTo>
                    <a:pt x="81" y="221"/>
                    <a:pt x="58" y="211"/>
                    <a:pt x="37" y="204"/>
                  </a:cubicBezTo>
                  <a:cubicBezTo>
                    <a:pt x="33" y="207"/>
                    <a:pt x="30" y="213"/>
                    <a:pt x="25" y="212"/>
                  </a:cubicBezTo>
                  <a:cubicBezTo>
                    <a:pt x="16" y="210"/>
                    <a:pt x="1" y="196"/>
                    <a:pt x="1" y="196"/>
                  </a:cubicBezTo>
                  <a:cubicBezTo>
                    <a:pt x="4" y="186"/>
                    <a:pt x="4" y="174"/>
                    <a:pt x="9" y="164"/>
                  </a:cubicBezTo>
                  <a:cubicBezTo>
                    <a:pt x="13" y="155"/>
                    <a:pt x="25" y="140"/>
                    <a:pt x="25" y="140"/>
                  </a:cubicBezTo>
                  <a:cubicBezTo>
                    <a:pt x="0" y="132"/>
                    <a:pt x="25" y="128"/>
                    <a:pt x="37" y="124"/>
                  </a:cubicBezTo>
                  <a:cubicBezTo>
                    <a:pt x="58" y="131"/>
                    <a:pt x="75" y="116"/>
                    <a:pt x="97" y="112"/>
                  </a:cubicBezTo>
                  <a:cubicBezTo>
                    <a:pt x="135" y="87"/>
                    <a:pt x="159" y="122"/>
                    <a:pt x="197" y="132"/>
                  </a:cubicBezTo>
                  <a:cubicBezTo>
                    <a:pt x="205" y="129"/>
                    <a:pt x="213" y="127"/>
                    <a:pt x="221" y="124"/>
                  </a:cubicBezTo>
                  <a:cubicBezTo>
                    <a:pt x="225" y="123"/>
                    <a:pt x="226" y="147"/>
                    <a:pt x="233" y="120"/>
                  </a:cubicBezTo>
                  <a:lnTo>
                    <a:pt x="229" y="64"/>
                  </a:lnTo>
                  <a:lnTo>
                    <a:pt x="209" y="40"/>
                  </a:lnTo>
                  <a:cubicBezTo>
                    <a:pt x="243" y="21"/>
                    <a:pt x="240" y="21"/>
                    <a:pt x="261" y="0"/>
                  </a:cubicBezTo>
                  <a:cubicBezTo>
                    <a:pt x="297" y="16"/>
                    <a:pt x="333" y="32"/>
                    <a:pt x="369" y="48"/>
                  </a:cubicBezTo>
                  <a:cubicBezTo>
                    <a:pt x="373" y="50"/>
                    <a:pt x="361" y="44"/>
                    <a:pt x="357" y="44"/>
                  </a:cubicBezTo>
                  <a:cubicBezTo>
                    <a:pt x="349" y="45"/>
                    <a:pt x="333" y="52"/>
                    <a:pt x="333" y="52"/>
                  </a:cubicBezTo>
                  <a:cubicBezTo>
                    <a:pt x="322" y="68"/>
                    <a:pt x="318" y="71"/>
                    <a:pt x="329" y="88"/>
                  </a:cubicBezTo>
                  <a:cubicBezTo>
                    <a:pt x="308" y="119"/>
                    <a:pt x="323" y="118"/>
                    <a:pt x="333" y="148"/>
                  </a:cubicBezTo>
                  <a:cubicBezTo>
                    <a:pt x="320" y="157"/>
                    <a:pt x="314" y="167"/>
                    <a:pt x="301" y="176"/>
                  </a:cubicBezTo>
                  <a:cubicBezTo>
                    <a:pt x="306" y="213"/>
                    <a:pt x="303" y="213"/>
                    <a:pt x="337" y="220"/>
                  </a:cubicBezTo>
                  <a:cubicBezTo>
                    <a:pt x="358" y="216"/>
                    <a:pt x="368" y="214"/>
                    <a:pt x="361" y="192"/>
                  </a:cubicBezTo>
                  <a:cubicBezTo>
                    <a:pt x="362" y="177"/>
                    <a:pt x="362" y="162"/>
                    <a:pt x="365" y="148"/>
                  </a:cubicBezTo>
                  <a:cubicBezTo>
                    <a:pt x="366" y="143"/>
                    <a:pt x="369" y="133"/>
                    <a:pt x="373" y="136"/>
                  </a:cubicBezTo>
                  <a:cubicBezTo>
                    <a:pt x="379" y="140"/>
                    <a:pt x="376" y="149"/>
                    <a:pt x="377" y="156"/>
                  </a:cubicBezTo>
                  <a:cubicBezTo>
                    <a:pt x="404" y="147"/>
                    <a:pt x="409" y="116"/>
                    <a:pt x="417" y="92"/>
                  </a:cubicBezTo>
                  <a:cubicBezTo>
                    <a:pt x="422" y="76"/>
                    <a:pt x="453" y="74"/>
                    <a:pt x="465" y="72"/>
                  </a:cubicBezTo>
                  <a:cubicBezTo>
                    <a:pt x="472" y="92"/>
                    <a:pt x="477" y="93"/>
                    <a:pt x="497" y="88"/>
                  </a:cubicBezTo>
                  <a:cubicBezTo>
                    <a:pt x="512" y="78"/>
                    <a:pt x="515" y="74"/>
                    <a:pt x="509" y="56"/>
                  </a:cubicBezTo>
                  <a:cubicBezTo>
                    <a:pt x="523" y="46"/>
                    <a:pt x="517" y="46"/>
                    <a:pt x="529" y="52"/>
                  </a:cubicBezTo>
                  <a:lnTo>
                    <a:pt x="693" y="72"/>
                  </a:lnTo>
                  <a:lnTo>
                    <a:pt x="541" y="46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42" name="Freeform 99"/>
            <p:cNvSpPr>
              <a:spLocks/>
            </p:cNvSpPr>
            <p:nvPr userDrawn="1"/>
          </p:nvSpPr>
          <p:spPr bwMode="ltGray">
            <a:xfrm>
              <a:off x="3861" y="247"/>
              <a:ext cx="591" cy="95"/>
            </a:xfrm>
            <a:custGeom>
              <a:avLst/>
              <a:gdLst>
                <a:gd name="T0" fmla="*/ 1 w 931"/>
                <a:gd name="T1" fmla="*/ 0 h 149"/>
                <a:gd name="T2" fmla="*/ 1 w 931"/>
                <a:gd name="T3" fmla="*/ 1 h 149"/>
                <a:gd name="T4" fmla="*/ 1 w 931"/>
                <a:gd name="T5" fmla="*/ 1 h 149"/>
                <a:gd name="T6" fmla="*/ 1 w 931"/>
                <a:gd name="T7" fmla="*/ 1 h 149"/>
                <a:gd name="T8" fmla="*/ 1 w 931"/>
                <a:gd name="T9" fmla="*/ 1 h 149"/>
                <a:gd name="T10" fmla="*/ 0 w 931"/>
                <a:gd name="T11" fmla="*/ 1 h 149"/>
                <a:gd name="T12" fmla="*/ 1 w 931"/>
                <a:gd name="T13" fmla="*/ 1 h 149"/>
                <a:gd name="T14" fmla="*/ 1 w 931"/>
                <a:gd name="T15" fmla="*/ 1 h 149"/>
                <a:gd name="T16" fmla="*/ 1 w 931"/>
                <a:gd name="T17" fmla="*/ 1 h 149"/>
                <a:gd name="T18" fmla="*/ 1 w 931"/>
                <a:gd name="T19" fmla="*/ 1 h 149"/>
                <a:gd name="T20" fmla="*/ 1 w 931"/>
                <a:gd name="T21" fmla="*/ 1 h 149"/>
                <a:gd name="T22" fmla="*/ 1 w 931"/>
                <a:gd name="T23" fmla="*/ 1 h 149"/>
                <a:gd name="T24" fmla="*/ 1 w 931"/>
                <a:gd name="T25" fmla="*/ 1 h 149"/>
                <a:gd name="T26" fmla="*/ 1 w 931"/>
                <a:gd name="T27" fmla="*/ 1 h 149"/>
                <a:gd name="T28" fmla="*/ 1 w 931"/>
                <a:gd name="T29" fmla="*/ 1 h 149"/>
                <a:gd name="T30" fmla="*/ 1 w 931"/>
                <a:gd name="T31" fmla="*/ 1 h 149"/>
                <a:gd name="T32" fmla="*/ 1 w 931"/>
                <a:gd name="T33" fmla="*/ 1 h 149"/>
                <a:gd name="T34" fmla="*/ 1 w 931"/>
                <a:gd name="T35" fmla="*/ 1 h 149"/>
                <a:gd name="T36" fmla="*/ 1 w 931"/>
                <a:gd name="T37" fmla="*/ 1 h 149"/>
                <a:gd name="T38" fmla="*/ 1 w 931"/>
                <a:gd name="T39" fmla="*/ 1 h 149"/>
                <a:gd name="T40" fmla="*/ 1 w 931"/>
                <a:gd name="T41" fmla="*/ 1 h 149"/>
                <a:gd name="T42" fmla="*/ 1 w 931"/>
                <a:gd name="T43" fmla="*/ 1 h 149"/>
                <a:gd name="T44" fmla="*/ 1 w 931"/>
                <a:gd name="T45" fmla="*/ 1 h 149"/>
                <a:gd name="T46" fmla="*/ 1 w 931"/>
                <a:gd name="T47" fmla="*/ 1 h 149"/>
                <a:gd name="T48" fmla="*/ 1 w 931"/>
                <a:gd name="T49" fmla="*/ 1 h 149"/>
                <a:gd name="T50" fmla="*/ 1 w 931"/>
                <a:gd name="T51" fmla="*/ 1 h 149"/>
                <a:gd name="T52" fmla="*/ 1 w 931"/>
                <a:gd name="T53" fmla="*/ 1 h 149"/>
                <a:gd name="T54" fmla="*/ 1 w 931"/>
                <a:gd name="T55" fmla="*/ 1 h 149"/>
                <a:gd name="T56" fmla="*/ 1 w 931"/>
                <a:gd name="T57" fmla="*/ 1 h 149"/>
                <a:gd name="T58" fmla="*/ 1 w 931"/>
                <a:gd name="T59" fmla="*/ 1 h 149"/>
                <a:gd name="T60" fmla="*/ 1 w 931"/>
                <a:gd name="T61" fmla="*/ 1 h 149"/>
                <a:gd name="T62" fmla="*/ 1 w 931"/>
                <a:gd name="T63" fmla="*/ 1 h 149"/>
                <a:gd name="T64" fmla="*/ 1 w 931"/>
                <a:gd name="T65" fmla="*/ 1 h 149"/>
                <a:gd name="T66" fmla="*/ 1 w 931"/>
                <a:gd name="T67" fmla="*/ 1 h 149"/>
                <a:gd name="T68" fmla="*/ 1 w 931"/>
                <a:gd name="T69" fmla="*/ 1 h 149"/>
                <a:gd name="T70" fmla="*/ 1 w 931"/>
                <a:gd name="T71" fmla="*/ 1 h 149"/>
                <a:gd name="T72" fmla="*/ 1 w 931"/>
                <a:gd name="T73" fmla="*/ 1 h 1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31" h="149">
                  <a:moveTo>
                    <a:pt x="794" y="84"/>
                  </a:moveTo>
                  <a:cubicBezTo>
                    <a:pt x="813" y="72"/>
                    <a:pt x="931" y="14"/>
                    <a:pt x="825" y="0"/>
                  </a:cubicBezTo>
                  <a:lnTo>
                    <a:pt x="159" y="0"/>
                  </a:lnTo>
                  <a:cubicBezTo>
                    <a:pt x="149" y="12"/>
                    <a:pt x="162" y="18"/>
                    <a:pt x="143" y="29"/>
                  </a:cubicBezTo>
                  <a:cubicBezTo>
                    <a:pt x="130" y="44"/>
                    <a:pt x="133" y="39"/>
                    <a:pt x="116" y="48"/>
                  </a:cubicBezTo>
                  <a:cubicBezTo>
                    <a:pt x="108" y="46"/>
                    <a:pt x="100" y="44"/>
                    <a:pt x="91" y="42"/>
                  </a:cubicBezTo>
                  <a:cubicBezTo>
                    <a:pt x="89" y="41"/>
                    <a:pt x="83" y="40"/>
                    <a:pt x="83" y="40"/>
                  </a:cubicBezTo>
                  <a:cubicBezTo>
                    <a:pt x="76" y="40"/>
                    <a:pt x="68" y="39"/>
                    <a:pt x="62" y="42"/>
                  </a:cubicBezTo>
                  <a:cubicBezTo>
                    <a:pt x="54" y="45"/>
                    <a:pt x="46" y="61"/>
                    <a:pt x="38" y="67"/>
                  </a:cubicBezTo>
                  <a:cubicBezTo>
                    <a:pt x="32" y="71"/>
                    <a:pt x="27" y="74"/>
                    <a:pt x="22" y="77"/>
                  </a:cubicBezTo>
                  <a:cubicBezTo>
                    <a:pt x="16" y="81"/>
                    <a:pt x="5" y="86"/>
                    <a:pt x="5" y="86"/>
                  </a:cubicBezTo>
                  <a:cubicBezTo>
                    <a:pt x="9" y="95"/>
                    <a:pt x="7" y="97"/>
                    <a:pt x="0" y="105"/>
                  </a:cubicBezTo>
                  <a:cubicBezTo>
                    <a:pt x="17" y="107"/>
                    <a:pt x="22" y="107"/>
                    <a:pt x="16" y="120"/>
                  </a:cubicBezTo>
                  <a:cubicBezTo>
                    <a:pt x="27" y="122"/>
                    <a:pt x="48" y="116"/>
                    <a:pt x="59" y="115"/>
                  </a:cubicBezTo>
                  <a:cubicBezTo>
                    <a:pt x="71" y="112"/>
                    <a:pt x="73" y="117"/>
                    <a:pt x="83" y="111"/>
                  </a:cubicBezTo>
                  <a:cubicBezTo>
                    <a:pt x="89" y="96"/>
                    <a:pt x="83" y="100"/>
                    <a:pt x="97" y="96"/>
                  </a:cubicBezTo>
                  <a:cubicBezTo>
                    <a:pt x="100" y="94"/>
                    <a:pt x="103" y="93"/>
                    <a:pt x="105" y="90"/>
                  </a:cubicBezTo>
                  <a:cubicBezTo>
                    <a:pt x="106" y="88"/>
                    <a:pt x="106" y="85"/>
                    <a:pt x="108" y="84"/>
                  </a:cubicBezTo>
                  <a:cubicBezTo>
                    <a:pt x="112" y="80"/>
                    <a:pt x="140" y="69"/>
                    <a:pt x="148" y="67"/>
                  </a:cubicBezTo>
                  <a:cubicBezTo>
                    <a:pt x="160" y="52"/>
                    <a:pt x="153" y="56"/>
                    <a:pt x="167" y="52"/>
                  </a:cubicBezTo>
                  <a:cubicBezTo>
                    <a:pt x="178" y="55"/>
                    <a:pt x="179" y="62"/>
                    <a:pt x="191" y="58"/>
                  </a:cubicBezTo>
                  <a:cubicBezTo>
                    <a:pt x="199" y="52"/>
                    <a:pt x="206" y="51"/>
                    <a:pt x="215" y="46"/>
                  </a:cubicBezTo>
                  <a:cubicBezTo>
                    <a:pt x="226" y="58"/>
                    <a:pt x="217" y="46"/>
                    <a:pt x="223" y="69"/>
                  </a:cubicBezTo>
                  <a:cubicBezTo>
                    <a:pt x="226" y="79"/>
                    <a:pt x="233" y="85"/>
                    <a:pt x="237" y="94"/>
                  </a:cubicBezTo>
                  <a:cubicBezTo>
                    <a:pt x="227" y="100"/>
                    <a:pt x="229" y="104"/>
                    <a:pt x="218" y="107"/>
                  </a:cubicBezTo>
                  <a:cubicBezTo>
                    <a:pt x="207" y="120"/>
                    <a:pt x="203" y="113"/>
                    <a:pt x="188" y="109"/>
                  </a:cubicBezTo>
                  <a:cubicBezTo>
                    <a:pt x="191" y="117"/>
                    <a:pt x="200" y="127"/>
                    <a:pt x="210" y="132"/>
                  </a:cubicBezTo>
                  <a:cubicBezTo>
                    <a:pt x="218" y="114"/>
                    <a:pt x="211" y="122"/>
                    <a:pt x="231" y="113"/>
                  </a:cubicBezTo>
                  <a:cubicBezTo>
                    <a:pt x="237" y="111"/>
                    <a:pt x="248" y="105"/>
                    <a:pt x="248" y="105"/>
                  </a:cubicBezTo>
                  <a:cubicBezTo>
                    <a:pt x="248" y="100"/>
                    <a:pt x="246" y="94"/>
                    <a:pt x="250" y="90"/>
                  </a:cubicBezTo>
                  <a:cubicBezTo>
                    <a:pt x="253" y="88"/>
                    <a:pt x="254" y="96"/>
                    <a:pt x="258" y="96"/>
                  </a:cubicBezTo>
                  <a:cubicBezTo>
                    <a:pt x="262" y="97"/>
                    <a:pt x="264" y="94"/>
                    <a:pt x="266" y="92"/>
                  </a:cubicBezTo>
                  <a:cubicBezTo>
                    <a:pt x="262" y="82"/>
                    <a:pt x="252" y="77"/>
                    <a:pt x="248" y="67"/>
                  </a:cubicBezTo>
                  <a:cubicBezTo>
                    <a:pt x="250" y="63"/>
                    <a:pt x="255" y="58"/>
                    <a:pt x="253" y="54"/>
                  </a:cubicBezTo>
                  <a:cubicBezTo>
                    <a:pt x="251" y="50"/>
                    <a:pt x="248" y="42"/>
                    <a:pt x="248" y="42"/>
                  </a:cubicBezTo>
                  <a:cubicBezTo>
                    <a:pt x="256" y="32"/>
                    <a:pt x="259" y="35"/>
                    <a:pt x="266" y="44"/>
                  </a:cubicBezTo>
                  <a:cubicBezTo>
                    <a:pt x="270" y="56"/>
                    <a:pt x="276" y="61"/>
                    <a:pt x="285" y="71"/>
                  </a:cubicBezTo>
                  <a:cubicBezTo>
                    <a:pt x="281" y="81"/>
                    <a:pt x="289" y="82"/>
                    <a:pt x="277" y="88"/>
                  </a:cubicBezTo>
                  <a:cubicBezTo>
                    <a:pt x="262" y="106"/>
                    <a:pt x="278" y="83"/>
                    <a:pt x="274" y="101"/>
                  </a:cubicBezTo>
                  <a:cubicBezTo>
                    <a:pt x="274" y="105"/>
                    <a:pt x="268" y="109"/>
                    <a:pt x="266" y="113"/>
                  </a:cubicBezTo>
                  <a:cubicBezTo>
                    <a:pt x="270" y="122"/>
                    <a:pt x="268" y="125"/>
                    <a:pt x="261" y="132"/>
                  </a:cubicBezTo>
                  <a:cubicBezTo>
                    <a:pt x="268" y="149"/>
                    <a:pt x="282" y="134"/>
                    <a:pt x="296" y="130"/>
                  </a:cubicBezTo>
                  <a:cubicBezTo>
                    <a:pt x="299" y="122"/>
                    <a:pt x="295" y="119"/>
                    <a:pt x="299" y="111"/>
                  </a:cubicBezTo>
                  <a:cubicBezTo>
                    <a:pt x="296" y="105"/>
                    <a:pt x="288" y="97"/>
                    <a:pt x="299" y="92"/>
                  </a:cubicBezTo>
                  <a:cubicBezTo>
                    <a:pt x="303" y="90"/>
                    <a:pt x="315" y="88"/>
                    <a:pt x="315" y="88"/>
                  </a:cubicBezTo>
                  <a:cubicBezTo>
                    <a:pt x="326" y="91"/>
                    <a:pt x="325" y="95"/>
                    <a:pt x="331" y="103"/>
                  </a:cubicBezTo>
                  <a:cubicBezTo>
                    <a:pt x="339" y="84"/>
                    <a:pt x="331" y="90"/>
                    <a:pt x="361" y="92"/>
                  </a:cubicBezTo>
                  <a:cubicBezTo>
                    <a:pt x="355" y="76"/>
                    <a:pt x="365" y="76"/>
                    <a:pt x="382" y="73"/>
                  </a:cubicBezTo>
                  <a:cubicBezTo>
                    <a:pt x="383" y="71"/>
                    <a:pt x="387" y="57"/>
                    <a:pt x="393" y="54"/>
                  </a:cubicBezTo>
                  <a:cubicBezTo>
                    <a:pt x="398" y="52"/>
                    <a:pt x="409" y="50"/>
                    <a:pt x="409" y="50"/>
                  </a:cubicBezTo>
                  <a:cubicBezTo>
                    <a:pt x="430" y="54"/>
                    <a:pt x="413" y="58"/>
                    <a:pt x="431" y="63"/>
                  </a:cubicBezTo>
                  <a:cubicBezTo>
                    <a:pt x="433" y="61"/>
                    <a:pt x="435" y="57"/>
                    <a:pt x="439" y="56"/>
                  </a:cubicBezTo>
                  <a:cubicBezTo>
                    <a:pt x="445" y="55"/>
                    <a:pt x="452" y="61"/>
                    <a:pt x="457" y="58"/>
                  </a:cubicBezTo>
                  <a:cubicBezTo>
                    <a:pt x="461" y="57"/>
                    <a:pt x="457" y="52"/>
                    <a:pt x="455" y="50"/>
                  </a:cubicBezTo>
                  <a:cubicBezTo>
                    <a:pt x="451" y="47"/>
                    <a:pt x="444" y="47"/>
                    <a:pt x="439" y="46"/>
                  </a:cubicBezTo>
                  <a:cubicBezTo>
                    <a:pt x="436" y="45"/>
                    <a:pt x="431" y="44"/>
                    <a:pt x="431" y="44"/>
                  </a:cubicBezTo>
                  <a:cubicBezTo>
                    <a:pt x="440" y="38"/>
                    <a:pt x="443" y="36"/>
                    <a:pt x="455" y="40"/>
                  </a:cubicBezTo>
                  <a:cubicBezTo>
                    <a:pt x="461" y="38"/>
                    <a:pt x="467" y="35"/>
                    <a:pt x="474" y="35"/>
                  </a:cubicBezTo>
                  <a:cubicBezTo>
                    <a:pt x="483" y="36"/>
                    <a:pt x="511" y="43"/>
                    <a:pt x="519" y="46"/>
                  </a:cubicBezTo>
                  <a:cubicBezTo>
                    <a:pt x="527" y="49"/>
                    <a:pt x="544" y="54"/>
                    <a:pt x="544" y="54"/>
                  </a:cubicBezTo>
                  <a:cubicBezTo>
                    <a:pt x="548" y="54"/>
                    <a:pt x="560" y="52"/>
                    <a:pt x="565" y="50"/>
                  </a:cubicBezTo>
                  <a:cubicBezTo>
                    <a:pt x="570" y="47"/>
                    <a:pt x="581" y="42"/>
                    <a:pt x="581" y="42"/>
                  </a:cubicBezTo>
                  <a:cubicBezTo>
                    <a:pt x="585" y="42"/>
                    <a:pt x="598" y="44"/>
                    <a:pt x="600" y="48"/>
                  </a:cubicBezTo>
                  <a:cubicBezTo>
                    <a:pt x="603" y="55"/>
                    <a:pt x="589" y="61"/>
                    <a:pt x="584" y="63"/>
                  </a:cubicBezTo>
                  <a:cubicBezTo>
                    <a:pt x="576" y="69"/>
                    <a:pt x="568" y="69"/>
                    <a:pt x="565" y="77"/>
                  </a:cubicBezTo>
                  <a:cubicBezTo>
                    <a:pt x="568" y="86"/>
                    <a:pt x="564" y="92"/>
                    <a:pt x="568" y="101"/>
                  </a:cubicBezTo>
                  <a:cubicBezTo>
                    <a:pt x="574" y="93"/>
                    <a:pt x="577" y="91"/>
                    <a:pt x="589" y="94"/>
                  </a:cubicBezTo>
                  <a:cubicBezTo>
                    <a:pt x="595" y="108"/>
                    <a:pt x="602" y="93"/>
                    <a:pt x="611" y="88"/>
                  </a:cubicBezTo>
                  <a:cubicBezTo>
                    <a:pt x="613" y="86"/>
                    <a:pt x="613" y="83"/>
                    <a:pt x="616" y="82"/>
                  </a:cubicBezTo>
                  <a:cubicBezTo>
                    <a:pt x="618" y="80"/>
                    <a:pt x="622" y="81"/>
                    <a:pt x="624" y="80"/>
                  </a:cubicBezTo>
                  <a:cubicBezTo>
                    <a:pt x="626" y="78"/>
                    <a:pt x="626" y="75"/>
                    <a:pt x="627" y="73"/>
                  </a:cubicBezTo>
                  <a:cubicBezTo>
                    <a:pt x="632" y="65"/>
                    <a:pt x="638" y="63"/>
                    <a:pt x="648" y="61"/>
                  </a:cubicBezTo>
                  <a:cubicBezTo>
                    <a:pt x="664" y="62"/>
                    <a:pt x="684" y="69"/>
                    <a:pt x="700" y="69"/>
                  </a:cubicBezTo>
                  <a:lnTo>
                    <a:pt x="794" y="84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43" name="Freeform 100"/>
            <p:cNvSpPr>
              <a:spLocks/>
            </p:cNvSpPr>
            <p:nvPr userDrawn="1"/>
          </p:nvSpPr>
          <p:spPr bwMode="ltGray">
            <a:xfrm>
              <a:off x="3981" y="282"/>
              <a:ext cx="9" cy="10"/>
            </a:xfrm>
            <a:custGeom>
              <a:avLst/>
              <a:gdLst>
                <a:gd name="T0" fmla="*/ 0 w 31"/>
                <a:gd name="T1" fmla="*/ 0 h 30"/>
                <a:gd name="T2" fmla="*/ 0 w 31"/>
                <a:gd name="T3" fmla="*/ 0 h 30"/>
                <a:gd name="T4" fmla="*/ 0 w 31"/>
                <a:gd name="T5" fmla="*/ 0 h 30"/>
                <a:gd name="T6" fmla="*/ 0 w 31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" h="30">
                  <a:moveTo>
                    <a:pt x="3" y="28"/>
                  </a:moveTo>
                  <a:cubicBezTo>
                    <a:pt x="8" y="8"/>
                    <a:pt x="12" y="6"/>
                    <a:pt x="31" y="0"/>
                  </a:cubicBezTo>
                  <a:cubicBezTo>
                    <a:pt x="29" y="5"/>
                    <a:pt x="25" y="22"/>
                    <a:pt x="19" y="24"/>
                  </a:cubicBezTo>
                  <a:cubicBezTo>
                    <a:pt x="0" y="30"/>
                    <a:pt x="3" y="9"/>
                    <a:pt x="3" y="2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44" name="Freeform 101"/>
            <p:cNvSpPr>
              <a:spLocks/>
            </p:cNvSpPr>
            <p:nvPr userDrawn="1"/>
          </p:nvSpPr>
          <p:spPr bwMode="ltGray">
            <a:xfrm>
              <a:off x="3966" y="296"/>
              <a:ext cx="22" cy="11"/>
            </a:xfrm>
            <a:custGeom>
              <a:avLst/>
              <a:gdLst>
                <a:gd name="T0" fmla="*/ 1 w 44"/>
                <a:gd name="T1" fmla="*/ 0 h 32"/>
                <a:gd name="T2" fmla="*/ 1 w 44"/>
                <a:gd name="T3" fmla="*/ 0 h 32"/>
                <a:gd name="T4" fmla="*/ 1 w 44"/>
                <a:gd name="T5" fmla="*/ 0 h 32"/>
                <a:gd name="T6" fmla="*/ 1 w 44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32">
                  <a:moveTo>
                    <a:pt x="6" y="32"/>
                  </a:moveTo>
                  <a:cubicBezTo>
                    <a:pt x="0" y="14"/>
                    <a:pt x="7" y="10"/>
                    <a:pt x="22" y="0"/>
                  </a:cubicBezTo>
                  <a:cubicBezTo>
                    <a:pt x="27" y="1"/>
                    <a:pt x="35" y="0"/>
                    <a:pt x="38" y="4"/>
                  </a:cubicBezTo>
                  <a:cubicBezTo>
                    <a:pt x="44" y="13"/>
                    <a:pt x="16" y="32"/>
                    <a:pt x="6" y="3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45" name="Freeform 102"/>
            <p:cNvSpPr>
              <a:spLocks/>
            </p:cNvSpPr>
            <p:nvPr userDrawn="1"/>
          </p:nvSpPr>
          <p:spPr bwMode="ltGray">
            <a:xfrm>
              <a:off x="4028" y="337"/>
              <a:ext cx="32" cy="6"/>
            </a:xfrm>
            <a:custGeom>
              <a:avLst/>
              <a:gdLst>
                <a:gd name="T0" fmla="*/ 0 w 76"/>
                <a:gd name="T1" fmla="*/ 0 h 18"/>
                <a:gd name="T2" fmla="*/ 0 w 76"/>
                <a:gd name="T3" fmla="*/ 0 h 18"/>
                <a:gd name="T4" fmla="*/ 0 w 76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" h="18">
                  <a:moveTo>
                    <a:pt x="37" y="18"/>
                  </a:moveTo>
                  <a:cubicBezTo>
                    <a:pt x="25" y="14"/>
                    <a:pt x="0" y="10"/>
                    <a:pt x="25" y="2"/>
                  </a:cubicBezTo>
                  <a:cubicBezTo>
                    <a:pt x="76" y="9"/>
                    <a:pt x="46" y="0"/>
                    <a:pt x="37" y="18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46" name="Freeform 103"/>
            <p:cNvSpPr>
              <a:spLocks/>
            </p:cNvSpPr>
            <p:nvPr userDrawn="1"/>
          </p:nvSpPr>
          <p:spPr bwMode="ltGray">
            <a:xfrm>
              <a:off x="4083" y="336"/>
              <a:ext cx="18" cy="15"/>
            </a:xfrm>
            <a:custGeom>
              <a:avLst/>
              <a:gdLst>
                <a:gd name="T0" fmla="*/ 0 w 42"/>
                <a:gd name="T1" fmla="*/ 0 h 44"/>
                <a:gd name="T2" fmla="*/ 0 w 42"/>
                <a:gd name="T3" fmla="*/ 0 h 44"/>
                <a:gd name="T4" fmla="*/ 0 w 42"/>
                <a:gd name="T5" fmla="*/ 0 h 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" h="44">
                  <a:moveTo>
                    <a:pt x="0" y="21"/>
                  </a:moveTo>
                  <a:cubicBezTo>
                    <a:pt x="4" y="17"/>
                    <a:pt x="7" y="11"/>
                    <a:pt x="12" y="9"/>
                  </a:cubicBezTo>
                  <a:cubicBezTo>
                    <a:pt x="42" y="0"/>
                    <a:pt x="23" y="44"/>
                    <a:pt x="0" y="21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47" name="Freeform 104"/>
            <p:cNvSpPr>
              <a:spLocks/>
            </p:cNvSpPr>
            <p:nvPr userDrawn="1"/>
          </p:nvSpPr>
          <p:spPr bwMode="ltGray">
            <a:xfrm>
              <a:off x="3936" y="295"/>
              <a:ext cx="18" cy="10"/>
            </a:xfrm>
            <a:custGeom>
              <a:avLst/>
              <a:gdLst>
                <a:gd name="T0" fmla="*/ 1 w 31"/>
                <a:gd name="T1" fmla="*/ 0 h 30"/>
                <a:gd name="T2" fmla="*/ 1 w 31"/>
                <a:gd name="T3" fmla="*/ 0 h 30"/>
                <a:gd name="T4" fmla="*/ 1 w 31"/>
                <a:gd name="T5" fmla="*/ 0 h 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30">
                  <a:moveTo>
                    <a:pt x="7" y="22"/>
                  </a:moveTo>
                  <a:cubicBezTo>
                    <a:pt x="0" y="0"/>
                    <a:pt x="15" y="6"/>
                    <a:pt x="31" y="10"/>
                  </a:cubicBezTo>
                  <a:cubicBezTo>
                    <a:pt x="14" y="16"/>
                    <a:pt x="15" y="30"/>
                    <a:pt x="7" y="22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054" name="Line 105"/>
          <p:cNvSpPr>
            <a:spLocks noChangeShapeType="1"/>
          </p:cNvSpPr>
          <p:nvPr/>
        </p:nvSpPr>
        <p:spPr bwMode="white">
          <a:xfrm>
            <a:off x="1804988" y="522288"/>
            <a:ext cx="7177087" cy="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5" name="Line 106"/>
          <p:cNvSpPr>
            <a:spLocks noChangeShapeType="1"/>
          </p:cNvSpPr>
          <p:nvPr/>
        </p:nvSpPr>
        <p:spPr bwMode="white">
          <a:xfrm>
            <a:off x="2152650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6" name="Line 107"/>
          <p:cNvSpPr>
            <a:spLocks noChangeShapeType="1"/>
          </p:cNvSpPr>
          <p:nvPr/>
        </p:nvSpPr>
        <p:spPr bwMode="white">
          <a:xfrm>
            <a:off x="2500313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7" name="Line 108"/>
          <p:cNvSpPr>
            <a:spLocks noChangeShapeType="1"/>
          </p:cNvSpPr>
          <p:nvPr/>
        </p:nvSpPr>
        <p:spPr bwMode="white">
          <a:xfrm>
            <a:off x="2849563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8" name="Line 109"/>
          <p:cNvSpPr>
            <a:spLocks noChangeShapeType="1"/>
          </p:cNvSpPr>
          <p:nvPr/>
        </p:nvSpPr>
        <p:spPr bwMode="white">
          <a:xfrm>
            <a:off x="3197225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9" name="Line 110"/>
          <p:cNvSpPr>
            <a:spLocks noChangeShapeType="1"/>
          </p:cNvSpPr>
          <p:nvPr/>
        </p:nvSpPr>
        <p:spPr bwMode="white">
          <a:xfrm>
            <a:off x="3543300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60" name="Line 111"/>
          <p:cNvSpPr>
            <a:spLocks noChangeShapeType="1"/>
          </p:cNvSpPr>
          <p:nvPr/>
        </p:nvSpPr>
        <p:spPr bwMode="white">
          <a:xfrm>
            <a:off x="3892550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61" name="Line 112"/>
          <p:cNvSpPr>
            <a:spLocks noChangeShapeType="1"/>
          </p:cNvSpPr>
          <p:nvPr/>
        </p:nvSpPr>
        <p:spPr bwMode="white">
          <a:xfrm>
            <a:off x="4240213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62" name="Line 113"/>
          <p:cNvSpPr>
            <a:spLocks noChangeShapeType="1"/>
          </p:cNvSpPr>
          <p:nvPr/>
        </p:nvSpPr>
        <p:spPr bwMode="white">
          <a:xfrm>
            <a:off x="4591050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63" name="Line 114"/>
          <p:cNvSpPr>
            <a:spLocks noChangeShapeType="1"/>
          </p:cNvSpPr>
          <p:nvPr/>
        </p:nvSpPr>
        <p:spPr bwMode="white">
          <a:xfrm>
            <a:off x="4937125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64" name="Line 115"/>
          <p:cNvSpPr>
            <a:spLocks noChangeShapeType="1"/>
          </p:cNvSpPr>
          <p:nvPr/>
        </p:nvSpPr>
        <p:spPr bwMode="white">
          <a:xfrm>
            <a:off x="5286375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65" name="Line 116"/>
          <p:cNvSpPr>
            <a:spLocks noChangeShapeType="1"/>
          </p:cNvSpPr>
          <p:nvPr/>
        </p:nvSpPr>
        <p:spPr bwMode="white">
          <a:xfrm>
            <a:off x="5635625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66" name="Line 117"/>
          <p:cNvSpPr>
            <a:spLocks noChangeShapeType="1"/>
          </p:cNvSpPr>
          <p:nvPr/>
        </p:nvSpPr>
        <p:spPr bwMode="white">
          <a:xfrm>
            <a:off x="5981700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67" name="Line 118"/>
          <p:cNvSpPr>
            <a:spLocks noChangeShapeType="1"/>
          </p:cNvSpPr>
          <p:nvPr/>
        </p:nvSpPr>
        <p:spPr bwMode="white">
          <a:xfrm>
            <a:off x="6329363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68" name="Line 119"/>
          <p:cNvSpPr>
            <a:spLocks noChangeShapeType="1"/>
          </p:cNvSpPr>
          <p:nvPr/>
        </p:nvSpPr>
        <p:spPr bwMode="white">
          <a:xfrm>
            <a:off x="6677025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69" name="Line 120"/>
          <p:cNvSpPr>
            <a:spLocks noChangeShapeType="1"/>
          </p:cNvSpPr>
          <p:nvPr/>
        </p:nvSpPr>
        <p:spPr bwMode="white">
          <a:xfrm>
            <a:off x="7026275" y="168275"/>
            <a:ext cx="0" cy="668338"/>
          </a:xfrm>
          <a:prstGeom prst="line">
            <a:avLst/>
          </a:prstGeom>
          <a:noFill/>
          <a:ln w="9525">
            <a:solidFill>
              <a:srgbClr val="B3D5F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70" name="Line 121"/>
          <p:cNvSpPr>
            <a:spLocks noChangeShapeType="1"/>
          </p:cNvSpPr>
          <p:nvPr/>
        </p:nvSpPr>
        <p:spPr bwMode="white">
          <a:xfrm>
            <a:off x="7375525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71" name="Line 122"/>
          <p:cNvSpPr>
            <a:spLocks noChangeShapeType="1"/>
          </p:cNvSpPr>
          <p:nvPr/>
        </p:nvSpPr>
        <p:spPr bwMode="white">
          <a:xfrm>
            <a:off x="7721600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72" name="Line 123"/>
          <p:cNvSpPr>
            <a:spLocks noChangeShapeType="1"/>
          </p:cNvSpPr>
          <p:nvPr/>
        </p:nvSpPr>
        <p:spPr bwMode="white">
          <a:xfrm>
            <a:off x="8070850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73" name="Line 124"/>
          <p:cNvSpPr>
            <a:spLocks noChangeShapeType="1"/>
          </p:cNvSpPr>
          <p:nvPr/>
        </p:nvSpPr>
        <p:spPr bwMode="white">
          <a:xfrm>
            <a:off x="8418513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74" name="Line 125"/>
          <p:cNvSpPr>
            <a:spLocks noChangeShapeType="1"/>
          </p:cNvSpPr>
          <p:nvPr/>
        </p:nvSpPr>
        <p:spPr bwMode="white">
          <a:xfrm>
            <a:off x="8764588" y="168275"/>
            <a:ext cx="0" cy="668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75" name="Line 126"/>
          <p:cNvSpPr>
            <a:spLocks noChangeShapeType="1"/>
          </p:cNvSpPr>
          <p:nvPr/>
        </p:nvSpPr>
        <p:spPr bwMode="ltGray">
          <a:xfrm>
            <a:off x="4937125" y="166688"/>
            <a:ext cx="0" cy="227012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76" name="Line 127"/>
          <p:cNvSpPr>
            <a:spLocks noChangeShapeType="1"/>
          </p:cNvSpPr>
          <p:nvPr/>
        </p:nvSpPr>
        <p:spPr bwMode="ltGray">
          <a:xfrm>
            <a:off x="5124450" y="522288"/>
            <a:ext cx="107950" cy="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77" name="Line 128"/>
          <p:cNvSpPr>
            <a:spLocks noChangeShapeType="1"/>
          </p:cNvSpPr>
          <p:nvPr/>
        </p:nvSpPr>
        <p:spPr bwMode="ltGray">
          <a:xfrm>
            <a:off x="5286375" y="550863"/>
            <a:ext cx="0" cy="4445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78" name="Line 129"/>
          <p:cNvSpPr>
            <a:spLocks noChangeShapeType="1"/>
          </p:cNvSpPr>
          <p:nvPr/>
        </p:nvSpPr>
        <p:spPr bwMode="ltGray">
          <a:xfrm>
            <a:off x="5635625" y="709613"/>
            <a:ext cx="0" cy="12700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79" name="Line 130"/>
          <p:cNvSpPr>
            <a:spLocks noChangeShapeType="1"/>
          </p:cNvSpPr>
          <p:nvPr/>
        </p:nvSpPr>
        <p:spPr bwMode="ltGray">
          <a:xfrm>
            <a:off x="6678613" y="346075"/>
            <a:ext cx="0" cy="2873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80" name="Line 131"/>
          <p:cNvSpPr>
            <a:spLocks noChangeShapeType="1"/>
          </p:cNvSpPr>
          <p:nvPr/>
        </p:nvSpPr>
        <p:spPr bwMode="ltGray">
          <a:xfrm>
            <a:off x="6535738" y="522288"/>
            <a:ext cx="530225" cy="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81" name="Line 132"/>
          <p:cNvSpPr>
            <a:spLocks noChangeShapeType="1"/>
          </p:cNvSpPr>
          <p:nvPr/>
        </p:nvSpPr>
        <p:spPr bwMode="ltGray">
          <a:xfrm>
            <a:off x="7026275" y="368300"/>
            <a:ext cx="0" cy="46990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82" name="Line 133"/>
          <p:cNvSpPr>
            <a:spLocks noChangeShapeType="1"/>
          </p:cNvSpPr>
          <p:nvPr/>
        </p:nvSpPr>
        <p:spPr bwMode="ltGray">
          <a:xfrm flipV="1">
            <a:off x="7029450" y="169863"/>
            <a:ext cx="0" cy="79375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83" name="Line 134"/>
          <p:cNvSpPr>
            <a:spLocks noChangeShapeType="1"/>
          </p:cNvSpPr>
          <p:nvPr/>
        </p:nvSpPr>
        <p:spPr bwMode="ltGray">
          <a:xfrm flipV="1">
            <a:off x="7375525" y="166688"/>
            <a:ext cx="0" cy="290512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84" name="Line 135"/>
          <p:cNvSpPr>
            <a:spLocks noChangeShapeType="1"/>
          </p:cNvSpPr>
          <p:nvPr/>
        </p:nvSpPr>
        <p:spPr bwMode="ltGray">
          <a:xfrm flipH="1">
            <a:off x="7602538" y="522288"/>
            <a:ext cx="119062" cy="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85" name="Line 136"/>
          <p:cNvSpPr>
            <a:spLocks noChangeShapeType="1"/>
          </p:cNvSpPr>
          <p:nvPr/>
        </p:nvSpPr>
        <p:spPr bwMode="ltGray">
          <a:xfrm flipH="1">
            <a:off x="7400925" y="522288"/>
            <a:ext cx="95250" cy="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86" name="Line 137"/>
          <p:cNvSpPr>
            <a:spLocks noChangeShapeType="1"/>
          </p:cNvSpPr>
          <p:nvPr/>
        </p:nvSpPr>
        <p:spPr bwMode="ltGray">
          <a:xfrm flipV="1">
            <a:off x="7721600" y="166688"/>
            <a:ext cx="0" cy="43180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87" name="Line 138"/>
          <p:cNvSpPr>
            <a:spLocks noChangeShapeType="1"/>
          </p:cNvSpPr>
          <p:nvPr/>
        </p:nvSpPr>
        <p:spPr bwMode="ltGray">
          <a:xfrm>
            <a:off x="8070850" y="742950"/>
            <a:ext cx="0" cy="53975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88" name="Line 139"/>
          <p:cNvSpPr>
            <a:spLocks noChangeShapeType="1"/>
          </p:cNvSpPr>
          <p:nvPr/>
        </p:nvSpPr>
        <p:spPr bwMode="ltGray">
          <a:xfrm>
            <a:off x="3894138" y="173038"/>
            <a:ext cx="0" cy="100012"/>
          </a:xfrm>
          <a:prstGeom prst="line">
            <a:avLst/>
          </a:prstGeom>
          <a:noFill/>
          <a:ln w="9525">
            <a:solidFill>
              <a:srgbClr val="B3D5F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89" name="Line 140"/>
          <p:cNvSpPr>
            <a:spLocks noChangeShapeType="1"/>
          </p:cNvSpPr>
          <p:nvPr/>
        </p:nvSpPr>
        <p:spPr bwMode="ltGray">
          <a:xfrm>
            <a:off x="3544888" y="168275"/>
            <a:ext cx="0" cy="538163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90" name="Line 141"/>
          <p:cNvSpPr>
            <a:spLocks noChangeShapeType="1"/>
          </p:cNvSpPr>
          <p:nvPr/>
        </p:nvSpPr>
        <p:spPr bwMode="ltGray">
          <a:xfrm flipH="1">
            <a:off x="3506788" y="522288"/>
            <a:ext cx="103187" cy="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91" name="Line 142"/>
          <p:cNvSpPr>
            <a:spLocks noChangeShapeType="1"/>
          </p:cNvSpPr>
          <p:nvPr/>
        </p:nvSpPr>
        <p:spPr bwMode="ltGray">
          <a:xfrm>
            <a:off x="3302000" y="522288"/>
            <a:ext cx="90488" cy="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92" name="Line 143"/>
          <p:cNvSpPr>
            <a:spLocks noChangeShapeType="1"/>
          </p:cNvSpPr>
          <p:nvPr/>
        </p:nvSpPr>
        <p:spPr bwMode="ltGray">
          <a:xfrm flipH="1">
            <a:off x="2994025" y="522288"/>
            <a:ext cx="127000" cy="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93" name="Line 144"/>
          <p:cNvSpPr>
            <a:spLocks noChangeShapeType="1"/>
          </p:cNvSpPr>
          <p:nvPr/>
        </p:nvSpPr>
        <p:spPr bwMode="ltGray">
          <a:xfrm>
            <a:off x="2430463" y="522288"/>
            <a:ext cx="531812" cy="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94" name="Line 145"/>
          <p:cNvSpPr>
            <a:spLocks noChangeShapeType="1"/>
          </p:cNvSpPr>
          <p:nvPr/>
        </p:nvSpPr>
        <p:spPr bwMode="ltGray">
          <a:xfrm>
            <a:off x="2846388" y="365125"/>
            <a:ext cx="0" cy="47625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95" name="Line 146"/>
          <p:cNvSpPr>
            <a:spLocks noChangeShapeType="1"/>
          </p:cNvSpPr>
          <p:nvPr/>
        </p:nvSpPr>
        <p:spPr bwMode="ltGray">
          <a:xfrm>
            <a:off x="2500313" y="393700"/>
            <a:ext cx="0" cy="249238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96" name="Line 147"/>
          <p:cNvSpPr>
            <a:spLocks noChangeShapeType="1"/>
          </p:cNvSpPr>
          <p:nvPr/>
        </p:nvSpPr>
        <p:spPr bwMode="ltGray">
          <a:xfrm flipH="1" flipV="1">
            <a:off x="2849563" y="165100"/>
            <a:ext cx="0" cy="42863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97" name="Line 148"/>
          <p:cNvSpPr>
            <a:spLocks noChangeShapeType="1"/>
          </p:cNvSpPr>
          <p:nvPr/>
        </p:nvSpPr>
        <p:spPr bwMode="ltGray">
          <a:xfrm>
            <a:off x="3198813" y="279400"/>
            <a:ext cx="0" cy="15240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98" name="Line 149"/>
          <p:cNvSpPr>
            <a:spLocks noChangeShapeType="1"/>
          </p:cNvSpPr>
          <p:nvPr/>
        </p:nvSpPr>
        <p:spPr bwMode="ltGray">
          <a:xfrm flipV="1">
            <a:off x="3198813" y="168275"/>
            <a:ext cx="0" cy="34925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99" name="Line 150"/>
          <p:cNvSpPr>
            <a:spLocks noChangeShapeType="1"/>
          </p:cNvSpPr>
          <p:nvPr/>
        </p:nvSpPr>
        <p:spPr bwMode="ltGray">
          <a:xfrm>
            <a:off x="7104063" y="520700"/>
            <a:ext cx="122237" cy="0"/>
          </a:xfrm>
          <a:prstGeom prst="line">
            <a:avLst/>
          </a:prstGeom>
          <a:noFill/>
          <a:ln w="9525">
            <a:solidFill>
              <a:srgbClr val="9ABB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00" name="Rectangle 155"/>
          <p:cNvSpPr>
            <a:spLocks noChangeArrowheads="1"/>
          </p:cNvSpPr>
          <p:nvPr/>
        </p:nvSpPr>
        <p:spPr bwMode="auto">
          <a:xfrm>
            <a:off x="179388" y="6381750"/>
            <a:ext cx="8858250" cy="357188"/>
          </a:xfrm>
          <a:prstGeom prst="rect">
            <a:avLst/>
          </a:prstGeom>
          <a:solidFill>
            <a:srgbClr val="9ABB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ru-RU" altLang="ru-RU" sz="18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01" name="Rectangle 160"/>
          <p:cNvSpPr>
            <a:spLocks noChangeArrowheads="1"/>
          </p:cNvSpPr>
          <p:nvPr/>
        </p:nvSpPr>
        <p:spPr bwMode="auto">
          <a:xfrm>
            <a:off x="1868488" y="314325"/>
            <a:ext cx="70262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lang="ru-RU" altLang="ru-RU" sz="2800" smtClean="0">
              <a:solidFill>
                <a:srgbClr val="000000"/>
              </a:solidFill>
              <a:latin typeface="Dutch801 Rm BT" pitchFamily="18" charset="0"/>
            </a:endParaRPr>
          </a:p>
        </p:txBody>
      </p:sp>
      <p:sp>
        <p:nvSpPr>
          <p:cNvPr id="2102" name="Rectangle 161"/>
          <p:cNvSpPr>
            <a:spLocks noChangeArrowheads="1"/>
          </p:cNvSpPr>
          <p:nvPr/>
        </p:nvSpPr>
        <p:spPr bwMode="auto">
          <a:xfrm>
            <a:off x="428625" y="6400800"/>
            <a:ext cx="72723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ru-RU" altLang="ru-RU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062" name="Rectangle 16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6275" y="6505575"/>
            <a:ext cx="7016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00000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fld id="{296DBD3E-89D7-4EF5-A1B2-B6E3A3C38E7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81065" name="Rectangle 169"/>
          <p:cNvSpPr>
            <a:spLocks noChangeArrowheads="1"/>
          </p:cNvSpPr>
          <p:nvPr/>
        </p:nvSpPr>
        <p:spPr bwMode="auto">
          <a:xfrm>
            <a:off x="2000250" y="6392863"/>
            <a:ext cx="563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ru-RU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Орловский государственный технический университет</a:t>
            </a:r>
          </a:p>
        </p:txBody>
      </p:sp>
      <p:sp>
        <p:nvSpPr>
          <p:cNvPr id="2105" name="Rectangle 173"/>
          <p:cNvSpPr>
            <a:spLocks noChangeArrowheads="1"/>
          </p:cNvSpPr>
          <p:nvPr/>
        </p:nvSpPr>
        <p:spPr bwMode="auto">
          <a:xfrm>
            <a:off x="0" y="27273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ru-RU" altLang="ru-RU" sz="1800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1" r:id="rId1"/>
    <p:sldLayoutId id="2147484432" r:id="rId2"/>
    <p:sldLayoutId id="2147484433" r:id="rId3"/>
    <p:sldLayoutId id="2147484434" r:id="rId4"/>
    <p:sldLayoutId id="2147484435" r:id="rId5"/>
    <p:sldLayoutId id="2147484436" r:id="rId6"/>
    <p:sldLayoutId id="2147484437" r:id="rId7"/>
    <p:sldLayoutId id="2147484438" r:id="rId8"/>
    <p:sldLayoutId id="2147484439" r:id="rId9"/>
    <p:sldLayoutId id="2147484440" r:id="rId10"/>
    <p:sldLayoutId id="2147484441" r:id="rId11"/>
    <p:sldLayoutId id="2147484442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3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300" b="1" i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300" b="1" i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300" b="1" i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300" b="1" i="1">
          <a:solidFill>
            <a:schemeClr val="tx1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300" b="1" i="1">
          <a:solidFill>
            <a:schemeClr val="tx1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300" b="1" i="1">
          <a:solidFill>
            <a:schemeClr val="tx1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300" b="1" i="1">
          <a:solidFill>
            <a:schemeClr val="tx1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300" b="1" i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87338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6"/>
        </a:buBlip>
        <a:defRPr sz="2700">
          <a:solidFill>
            <a:schemeClr val="tx1"/>
          </a:solidFill>
          <a:latin typeface="+mn-lt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</a:defRPr>
      </a:lvl3pPr>
      <a:lvl4pPr marL="1598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055813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900">
          <a:solidFill>
            <a:schemeClr val="tx1"/>
          </a:solidFill>
          <a:latin typeface="+mn-lt"/>
        </a:defRPr>
      </a:lvl5pPr>
      <a:lvl6pPr marL="2513013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900">
          <a:solidFill>
            <a:schemeClr val="tx1"/>
          </a:solidFill>
          <a:latin typeface="+mn-lt"/>
        </a:defRPr>
      </a:lvl6pPr>
      <a:lvl7pPr marL="2970213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900">
          <a:solidFill>
            <a:schemeClr val="tx1"/>
          </a:solidFill>
          <a:latin typeface="+mn-lt"/>
        </a:defRPr>
      </a:lvl7pPr>
      <a:lvl8pPr marL="3427413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900">
          <a:solidFill>
            <a:schemeClr val="tx1"/>
          </a:solidFill>
          <a:latin typeface="+mn-lt"/>
        </a:defRPr>
      </a:lvl8pPr>
      <a:lvl9pPr marL="3884613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9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5.w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OvNoWMSqzA&amp;t=17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woCdjbsjbPg" TargetMode="External"/><Relationship Id="rId5" Type="http://schemas.openxmlformats.org/officeDocument/2006/relationships/hyperlink" Target="https://www.youtube.com/watch?v=x6eBUpHpj6g" TargetMode="External"/><Relationship Id="rId4" Type="http://schemas.openxmlformats.org/officeDocument/2006/relationships/hyperlink" Target="https://www.youtube.com/watch?v=Te4HGoZpRm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3.wmf"/><Relationship Id="rId5" Type="http://schemas.openxmlformats.org/officeDocument/2006/relationships/image" Target="../media/image15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4.png"/><Relationship Id="rId9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Прямоугольник 1"/>
          <p:cNvSpPr>
            <a:spLocks noChangeArrowheads="1"/>
          </p:cNvSpPr>
          <p:nvPr/>
        </p:nvSpPr>
        <p:spPr bwMode="auto">
          <a:xfrm>
            <a:off x="0" y="6305550"/>
            <a:ext cx="9144000" cy="552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" name="Rectangle 49"/>
          <p:cNvSpPr>
            <a:spLocks noChangeArrowheads="1"/>
          </p:cNvSpPr>
          <p:nvPr/>
        </p:nvSpPr>
        <p:spPr bwMode="auto">
          <a:xfrm>
            <a:off x="228600" y="1265238"/>
            <a:ext cx="8667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ru-RU" sz="1800" b="1" dirty="0" smtClean="0"/>
              <a:t>FUZZY LOGIC METHODS AND BASES OF </a:t>
            </a:r>
            <a:r>
              <a:rPr lang="en-US" altLang="ru-RU" sz="1800" b="1" dirty="0"/>
              <a:t>RULES</a:t>
            </a:r>
            <a:endParaRPr lang="ru-RU" altLang="ru-RU" sz="18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42109" y="1716088"/>
            <a:ext cx="72320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atin typeface="+mn-lt"/>
              </a:rPr>
              <a:t>Practical session 1</a:t>
            </a:r>
            <a:r>
              <a:rPr lang="ru-RU" dirty="0" smtClean="0">
                <a:latin typeface="+mn-lt"/>
              </a:rPr>
              <a:t>. </a:t>
            </a:r>
            <a:r>
              <a:rPr lang="en-US" dirty="0" smtClean="0">
                <a:latin typeface="+mn-lt"/>
              </a:rPr>
              <a:t>Fuzzy Inference system of pendulum positioning control</a:t>
            </a:r>
            <a:endParaRPr lang="ru-RU" dirty="0">
              <a:latin typeface="+mn-lt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5" y="2318967"/>
            <a:ext cx="2520000" cy="33905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5" y="2318967"/>
            <a:ext cx="2520000" cy="33905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8"/>
          <p:cNvSpPr>
            <a:spLocks noChangeArrowheads="1"/>
          </p:cNvSpPr>
          <p:nvPr/>
        </p:nvSpPr>
        <p:spPr bwMode="auto">
          <a:xfrm>
            <a:off x="1624019" y="279400"/>
            <a:ext cx="73932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rgbClr val="000000"/>
                </a:solidFill>
                <a:latin typeface="Cambria" pitchFamily="18" charset="0"/>
              </a:rPr>
              <a:t>Fuzzy inference system of pendulum positioning control</a:t>
            </a:r>
          </a:p>
          <a:p>
            <a:pPr algn="ctr" eaLnBrk="1" hangingPunct="1"/>
            <a:endParaRPr lang="ru-RU" altLang="ru-RU" b="1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9382" y="933182"/>
            <a:ext cx="86494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  <a:defRPr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Create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fuzzy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rules to connect the values of the position error and the torque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rules has following form: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the error is positive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then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the force is negative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the error is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negative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then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the force is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positive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defRPr/>
            </a:pP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251" y="2716118"/>
            <a:ext cx="2880000" cy="3351390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 bwMode="auto">
          <a:xfrm flipV="1">
            <a:off x="7765761" y="2566073"/>
            <a:ext cx="25400" cy="2209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Прямая со стрелкой 10"/>
          <p:cNvCxnSpPr/>
          <p:nvPr/>
        </p:nvCxnSpPr>
        <p:spPr bwMode="auto">
          <a:xfrm flipH="1" flipV="1">
            <a:off x="6686261" y="2941366"/>
            <a:ext cx="1079500" cy="183450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Дуга 11"/>
          <p:cNvSpPr/>
          <p:nvPr/>
        </p:nvSpPr>
        <p:spPr bwMode="auto">
          <a:xfrm rot="17265956">
            <a:off x="7410572" y="3916908"/>
            <a:ext cx="552261" cy="579422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289768"/>
              </p:ext>
            </p:extLst>
          </p:nvPr>
        </p:nvGraphicFramePr>
        <p:xfrm>
          <a:off x="7337136" y="3522541"/>
          <a:ext cx="42862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Формула" r:id="rId5" imgW="330120" imgH="228600" progId="Equation.3">
                  <p:embed/>
                </p:oleObj>
              </mc:Choice>
              <mc:Fallback>
                <p:oleObj name="Формула" r:id="rId5" imgW="330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7136" y="3522541"/>
                        <a:ext cx="428625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5215907" y="4652103"/>
            <a:ext cx="1856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 dirty="0" smtClean="0">
                <a:latin typeface="Arial" pitchFamily="34" charset="0"/>
                <a:cs typeface="Arial" pitchFamily="34" charset="0"/>
              </a:rPr>
              <a:t>Revolute joint </a:t>
            </a:r>
          </a:p>
          <a:p>
            <a:pPr algn="ctr"/>
            <a:r>
              <a:rPr lang="en-US" sz="1400" i="1" dirty="0" smtClean="0">
                <a:latin typeface="Arial" pitchFamily="34" charset="0"/>
                <a:cs typeface="Arial" pitchFamily="34" charset="0"/>
              </a:rPr>
              <a:t>driven with DC motor</a:t>
            </a:r>
            <a:endParaRPr lang="ru-RU" sz="1400" i="1" dirty="0"/>
          </a:p>
        </p:txBody>
      </p:sp>
      <p:cxnSp>
        <p:nvCxnSpPr>
          <p:cNvPr id="15" name="Прямая соединительная линия 14"/>
          <p:cNvCxnSpPr/>
          <p:nvPr/>
        </p:nvCxnSpPr>
        <p:spPr bwMode="auto">
          <a:xfrm flipV="1">
            <a:off x="6894521" y="4775873"/>
            <a:ext cx="792181" cy="137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Прямоугольник 15"/>
          <p:cNvSpPr/>
          <p:nvPr/>
        </p:nvSpPr>
        <p:spPr>
          <a:xfrm>
            <a:off x="5574839" y="5482104"/>
            <a:ext cx="1130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 dirty="0" smtClean="0">
                <a:latin typeface="Arial" pitchFamily="34" charset="0"/>
                <a:cs typeface="Arial" pitchFamily="34" charset="0"/>
              </a:rPr>
              <a:t>Pivot mount</a:t>
            </a:r>
            <a:endParaRPr lang="ru-RU" sz="1400" i="1" dirty="0"/>
          </a:p>
        </p:txBody>
      </p:sp>
      <p:cxnSp>
        <p:nvCxnSpPr>
          <p:cNvPr id="17" name="Прямая соединительная линия 16"/>
          <p:cNvCxnSpPr/>
          <p:nvPr/>
        </p:nvCxnSpPr>
        <p:spPr bwMode="auto">
          <a:xfrm flipV="1">
            <a:off x="6894521" y="5458436"/>
            <a:ext cx="792181" cy="137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Прямоугольник 17"/>
          <p:cNvSpPr/>
          <p:nvPr/>
        </p:nvSpPr>
        <p:spPr>
          <a:xfrm>
            <a:off x="5634333" y="3945009"/>
            <a:ext cx="990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 dirty="0" smtClean="0">
                <a:latin typeface="Arial" pitchFamily="34" charset="0"/>
                <a:cs typeface="Arial" pitchFamily="34" charset="0"/>
              </a:rPr>
              <a:t>Pendulum</a:t>
            </a:r>
            <a:endParaRPr lang="ru-RU" sz="1400" i="1" dirty="0"/>
          </a:p>
        </p:txBody>
      </p:sp>
      <p:cxnSp>
        <p:nvCxnSpPr>
          <p:cNvPr id="19" name="Прямая соединительная линия 18"/>
          <p:cNvCxnSpPr/>
          <p:nvPr/>
        </p:nvCxnSpPr>
        <p:spPr bwMode="auto">
          <a:xfrm flipV="1">
            <a:off x="6614747" y="4026486"/>
            <a:ext cx="520734" cy="7694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871657"/>
              </p:ext>
            </p:extLst>
          </p:nvPr>
        </p:nvGraphicFramePr>
        <p:xfrm>
          <a:off x="5118502" y="1745515"/>
          <a:ext cx="204311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Формула" r:id="rId7" imgW="1574640" imgH="241200" progId="Equation.3">
                  <p:embed/>
                </p:oleObj>
              </mc:Choice>
              <mc:Fallback>
                <p:oleObj name="Формула" r:id="rId7" imgW="1574640" imgH="24120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502" y="1745515"/>
                        <a:ext cx="2043112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759397"/>
              </p:ext>
            </p:extLst>
          </p:nvPr>
        </p:nvGraphicFramePr>
        <p:xfrm>
          <a:off x="5128580" y="2088774"/>
          <a:ext cx="204311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Формула" r:id="rId9" imgW="1574640" imgH="241200" progId="Equation.3">
                  <p:embed/>
                </p:oleObj>
              </mc:Choice>
              <mc:Fallback>
                <p:oleObj name="Формула" r:id="rId9" imgW="1574640" imgH="241200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8580" y="2088774"/>
                        <a:ext cx="2043113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Дуга 19"/>
          <p:cNvSpPr/>
          <p:nvPr/>
        </p:nvSpPr>
        <p:spPr bwMode="auto">
          <a:xfrm rot="18587640">
            <a:off x="7310181" y="1736756"/>
            <a:ext cx="329542" cy="331843"/>
          </a:xfrm>
          <a:prstGeom prst="arc">
            <a:avLst>
              <a:gd name="adj1" fmla="val 13766108"/>
              <a:gd name="adj2" fmla="val 422879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Дуга 20"/>
          <p:cNvSpPr/>
          <p:nvPr/>
        </p:nvSpPr>
        <p:spPr bwMode="auto">
          <a:xfrm rot="18587640">
            <a:off x="7322877" y="2040413"/>
            <a:ext cx="329542" cy="331843"/>
          </a:xfrm>
          <a:prstGeom prst="arc">
            <a:avLst>
              <a:gd name="adj1" fmla="val 2811859"/>
              <a:gd name="adj2" fmla="val 13520739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335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8"/>
          <p:cNvSpPr>
            <a:spLocks noChangeArrowheads="1"/>
          </p:cNvSpPr>
          <p:nvPr/>
        </p:nvSpPr>
        <p:spPr bwMode="auto">
          <a:xfrm>
            <a:off x="1624019" y="279400"/>
            <a:ext cx="73932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rgbClr val="000000"/>
                </a:solidFill>
                <a:latin typeface="Cambria" pitchFamily="18" charset="0"/>
              </a:rPr>
              <a:t>Fuzzy inference system of pendulum positioning control</a:t>
            </a:r>
          </a:p>
          <a:p>
            <a:pPr algn="ctr" eaLnBrk="1" hangingPunct="1"/>
            <a:endParaRPr lang="ru-RU" altLang="ru-RU" b="1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9382" y="933182"/>
            <a:ext cx="8649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Develop a fuzzy inference system in the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FIS-editor in three steps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82" y="1335544"/>
            <a:ext cx="54864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1543050"/>
            <a:ext cx="54864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97050"/>
            <a:ext cx="54864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9965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8"/>
          <p:cNvSpPr>
            <a:spLocks noChangeArrowheads="1"/>
          </p:cNvSpPr>
          <p:nvPr/>
        </p:nvSpPr>
        <p:spPr bwMode="auto">
          <a:xfrm>
            <a:off x="1624019" y="279400"/>
            <a:ext cx="73932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rgbClr val="000000"/>
                </a:solidFill>
                <a:latin typeface="Cambria" pitchFamily="18" charset="0"/>
              </a:rPr>
              <a:t>Fuzzy inference system of pendulum positioning control</a:t>
            </a:r>
            <a:endParaRPr lang="ru-RU" altLang="ru-RU" b="1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9382" y="933182"/>
            <a:ext cx="86494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3. Input the “Fuzzy controller” in Simulink program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First of all, export the results from FIS-editor to </a:t>
            </a:r>
            <a:r>
              <a:rPr lang="en-US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fis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-file and to Workspace using following commands: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File -&gt; Export to Workspace</a:t>
            </a:r>
          </a:p>
          <a:p>
            <a:pPr algn="just">
              <a:lnSpc>
                <a:spcPct val="150000"/>
              </a:lnSpc>
              <a:tabLst>
                <a:tab pos="2159000" algn="l"/>
              </a:tabLs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File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-&gt; Export to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File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-&gt; FL_controller_2018.fis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tabLst>
                <a:tab pos="2159000" algn="l"/>
              </a:tabLst>
              <a:defRPr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Then input the “Fuzzy Logic Controller” in Simulink program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861" y="3075374"/>
            <a:ext cx="417195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118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228" y="933182"/>
            <a:ext cx="2160000" cy="332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8"/>
          <p:cNvSpPr>
            <a:spLocks noChangeArrowheads="1"/>
          </p:cNvSpPr>
          <p:nvPr/>
        </p:nvSpPr>
        <p:spPr bwMode="auto">
          <a:xfrm>
            <a:off x="1624019" y="279400"/>
            <a:ext cx="73932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rgbClr val="000000"/>
                </a:solidFill>
                <a:latin typeface="Cambria" pitchFamily="18" charset="0"/>
              </a:rPr>
              <a:t>Fuzzy inference system of pendulum positioning control</a:t>
            </a:r>
            <a:endParaRPr lang="ru-RU" altLang="ru-RU" b="1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9382" y="933182"/>
            <a:ext cx="86494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Tune the values of input and output using “Giant” block</a:t>
            </a:r>
            <a:b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to make the program work correctly.</a:t>
            </a:r>
            <a:endParaRPr lang="ru-RU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defRPr/>
            </a:pPr>
            <a:endParaRPr lang="ru-RU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008188"/>
            <a:ext cx="516255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403" y="4067175"/>
            <a:ext cx="30861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92274" y="5649838"/>
            <a:ext cx="40053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And finally, try to stop the pendulum ;)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3611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8"/>
          <p:cNvSpPr>
            <a:spLocks noChangeArrowheads="1"/>
          </p:cNvSpPr>
          <p:nvPr/>
        </p:nvSpPr>
        <p:spPr bwMode="auto">
          <a:xfrm>
            <a:off x="587375" y="279400"/>
            <a:ext cx="7962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ru-RU" b="1" dirty="0" smtClean="0">
                <a:solidFill>
                  <a:srgbClr val="000000"/>
                </a:solidFill>
              </a:rPr>
              <a:t>REFERENCES</a:t>
            </a:r>
            <a:endParaRPr lang="ru-RU" altLang="ru-RU" b="1" dirty="0">
              <a:solidFill>
                <a:srgbClr val="000000"/>
              </a:solidFill>
            </a:endParaRPr>
          </a:p>
        </p:txBody>
      </p:sp>
      <p:sp>
        <p:nvSpPr>
          <p:cNvPr id="12" name="Прямоугольник 9"/>
          <p:cNvSpPr>
            <a:spLocks noChangeArrowheads="1"/>
          </p:cNvSpPr>
          <p:nvPr/>
        </p:nvSpPr>
        <p:spPr bwMode="auto">
          <a:xfrm>
            <a:off x="226337" y="1233866"/>
            <a:ext cx="864605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buAutoNum type="arabicPeriod"/>
            </a:pPr>
            <a:r>
              <a:rPr lang="en-US" sz="1400" dirty="0">
                <a:latin typeface="Arial" pitchFamily="34" charset="0"/>
                <a:cs typeface="Arial" pitchFamily="34" charset="0"/>
                <a:hlinkClick r:id="rId3"/>
              </a:rPr>
              <a:t>https://www.youtube.com/watch?v=N5kwA6CQsAE</a:t>
            </a:r>
          </a:p>
          <a:p>
            <a:pPr algn="just" eaLnBrk="1" hangingPunct="1">
              <a:buAutoNum type="arabicPeriod"/>
            </a:pPr>
            <a:r>
              <a:rPr lang="en-US" sz="1400" dirty="0" smtClean="0">
                <a:latin typeface="Arial" pitchFamily="34" charset="0"/>
                <a:cs typeface="Arial" pitchFamily="34" charset="0"/>
                <a:hlinkClick r:id="rId3"/>
              </a:rPr>
              <a:t>https</a:t>
            </a:r>
            <a:r>
              <a:rPr lang="en-US" sz="1400" dirty="0">
                <a:latin typeface="Arial" pitchFamily="34" charset="0"/>
                <a:cs typeface="Arial" pitchFamily="34" charset="0"/>
                <a:hlinkClick r:id="rId3"/>
              </a:rPr>
              <a:t>://</a:t>
            </a:r>
            <a:r>
              <a:rPr lang="en-US" sz="1400" dirty="0" smtClean="0">
                <a:latin typeface="Arial" pitchFamily="34" charset="0"/>
                <a:cs typeface="Arial" pitchFamily="34" charset="0"/>
                <a:hlinkClick r:id="rId3"/>
              </a:rPr>
              <a:t>www.youtube.com/watch?v=FOvNoWMSqzA&amp;t=17s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AutoNum type="arabicPeriod"/>
            </a:pPr>
            <a:r>
              <a:rPr lang="en-US" sz="1400" dirty="0">
                <a:latin typeface="Arial" pitchFamily="34" charset="0"/>
                <a:cs typeface="Arial" pitchFamily="34" charset="0"/>
                <a:hlinkClick r:id="rId4"/>
              </a:rPr>
              <a:t>https://</a:t>
            </a:r>
            <a:r>
              <a:rPr lang="en-US" sz="1400" dirty="0" smtClean="0">
                <a:latin typeface="Arial" pitchFamily="34" charset="0"/>
                <a:cs typeface="Arial" pitchFamily="34" charset="0"/>
                <a:hlinkClick r:id="rId4"/>
              </a:rPr>
              <a:t>www.youtube.com/watch?v=Te4HGoZpRmY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AutoNum type="arabicPeriod"/>
            </a:pPr>
            <a:r>
              <a:rPr lang="en-US" sz="1400" dirty="0">
                <a:latin typeface="Arial" pitchFamily="34" charset="0"/>
                <a:cs typeface="Arial" pitchFamily="34" charset="0"/>
                <a:hlinkClick r:id="rId5"/>
              </a:rPr>
              <a:t>https://</a:t>
            </a:r>
            <a:r>
              <a:rPr lang="en-US" sz="1400" dirty="0" smtClean="0">
                <a:latin typeface="Arial" pitchFamily="34" charset="0"/>
                <a:cs typeface="Arial" pitchFamily="34" charset="0"/>
                <a:hlinkClick r:id="rId5"/>
              </a:rPr>
              <a:t>www.youtube.com/watch?v=x6eBUpHpj6g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AutoNum type="arabicPeriod"/>
            </a:pPr>
            <a:r>
              <a:rPr lang="en-US" sz="1400" dirty="0">
                <a:latin typeface="Arial" pitchFamily="34" charset="0"/>
                <a:cs typeface="Arial" pitchFamily="34" charset="0"/>
                <a:hlinkClick r:id="rId6"/>
              </a:rPr>
              <a:t>https://</a:t>
            </a:r>
            <a:r>
              <a:rPr lang="en-US" sz="1400" dirty="0" smtClean="0">
                <a:latin typeface="Arial" pitchFamily="34" charset="0"/>
                <a:cs typeface="Arial" pitchFamily="34" charset="0"/>
                <a:hlinkClick r:id="rId6"/>
              </a:rPr>
              <a:t>www.youtube.com/watch?v=woCdjbsjbPg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AutoNum type="arabicPeriod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https://www.youtube.com/watch?v=cNZPRsrwumQ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65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9"/>
          <p:cNvSpPr>
            <a:spLocks noChangeArrowheads="1"/>
          </p:cNvSpPr>
          <p:nvPr/>
        </p:nvSpPr>
        <p:spPr bwMode="auto">
          <a:xfrm>
            <a:off x="207963" y="1423988"/>
            <a:ext cx="864076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buAutoNum type="arabicPeriod"/>
            </a:pPr>
            <a:r>
              <a:rPr lang="ru-RU" sz="1400" b="1" dirty="0" smtClean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ambria" pitchFamily="18" charset="0"/>
              </a:rPr>
              <a:t>WARM-UP </a:t>
            </a:r>
            <a:r>
              <a:rPr lang="en-US" sz="1400" b="1" dirty="0" smtClean="0">
                <a:solidFill>
                  <a:srgbClr val="000000"/>
                </a:solidFill>
                <a:latin typeface="Cambria" pitchFamily="18" charset="0"/>
              </a:rPr>
              <a:t>TASK</a:t>
            </a:r>
            <a:endParaRPr lang="ru-RU" sz="1400" b="1" dirty="0" smtClean="0">
              <a:solidFill>
                <a:srgbClr val="000000"/>
              </a:solidFill>
              <a:latin typeface="Cambria" pitchFamily="18" charset="0"/>
            </a:endParaRPr>
          </a:p>
          <a:p>
            <a:pPr algn="just" eaLnBrk="1" hangingPunct="1"/>
            <a:endParaRPr lang="ru-RU" altLang="ru-RU" sz="1400" b="1" dirty="0" smtClean="0">
              <a:solidFill>
                <a:srgbClr val="000000"/>
              </a:solidFill>
              <a:latin typeface="Cambria" pitchFamily="18" charset="0"/>
            </a:endParaRPr>
          </a:p>
          <a:p>
            <a:pPr algn="just" eaLnBrk="1" hangingPunct="1"/>
            <a:r>
              <a:rPr lang="ru-RU" altLang="ru-RU" sz="1400" b="1" dirty="0" smtClean="0">
                <a:solidFill>
                  <a:srgbClr val="000000"/>
                </a:solidFill>
                <a:latin typeface="Cambria" pitchFamily="18" charset="0"/>
              </a:rPr>
              <a:t>2</a:t>
            </a:r>
            <a:r>
              <a:rPr lang="en-US" altLang="ru-RU" sz="1400" b="1" dirty="0" smtClean="0">
                <a:solidFill>
                  <a:srgbClr val="000000"/>
                </a:solidFill>
                <a:latin typeface="Cambria" pitchFamily="18" charset="0"/>
              </a:rPr>
              <a:t>.</a:t>
            </a:r>
            <a:r>
              <a:rPr lang="ru-RU" altLang="ru-RU" sz="1400" b="1" dirty="0" smtClean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altLang="ru-RU" sz="1400" b="1" dirty="0" smtClean="0">
                <a:solidFill>
                  <a:srgbClr val="000000"/>
                </a:solidFill>
                <a:latin typeface="Cambria" pitchFamily="18" charset="0"/>
              </a:rPr>
              <a:t>INTRODUCTION TO FUZZY LOGIC TOOLBOX </a:t>
            </a:r>
            <a:endParaRPr lang="ru-RU" sz="1400" b="1" dirty="0" smtClean="0">
              <a:solidFill>
                <a:srgbClr val="000000"/>
              </a:solidFill>
              <a:latin typeface="Cambria" pitchFamily="18" charset="0"/>
            </a:endParaRPr>
          </a:p>
          <a:p>
            <a:pPr algn="just" eaLnBrk="1" hangingPunct="1"/>
            <a:endParaRPr lang="ru-RU" altLang="ru-RU" sz="1400" b="1" dirty="0" smtClean="0">
              <a:solidFill>
                <a:srgbClr val="000000"/>
              </a:solidFill>
              <a:latin typeface="Cambria" pitchFamily="18" charset="0"/>
            </a:endParaRPr>
          </a:p>
          <a:p>
            <a:pPr algn="just" eaLnBrk="1" hangingPunct="1"/>
            <a:r>
              <a:rPr lang="ru-RU" altLang="ru-RU" sz="1400" b="1" dirty="0" smtClean="0">
                <a:solidFill>
                  <a:srgbClr val="000000"/>
                </a:solidFill>
                <a:latin typeface="Cambria" pitchFamily="18" charset="0"/>
              </a:rPr>
              <a:t>3</a:t>
            </a:r>
            <a:r>
              <a:rPr lang="en-US" altLang="ru-RU" sz="1400" b="1" dirty="0" smtClean="0">
                <a:solidFill>
                  <a:srgbClr val="000000"/>
                </a:solidFill>
                <a:latin typeface="Cambria" pitchFamily="18" charset="0"/>
              </a:rPr>
              <a:t>.</a:t>
            </a:r>
            <a:r>
              <a:rPr lang="ru-RU" altLang="ru-RU" sz="1400" b="1" dirty="0" smtClean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ambria" pitchFamily="18" charset="0"/>
              </a:rPr>
              <a:t>FUZZY INFERENCE SYSTEM OF PENDULUM POSITIONING CONTROL</a:t>
            </a:r>
            <a:endParaRPr lang="ru-RU" altLang="ru-RU" sz="14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2075" y="1298575"/>
            <a:ext cx="8977313" cy="525463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511300" y="117475"/>
            <a:ext cx="75088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ru-RU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ru-RU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PLAN</a:t>
            </a:r>
          </a:p>
          <a:p>
            <a:pPr algn="ctr" eaLnBrk="1" hangingPunct="1"/>
            <a:endParaRPr lang="ru-RU" altLang="ru-RU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76" y="3466088"/>
            <a:ext cx="2160000" cy="21409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  <a:reflection blurRad="6350" stA="52000" endA="300" endPos="3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897" y="3485138"/>
            <a:ext cx="3548144" cy="21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  <a:reflection blurRad="6350" stA="52000" endA="300" endPos="3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700" y="3456563"/>
            <a:ext cx="2160000" cy="214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  <a:reflection blurRad="6350" stA="52000" endA="300" endPos="3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8"/>
          <p:cNvSpPr>
            <a:spLocks noChangeArrowheads="1"/>
          </p:cNvSpPr>
          <p:nvPr/>
        </p:nvSpPr>
        <p:spPr bwMode="auto">
          <a:xfrm>
            <a:off x="1624019" y="279400"/>
            <a:ext cx="73932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ru-RU" b="1" dirty="0" smtClean="0">
                <a:solidFill>
                  <a:srgbClr val="000000"/>
                </a:solidFill>
              </a:rPr>
              <a:t>Warm-up task: How to turn the pendulum on exact angle position</a:t>
            </a:r>
          </a:p>
          <a:p>
            <a:pPr algn="ctr" eaLnBrk="1" hangingPunct="1"/>
            <a:r>
              <a:rPr lang="en-US" altLang="ru-RU" b="1" dirty="0" smtClean="0">
                <a:solidFill>
                  <a:srgbClr val="000000"/>
                </a:solidFill>
              </a:rPr>
              <a:t> using the time-depended signal of the torque</a:t>
            </a:r>
            <a:endParaRPr lang="ru-RU" altLang="ru-RU" b="1" dirty="0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9382" y="933182"/>
            <a:ext cx="86494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defRPr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Pendulum with the mass “</a:t>
            </a:r>
            <a:r>
              <a:rPr lang="en-US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” and the rotational inertia “</a:t>
            </a:r>
            <a:r>
              <a:rPr lang="en-US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” driven with the DC motor should be turned on angle “</a:t>
            </a:r>
            <a:r>
              <a:rPr lang="ru-RU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φ</a:t>
            </a:r>
            <a:r>
              <a:rPr lang="ru-RU" b="1" baseline="-3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ru-RU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using time depended signal of voltage “</a:t>
            </a:r>
            <a:r>
              <a:rPr lang="en-US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” or torque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”. Let the friction force and the gravity force are to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be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negligibly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small.</a:t>
            </a:r>
            <a:endParaRPr lang="en-US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indent="266700" algn="just">
              <a:lnSpc>
                <a:spcPct val="150000"/>
              </a:lnSpc>
              <a:defRPr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It is necessary to find the function </a:t>
            </a:r>
            <a:r>
              <a:rPr lang="en-US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U=U(t)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or </a:t>
            </a:r>
            <a:r>
              <a:rPr lang="en-US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M=M(t)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ru-RU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defRPr/>
            </a:pPr>
            <a:endParaRPr lang="ru-RU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822" y="2355735"/>
            <a:ext cx="2160000" cy="2175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8" y="2855145"/>
            <a:ext cx="2880000" cy="335139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524148"/>
              </p:ext>
            </p:extLst>
          </p:nvPr>
        </p:nvGraphicFramePr>
        <p:xfrm>
          <a:off x="4820928" y="3144000"/>
          <a:ext cx="1039896" cy="12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Формула" r:id="rId6" imgW="799920" imgH="927000" progId="Equation.3">
                  <p:embed/>
                </p:oleObj>
              </mc:Choice>
              <mc:Fallback>
                <p:oleObj name="Формула" r:id="rId6" imgW="799920" imgH="927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0928" y="3144000"/>
                        <a:ext cx="1039896" cy="120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Прямая со стрелкой 8"/>
          <p:cNvCxnSpPr/>
          <p:nvPr/>
        </p:nvCxnSpPr>
        <p:spPr bwMode="auto">
          <a:xfrm flipV="1">
            <a:off x="2591398" y="2705100"/>
            <a:ext cx="25400" cy="2209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Прямая со стрелкой 10"/>
          <p:cNvCxnSpPr/>
          <p:nvPr/>
        </p:nvCxnSpPr>
        <p:spPr bwMode="auto">
          <a:xfrm flipH="1" flipV="1">
            <a:off x="1511898" y="3080393"/>
            <a:ext cx="1079500" cy="183450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Дуга 12"/>
          <p:cNvSpPr/>
          <p:nvPr/>
        </p:nvSpPr>
        <p:spPr bwMode="auto">
          <a:xfrm rot="17265956">
            <a:off x="2236209" y="4055935"/>
            <a:ext cx="552261" cy="579422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40036"/>
              </p:ext>
            </p:extLst>
          </p:nvPr>
        </p:nvGraphicFramePr>
        <p:xfrm>
          <a:off x="2162773" y="3661568"/>
          <a:ext cx="42862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Формула" r:id="rId8" imgW="330120" imgH="228600" progId="Equation.3">
                  <p:embed/>
                </p:oleObj>
              </mc:Choice>
              <mc:Fallback>
                <p:oleObj name="Формула" r:id="rId8" imgW="330120" imgH="22860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773" y="3661568"/>
                        <a:ext cx="428625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228905"/>
              </p:ext>
            </p:extLst>
          </p:nvPr>
        </p:nvGraphicFramePr>
        <p:xfrm>
          <a:off x="4247458" y="4698528"/>
          <a:ext cx="212566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Формула" r:id="rId10" imgW="1638000" imgH="241200" progId="Equation.3">
                  <p:embed/>
                </p:oleObj>
              </mc:Choice>
              <mc:Fallback>
                <p:oleObj name="Формула" r:id="rId10" imgW="1638000" imgH="241200" progId="Equation.3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458" y="4698528"/>
                        <a:ext cx="2125663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957019" y="6037258"/>
            <a:ext cx="1882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Pendulum scheme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1544" y="4791130"/>
            <a:ext cx="1856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 dirty="0" smtClean="0">
                <a:latin typeface="Arial" pitchFamily="34" charset="0"/>
                <a:cs typeface="Arial" pitchFamily="34" charset="0"/>
              </a:rPr>
              <a:t>Revolute joint </a:t>
            </a:r>
          </a:p>
          <a:p>
            <a:pPr algn="ctr"/>
            <a:r>
              <a:rPr lang="en-US" sz="1400" i="1" dirty="0" smtClean="0">
                <a:latin typeface="Arial" pitchFamily="34" charset="0"/>
                <a:cs typeface="Arial" pitchFamily="34" charset="0"/>
              </a:rPr>
              <a:t>driven with DC motor</a:t>
            </a:r>
            <a:endParaRPr lang="ru-RU" sz="1400" i="1" dirty="0"/>
          </a:p>
        </p:txBody>
      </p:sp>
      <p:cxnSp>
        <p:nvCxnSpPr>
          <p:cNvPr id="19" name="Прямая соединительная линия 18"/>
          <p:cNvCxnSpPr/>
          <p:nvPr/>
        </p:nvCxnSpPr>
        <p:spPr bwMode="auto">
          <a:xfrm flipV="1">
            <a:off x="1720158" y="4914900"/>
            <a:ext cx="792181" cy="137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Прямоугольник 21"/>
          <p:cNvSpPr/>
          <p:nvPr/>
        </p:nvSpPr>
        <p:spPr>
          <a:xfrm>
            <a:off x="400476" y="5621131"/>
            <a:ext cx="1130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 dirty="0" smtClean="0">
                <a:latin typeface="Arial" pitchFamily="34" charset="0"/>
                <a:cs typeface="Arial" pitchFamily="34" charset="0"/>
              </a:rPr>
              <a:t>Pivot mount</a:t>
            </a:r>
            <a:endParaRPr lang="ru-RU" sz="1400" i="1" dirty="0"/>
          </a:p>
        </p:txBody>
      </p:sp>
      <p:cxnSp>
        <p:nvCxnSpPr>
          <p:cNvPr id="23" name="Прямая соединительная линия 22"/>
          <p:cNvCxnSpPr/>
          <p:nvPr/>
        </p:nvCxnSpPr>
        <p:spPr bwMode="auto">
          <a:xfrm flipV="1">
            <a:off x="1720158" y="5597463"/>
            <a:ext cx="792181" cy="137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Прямоугольник 23"/>
          <p:cNvSpPr/>
          <p:nvPr/>
        </p:nvSpPr>
        <p:spPr>
          <a:xfrm>
            <a:off x="459970" y="4084036"/>
            <a:ext cx="990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 dirty="0" smtClean="0">
                <a:latin typeface="Arial" pitchFamily="34" charset="0"/>
                <a:cs typeface="Arial" pitchFamily="34" charset="0"/>
              </a:rPr>
              <a:t>Pendulum</a:t>
            </a:r>
            <a:endParaRPr lang="ru-RU" sz="1400" i="1" dirty="0"/>
          </a:p>
        </p:txBody>
      </p:sp>
      <p:cxnSp>
        <p:nvCxnSpPr>
          <p:cNvPr id="25" name="Прямая соединительная линия 24"/>
          <p:cNvCxnSpPr/>
          <p:nvPr/>
        </p:nvCxnSpPr>
        <p:spPr bwMode="auto">
          <a:xfrm flipV="1">
            <a:off x="1440384" y="4165513"/>
            <a:ext cx="520734" cy="7694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Прямая соединительная линия 28"/>
          <p:cNvCxnSpPr/>
          <p:nvPr/>
        </p:nvCxnSpPr>
        <p:spPr bwMode="auto">
          <a:xfrm flipV="1">
            <a:off x="814814" y="2000827"/>
            <a:ext cx="6536602" cy="181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770328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8"/>
          <p:cNvSpPr>
            <a:spLocks noChangeArrowheads="1"/>
          </p:cNvSpPr>
          <p:nvPr/>
        </p:nvSpPr>
        <p:spPr bwMode="auto">
          <a:xfrm>
            <a:off x="1624019" y="279400"/>
            <a:ext cx="73932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ru-RU" b="1" dirty="0" smtClean="0">
                <a:solidFill>
                  <a:srgbClr val="000000"/>
                </a:solidFill>
              </a:rPr>
              <a:t>Warm-up task: How to turn the pendulum on exact angle position</a:t>
            </a:r>
          </a:p>
          <a:p>
            <a:pPr algn="ctr" eaLnBrk="1" hangingPunct="1"/>
            <a:r>
              <a:rPr lang="en-US" altLang="ru-RU" b="1" dirty="0" smtClean="0">
                <a:solidFill>
                  <a:srgbClr val="000000"/>
                </a:solidFill>
              </a:rPr>
              <a:t> using the time-depended signal of the torque</a:t>
            </a:r>
            <a:endParaRPr lang="ru-RU" altLang="ru-RU" b="1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555972"/>
              </p:ext>
            </p:extLst>
          </p:nvPr>
        </p:nvGraphicFramePr>
        <p:xfrm>
          <a:off x="1413394" y="1368254"/>
          <a:ext cx="456406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Формула" r:id="rId4" imgW="3517560" imgH="457200" progId="Equation.3">
                  <p:embed/>
                </p:oleObj>
              </mc:Choice>
              <mc:Fallback>
                <p:oleObj name="Формула" r:id="rId4" imgW="3517560" imgH="457200" progId="Equation.3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394" y="1368254"/>
                        <a:ext cx="4564063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249382" y="933182"/>
            <a:ext cx="8649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defRPr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Solution. Let us </a:t>
            </a:r>
            <a:r>
              <a:rPr lang="ru-RU" dirty="0" smtClean="0">
                <a:latin typeface="+mj-lt"/>
                <a:cs typeface="Arial" pitchFamily="34" charset="0"/>
              </a:rPr>
              <a:t>φ</a:t>
            </a:r>
            <a:r>
              <a:rPr lang="ru-RU" baseline="-3000" dirty="0" smtClean="0">
                <a:latin typeface="+mj-lt"/>
                <a:cs typeface="Arial" pitchFamily="34" charset="0"/>
              </a:rPr>
              <a:t>0</a:t>
            </a:r>
            <a:r>
              <a:rPr lang="en-US" baseline="-3000" dirty="0" smtClean="0">
                <a:latin typeface="+mj-lt"/>
                <a:cs typeface="Arial" pitchFamily="34" charset="0"/>
              </a:rPr>
              <a:t> </a:t>
            </a:r>
            <a:r>
              <a:rPr lang="en-US" dirty="0">
                <a:latin typeface="+mj-lt"/>
                <a:cs typeface="Arial" pitchFamily="34" charset="0"/>
              </a:rPr>
              <a:t>= - </a:t>
            </a:r>
            <a:r>
              <a:rPr lang="el-GR" dirty="0">
                <a:latin typeface="+mj-lt"/>
                <a:cs typeface="Arial" pitchFamily="34" charset="0"/>
              </a:rPr>
              <a:t>π</a:t>
            </a:r>
            <a:r>
              <a:rPr lang="en-US" dirty="0" smtClean="0">
                <a:latin typeface="+mj-lt"/>
                <a:cs typeface="Arial" pitchFamily="34" charset="0"/>
              </a:rPr>
              <a:t>/6 ≈ - </a:t>
            </a:r>
            <a:r>
              <a:rPr lang="en-US" i="1" dirty="0" smtClean="0">
                <a:latin typeface="+mj-lt"/>
                <a:cs typeface="Arial" pitchFamily="34" charset="0"/>
              </a:rPr>
              <a:t>0.5236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then answer is following:</a:t>
            </a:r>
            <a:endParaRPr lang="ru-RU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996383" y="2065108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 dirty="0" smtClean="0">
                <a:latin typeface="Arial" pitchFamily="34" charset="0"/>
                <a:cs typeface="Arial" pitchFamily="34" charset="0"/>
              </a:rPr>
              <a:t>Proportional part</a:t>
            </a:r>
            <a:endParaRPr lang="ru-RU" sz="1400" i="1" dirty="0"/>
          </a:p>
        </p:txBody>
      </p:sp>
      <p:cxnSp>
        <p:nvCxnSpPr>
          <p:cNvPr id="31" name="Прямая соединительная линия 30"/>
          <p:cNvCxnSpPr>
            <a:stCxn id="30" idx="0"/>
          </p:cNvCxnSpPr>
          <p:nvPr/>
        </p:nvCxnSpPr>
        <p:spPr bwMode="auto">
          <a:xfrm flipV="1">
            <a:off x="1749955" y="1801640"/>
            <a:ext cx="676374" cy="26346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Прямоугольник 31"/>
          <p:cNvSpPr/>
          <p:nvPr/>
        </p:nvSpPr>
        <p:spPr>
          <a:xfrm>
            <a:off x="3921770" y="2060575"/>
            <a:ext cx="1338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 dirty="0" smtClean="0">
                <a:latin typeface="Arial" pitchFamily="34" charset="0"/>
                <a:cs typeface="Arial" pitchFamily="34" charset="0"/>
              </a:rPr>
              <a:t>Derivative part</a:t>
            </a:r>
            <a:endParaRPr lang="ru-RU" sz="1400" i="1" dirty="0"/>
          </a:p>
        </p:txBody>
      </p:sp>
      <p:cxnSp>
        <p:nvCxnSpPr>
          <p:cNvPr id="33" name="Прямая соединительная линия 32"/>
          <p:cNvCxnSpPr>
            <a:stCxn id="32" idx="0"/>
          </p:cNvCxnSpPr>
          <p:nvPr/>
        </p:nvCxnSpPr>
        <p:spPr bwMode="auto">
          <a:xfrm flipH="1" flipV="1">
            <a:off x="4028792" y="1801640"/>
            <a:ext cx="562392" cy="25893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228" y="942523"/>
            <a:ext cx="2160000" cy="332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151" y="4122791"/>
            <a:ext cx="30861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Прямоугольник 33"/>
          <p:cNvSpPr/>
          <p:nvPr/>
        </p:nvSpPr>
        <p:spPr>
          <a:xfrm>
            <a:off x="54317" y="5796710"/>
            <a:ext cx="5876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For step-by-step instructions on how to build this model, see the "Model Double Pendulum" tutorial in the </a:t>
            </a:r>
            <a:r>
              <a:rPr lang="en-US" sz="1400" dirty="0" err="1"/>
              <a:t>SimMechanics</a:t>
            </a:r>
            <a:r>
              <a:rPr lang="en-US" sz="1400" dirty="0"/>
              <a:t> documentation. </a:t>
            </a:r>
            <a:endParaRPr lang="ru-RU" sz="1400" dirty="0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2552597"/>
            <a:ext cx="515302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Овал 37"/>
          <p:cNvSpPr/>
          <p:nvPr/>
        </p:nvSpPr>
        <p:spPr bwMode="auto">
          <a:xfrm>
            <a:off x="3095625" y="1032671"/>
            <a:ext cx="904592" cy="333601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Овал 45"/>
          <p:cNvSpPr/>
          <p:nvPr/>
        </p:nvSpPr>
        <p:spPr bwMode="auto">
          <a:xfrm>
            <a:off x="4497815" y="4286332"/>
            <a:ext cx="904592" cy="333601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Овал 46"/>
          <p:cNvSpPr/>
          <p:nvPr/>
        </p:nvSpPr>
        <p:spPr bwMode="auto">
          <a:xfrm>
            <a:off x="4410074" y="3871696"/>
            <a:ext cx="409575" cy="333601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Прямая соединительная линия 47"/>
          <p:cNvCxnSpPr>
            <a:stCxn id="47" idx="6"/>
          </p:cNvCxnSpPr>
          <p:nvPr/>
        </p:nvCxnSpPr>
        <p:spPr bwMode="auto">
          <a:xfrm>
            <a:off x="4819649" y="4038497"/>
            <a:ext cx="1209676" cy="41463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Прямоугольник 40"/>
          <p:cNvSpPr/>
          <p:nvPr/>
        </p:nvSpPr>
        <p:spPr>
          <a:xfrm>
            <a:off x="7457949" y="6067845"/>
            <a:ext cx="1645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Damped </a:t>
            </a:r>
            <a:r>
              <a:rPr lang="en-US" sz="1400" dirty="0"/>
              <a:t>oscillations</a:t>
            </a:r>
          </a:p>
        </p:txBody>
      </p:sp>
    </p:spTree>
    <p:extLst>
      <p:ext uri="{BB962C8B-B14F-4D97-AF65-F5344CB8AC3E}">
        <p14:creationId xmlns:p14="http://schemas.microsoft.com/office/powerpoint/2010/main" val="371897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/>
      <p:bldP spid="38" grpId="0" animBg="1"/>
      <p:bldP spid="46" grpId="0" animBg="1"/>
      <p:bldP spid="47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9"/>
          <p:cNvSpPr>
            <a:spLocks noChangeArrowheads="1"/>
          </p:cNvSpPr>
          <p:nvPr/>
        </p:nvSpPr>
        <p:spPr bwMode="auto">
          <a:xfrm>
            <a:off x="207963" y="1423988"/>
            <a:ext cx="864076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buAutoNum type="arabicPeriod"/>
            </a:pPr>
            <a:r>
              <a:rPr lang="ru-RU" sz="1400" b="1" dirty="0" smtClean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ambria" pitchFamily="18" charset="0"/>
              </a:rPr>
              <a:t>WARM-UP TASK</a:t>
            </a:r>
            <a:endParaRPr lang="ru-RU" sz="1400" b="1" dirty="0" smtClean="0">
              <a:solidFill>
                <a:srgbClr val="000000"/>
              </a:solidFill>
              <a:latin typeface="Cambria" pitchFamily="18" charset="0"/>
            </a:endParaRPr>
          </a:p>
          <a:p>
            <a:pPr algn="just" eaLnBrk="1" hangingPunct="1"/>
            <a:endParaRPr lang="ru-RU" altLang="ru-RU" sz="1400" b="1" dirty="0" smtClean="0">
              <a:solidFill>
                <a:srgbClr val="000000"/>
              </a:solidFill>
              <a:latin typeface="Cambria" pitchFamily="18" charset="0"/>
            </a:endParaRPr>
          </a:p>
          <a:p>
            <a:pPr algn="just" eaLnBrk="1" hangingPunct="1"/>
            <a:r>
              <a:rPr lang="ru-RU" altLang="ru-RU" sz="1400" b="1" dirty="0" smtClean="0">
                <a:solidFill>
                  <a:srgbClr val="000000"/>
                </a:solidFill>
                <a:latin typeface="Cambria" pitchFamily="18" charset="0"/>
              </a:rPr>
              <a:t>2</a:t>
            </a:r>
            <a:r>
              <a:rPr lang="en-US" altLang="ru-RU" sz="1400" b="1" dirty="0" smtClean="0">
                <a:solidFill>
                  <a:srgbClr val="000000"/>
                </a:solidFill>
                <a:latin typeface="Cambria" pitchFamily="18" charset="0"/>
              </a:rPr>
              <a:t>.</a:t>
            </a:r>
            <a:r>
              <a:rPr lang="ru-RU" altLang="ru-RU" sz="1400" b="1" dirty="0" smtClean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altLang="ru-RU" sz="1400" b="1" dirty="0" smtClean="0">
                <a:solidFill>
                  <a:srgbClr val="000000"/>
                </a:solidFill>
                <a:latin typeface="Cambria" pitchFamily="18" charset="0"/>
              </a:rPr>
              <a:t>INTRODUCTION TO FUZZY LOGIC TOOLBOX </a:t>
            </a:r>
            <a:endParaRPr lang="ru-RU" sz="1400" b="1" dirty="0" smtClean="0">
              <a:solidFill>
                <a:srgbClr val="000000"/>
              </a:solidFill>
              <a:latin typeface="Cambria" pitchFamily="18" charset="0"/>
            </a:endParaRPr>
          </a:p>
          <a:p>
            <a:pPr algn="just" eaLnBrk="1" hangingPunct="1"/>
            <a:endParaRPr lang="ru-RU" altLang="ru-RU" sz="1400" b="1" dirty="0" smtClean="0">
              <a:solidFill>
                <a:srgbClr val="000000"/>
              </a:solidFill>
              <a:latin typeface="Cambria" pitchFamily="18" charset="0"/>
            </a:endParaRPr>
          </a:p>
          <a:p>
            <a:pPr algn="just" eaLnBrk="1" hangingPunct="1"/>
            <a:r>
              <a:rPr lang="ru-RU" altLang="ru-RU" sz="1400" b="1" dirty="0" smtClean="0">
                <a:solidFill>
                  <a:srgbClr val="000000"/>
                </a:solidFill>
                <a:latin typeface="Cambria" pitchFamily="18" charset="0"/>
              </a:rPr>
              <a:t>3</a:t>
            </a:r>
            <a:r>
              <a:rPr lang="en-US" altLang="ru-RU" sz="1400" b="1" dirty="0" smtClean="0">
                <a:solidFill>
                  <a:srgbClr val="000000"/>
                </a:solidFill>
                <a:latin typeface="Cambria" pitchFamily="18" charset="0"/>
              </a:rPr>
              <a:t>.</a:t>
            </a:r>
            <a:r>
              <a:rPr lang="ru-RU" altLang="ru-RU" sz="1400" b="1" dirty="0" smtClean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ambria" pitchFamily="18" charset="0"/>
              </a:rPr>
              <a:t>FUZZY INFERENCE SYSTEM OF PENDULUM POSITIONING CONTROL</a:t>
            </a:r>
            <a:endParaRPr lang="ru-RU" altLang="ru-RU" sz="14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2075" y="1742172"/>
            <a:ext cx="8977313" cy="525463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511300" y="117475"/>
            <a:ext cx="75088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ru-RU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ru-RU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PLAN</a:t>
            </a:r>
          </a:p>
          <a:p>
            <a:pPr algn="ctr" eaLnBrk="1" hangingPunct="1"/>
            <a:endParaRPr lang="ru-RU" altLang="ru-RU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76" y="3466088"/>
            <a:ext cx="2160000" cy="21409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  <a:reflection blurRad="6350" stA="52000" endA="300" endPos="3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897" y="3485138"/>
            <a:ext cx="3548144" cy="21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  <a:reflection blurRad="6350" stA="52000" endA="300" endPos="3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700" y="3456563"/>
            <a:ext cx="2160000" cy="214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  <a:reflection blurRad="6350" stA="52000" endA="300" endPos="3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490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8"/>
          <p:cNvSpPr>
            <a:spLocks noChangeArrowheads="1"/>
          </p:cNvSpPr>
          <p:nvPr/>
        </p:nvSpPr>
        <p:spPr bwMode="auto">
          <a:xfrm>
            <a:off x="1624019" y="279400"/>
            <a:ext cx="73932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ru-RU" b="1" dirty="0" smtClean="0">
                <a:solidFill>
                  <a:srgbClr val="000000"/>
                </a:solidFill>
              </a:rPr>
              <a:t>Fuzzy Logic Toolbox</a:t>
            </a:r>
            <a:endParaRPr lang="ru-RU" altLang="ru-RU" b="1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950" y="1638300"/>
            <a:ext cx="6480000" cy="414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681208" y="5863385"/>
            <a:ext cx="58768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Fuzzy logic inference scheme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7215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8"/>
          <p:cNvSpPr>
            <a:spLocks noChangeArrowheads="1"/>
          </p:cNvSpPr>
          <p:nvPr/>
        </p:nvSpPr>
        <p:spPr bwMode="auto">
          <a:xfrm>
            <a:off x="1624019" y="279400"/>
            <a:ext cx="73932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ru-RU" b="1" dirty="0" smtClean="0">
                <a:solidFill>
                  <a:srgbClr val="000000"/>
                </a:solidFill>
              </a:rPr>
              <a:t>Fuzzy Logic Toolbox</a:t>
            </a:r>
            <a:endParaRPr lang="ru-RU" altLang="ru-RU" b="1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43024" y="1078498"/>
            <a:ext cx="9236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&gt;&gt; fuzzy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874" y="1417052"/>
            <a:ext cx="54864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25" y="1626602"/>
            <a:ext cx="54864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00225"/>
            <a:ext cx="54864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413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9"/>
          <p:cNvSpPr>
            <a:spLocks noChangeArrowheads="1"/>
          </p:cNvSpPr>
          <p:nvPr/>
        </p:nvSpPr>
        <p:spPr bwMode="auto">
          <a:xfrm>
            <a:off x="207963" y="1423988"/>
            <a:ext cx="864076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buAutoNum type="arabicPeriod"/>
            </a:pPr>
            <a:r>
              <a:rPr lang="ru-RU" sz="1400" b="1" dirty="0" smtClean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ambria" pitchFamily="18" charset="0"/>
              </a:rPr>
              <a:t>WARM-UP TASK</a:t>
            </a:r>
            <a:endParaRPr lang="ru-RU" sz="1400" b="1" dirty="0" smtClean="0">
              <a:solidFill>
                <a:srgbClr val="000000"/>
              </a:solidFill>
              <a:latin typeface="Cambria" pitchFamily="18" charset="0"/>
            </a:endParaRPr>
          </a:p>
          <a:p>
            <a:pPr algn="just" eaLnBrk="1" hangingPunct="1"/>
            <a:endParaRPr lang="ru-RU" altLang="ru-RU" sz="1400" b="1" dirty="0" smtClean="0">
              <a:solidFill>
                <a:srgbClr val="000000"/>
              </a:solidFill>
              <a:latin typeface="Cambria" pitchFamily="18" charset="0"/>
            </a:endParaRPr>
          </a:p>
          <a:p>
            <a:pPr algn="just" eaLnBrk="1" hangingPunct="1"/>
            <a:r>
              <a:rPr lang="ru-RU" altLang="ru-RU" sz="1400" b="1" dirty="0" smtClean="0">
                <a:solidFill>
                  <a:srgbClr val="000000"/>
                </a:solidFill>
                <a:latin typeface="Cambria" pitchFamily="18" charset="0"/>
              </a:rPr>
              <a:t>2</a:t>
            </a:r>
            <a:r>
              <a:rPr lang="en-US" altLang="ru-RU" sz="1400" b="1" dirty="0" smtClean="0">
                <a:solidFill>
                  <a:srgbClr val="000000"/>
                </a:solidFill>
                <a:latin typeface="Cambria" pitchFamily="18" charset="0"/>
              </a:rPr>
              <a:t>.</a:t>
            </a:r>
            <a:r>
              <a:rPr lang="ru-RU" altLang="ru-RU" sz="1400" b="1" dirty="0" smtClean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altLang="ru-RU" sz="1400" b="1" dirty="0" smtClean="0">
                <a:solidFill>
                  <a:srgbClr val="000000"/>
                </a:solidFill>
                <a:latin typeface="Cambria" pitchFamily="18" charset="0"/>
              </a:rPr>
              <a:t>INTRODUCTION TO FUZZY LOGIC TOOLBOX </a:t>
            </a:r>
            <a:endParaRPr lang="ru-RU" sz="1400" b="1" dirty="0" smtClean="0">
              <a:solidFill>
                <a:srgbClr val="000000"/>
              </a:solidFill>
              <a:latin typeface="Cambria" pitchFamily="18" charset="0"/>
            </a:endParaRPr>
          </a:p>
          <a:p>
            <a:pPr algn="just" eaLnBrk="1" hangingPunct="1"/>
            <a:endParaRPr lang="ru-RU" altLang="ru-RU" sz="1400" b="1" dirty="0" smtClean="0">
              <a:solidFill>
                <a:srgbClr val="000000"/>
              </a:solidFill>
              <a:latin typeface="Cambria" pitchFamily="18" charset="0"/>
            </a:endParaRPr>
          </a:p>
          <a:p>
            <a:pPr algn="just" eaLnBrk="1" hangingPunct="1"/>
            <a:r>
              <a:rPr lang="ru-RU" altLang="ru-RU" sz="1400" b="1" dirty="0" smtClean="0">
                <a:solidFill>
                  <a:srgbClr val="000000"/>
                </a:solidFill>
                <a:latin typeface="Cambria" pitchFamily="18" charset="0"/>
              </a:rPr>
              <a:t>3</a:t>
            </a:r>
            <a:r>
              <a:rPr lang="en-US" altLang="ru-RU" sz="1400" b="1" dirty="0" smtClean="0">
                <a:solidFill>
                  <a:srgbClr val="000000"/>
                </a:solidFill>
                <a:latin typeface="Cambria" pitchFamily="18" charset="0"/>
              </a:rPr>
              <a:t>.</a:t>
            </a:r>
            <a:r>
              <a:rPr lang="ru-RU" altLang="ru-RU" sz="1400" b="1" dirty="0" smtClean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ambria" pitchFamily="18" charset="0"/>
              </a:rPr>
              <a:t>FUZZY INFERENCE SYSTEM OF PENDULUM POSITIONING CONTROL</a:t>
            </a:r>
            <a:endParaRPr lang="ru-RU" altLang="ru-RU" sz="14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2075" y="2208897"/>
            <a:ext cx="8977313" cy="525463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511300" y="117475"/>
            <a:ext cx="75088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ru-RU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ru-RU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PLAN</a:t>
            </a:r>
          </a:p>
          <a:p>
            <a:pPr algn="ctr" eaLnBrk="1" hangingPunct="1"/>
            <a:endParaRPr lang="ru-RU" altLang="ru-RU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76" y="3466088"/>
            <a:ext cx="2160000" cy="21409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  <a:reflection blurRad="6350" stA="52000" endA="300" endPos="3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897" y="3485138"/>
            <a:ext cx="3548144" cy="21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  <a:reflection blurRad="6350" stA="52000" endA="300" endPos="3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700" y="3456563"/>
            <a:ext cx="2160000" cy="214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  <a:reflection blurRad="6350" stA="52000" endA="300" endPos="3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988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8"/>
          <p:cNvSpPr>
            <a:spLocks noChangeArrowheads="1"/>
          </p:cNvSpPr>
          <p:nvPr/>
        </p:nvSpPr>
        <p:spPr bwMode="auto">
          <a:xfrm>
            <a:off x="1624019" y="279400"/>
            <a:ext cx="73932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rgbClr val="000000"/>
                </a:solidFill>
                <a:latin typeface="Cambria" pitchFamily="18" charset="0"/>
              </a:rPr>
              <a:t>Fuzzy inference system of pendulum positioning control</a:t>
            </a:r>
            <a:endParaRPr lang="ru-RU" altLang="ru-RU" b="1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9382" y="933182"/>
            <a:ext cx="86494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defRPr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Pendulum with the mass “</a:t>
            </a:r>
            <a:r>
              <a:rPr lang="en-US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” and the rotational inertia “</a:t>
            </a:r>
            <a:r>
              <a:rPr lang="en-US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” driven with the DC motor should be turned on angle “</a:t>
            </a:r>
            <a:r>
              <a:rPr lang="ru-RU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φ</a:t>
            </a:r>
            <a:r>
              <a:rPr lang="ru-RU" b="1" baseline="-3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ru-RU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using time depended signal of voltage “</a:t>
            </a:r>
            <a:r>
              <a:rPr lang="en-US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” or torque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”. Let the friction force and the gravity force are to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be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negligibly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small.</a:t>
            </a:r>
            <a:endParaRPr lang="en-US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indent="266700" algn="just">
              <a:lnSpc>
                <a:spcPct val="150000"/>
              </a:lnSpc>
              <a:defRPr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It is necessary to find the function </a:t>
            </a:r>
            <a:r>
              <a:rPr lang="en-US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U=U(t)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or </a:t>
            </a:r>
            <a:r>
              <a:rPr lang="en-US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M=M(t)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indent="266700" algn="just">
              <a:lnSpc>
                <a:spcPct val="150000"/>
              </a:lnSpc>
              <a:defRPr/>
            </a:pPr>
            <a:endParaRPr lang="en-US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indent="266700">
              <a:lnSpc>
                <a:spcPct val="150000"/>
              </a:lnSpc>
              <a:defRPr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Solution algorithm.</a:t>
            </a: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Create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fuzzy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rules</a:t>
            </a: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Develop a fuzzy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inference system in the FIS-editor</a:t>
            </a: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Input the “Fuzzy controller” in Simulink program</a:t>
            </a: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Tune the values of input and output using “Giant” block</a:t>
            </a:r>
            <a:b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to make the program work correctly</a:t>
            </a:r>
            <a:endParaRPr lang="ru-RU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defRPr/>
            </a:pPr>
            <a:endParaRPr lang="ru-RU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251" y="2716118"/>
            <a:ext cx="2880000" cy="3351390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 bwMode="auto">
          <a:xfrm flipV="1">
            <a:off x="7765761" y="2566073"/>
            <a:ext cx="25400" cy="2209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Прямая со стрелкой 11"/>
          <p:cNvCxnSpPr/>
          <p:nvPr/>
        </p:nvCxnSpPr>
        <p:spPr bwMode="auto">
          <a:xfrm flipH="1" flipV="1">
            <a:off x="6686261" y="2941366"/>
            <a:ext cx="1079500" cy="183450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Дуга 12"/>
          <p:cNvSpPr/>
          <p:nvPr/>
        </p:nvSpPr>
        <p:spPr bwMode="auto">
          <a:xfrm rot="17265956">
            <a:off x="7410572" y="3916908"/>
            <a:ext cx="552261" cy="579422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473467"/>
              </p:ext>
            </p:extLst>
          </p:nvPr>
        </p:nvGraphicFramePr>
        <p:xfrm>
          <a:off x="7337136" y="3522541"/>
          <a:ext cx="42862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Формула" r:id="rId5" imgW="330120" imgH="228600" progId="Equation.3">
                  <p:embed/>
                </p:oleObj>
              </mc:Choice>
              <mc:Fallback>
                <p:oleObj name="Формула" r:id="rId5" imgW="330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7136" y="3522541"/>
                        <a:ext cx="428625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5215907" y="4652103"/>
            <a:ext cx="1856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 dirty="0" smtClean="0">
                <a:latin typeface="Arial" pitchFamily="34" charset="0"/>
                <a:cs typeface="Arial" pitchFamily="34" charset="0"/>
              </a:rPr>
              <a:t>Revolute joint </a:t>
            </a:r>
          </a:p>
          <a:p>
            <a:pPr algn="ctr"/>
            <a:r>
              <a:rPr lang="en-US" sz="1400" i="1" dirty="0" smtClean="0">
                <a:latin typeface="Arial" pitchFamily="34" charset="0"/>
                <a:cs typeface="Arial" pitchFamily="34" charset="0"/>
              </a:rPr>
              <a:t>driven with DC motor</a:t>
            </a:r>
            <a:endParaRPr lang="ru-RU" sz="1400" i="1" dirty="0"/>
          </a:p>
        </p:txBody>
      </p:sp>
      <p:cxnSp>
        <p:nvCxnSpPr>
          <p:cNvPr id="16" name="Прямая соединительная линия 15"/>
          <p:cNvCxnSpPr/>
          <p:nvPr/>
        </p:nvCxnSpPr>
        <p:spPr bwMode="auto">
          <a:xfrm flipV="1">
            <a:off x="6894521" y="4775873"/>
            <a:ext cx="792181" cy="137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Прямоугольник 16"/>
          <p:cNvSpPr/>
          <p:nvPr/>
        </p:nvSpPr>
        <p:spPr>
          <a:xfrm>
            <a:off x="5574839" y="5482104"/>
            <a:ext cx="1130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 dirty="0" smtClean="0">
                <a:latin typeface="Arial" pitchFamily="34" charset="0"/>
                <a:cs typeface="Arial" pitchFamily="34" charset="0"/>
              </a:rPr>
              <a:t>Pivot mount</a:t>
            </a:r>
            <a:endParaRPr lang="ru-RU" sz="1400" i="1" dirty="0"/>
          </a:p>
        </p:txBody>
      </p:sp>
      <p:cxnSp>
        <p:nvCxnSpPr>
          <p:cNvPr id="18" name="Прямая соединительная линия 17"/>
          <p:cNvCxnSpPr/>
          <p:nvPr/>
        </p:nvCxnSpPr>
        <p:spPr bwMode="auto">
          <a:xfrm flipV="1">
            <a:off x="6894521" y="5458436"/>
            <a:ext cx="792181" cy="137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Прямоугольник 18"/>
          <p:cNvSpPr/>
          <p:nvPr/>
        </p:nvSpPr>
        <p:spPr>
          <a:xfrm>
            <a:off x="5634333" y="3945009"/>
            <a:ext cx="990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 dirty="0" smtClean="0">
                <a:latin typeface="Arial" pitchFamily="34" charset="0"/>
                <a:cs typeface="Arial" pitchFamily="34" charset="0"/>
              </a:rPr>
              <a:t>Pendulum</a:t>
            </a:r>
            <a:endParaRPr lang="ru-RU" sz="1400" i="1" dirty="0"/>
          </a:p>
        </p:txBody>
      </p:sp>
      <p:cxnSp>
        <p:nvCxnSpPr>
          <p:cNvPr id="20" name="Прямая соединительная линия 19"/>
          <p:cNvCxnSpPr/>
          <p:nvPr/>
        </p:nvCxnSpPr>
        <p:spPr bwMode="auto">
          <a:xfrm flipV="1">
            <a:off x="6614747" y="4026486"/>
            <a:ext cx="520734" cy="7694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06467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Международный">
  <a:themeElements>
    <a:clrScheme name="1_Международный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1_Международный">
      <a:majorFont>
        <a:latin typeface="Times New Roman"/>
        <a:ea typeface=""/>
        <a:cs typeface=""/>
      </a:majorFont>
      <a:minorFont>
        <a:latin typeface="Technic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Международный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Международный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Международный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Международный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Международный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Международный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Международный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Международный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3">
  <a:themeElements>
    <a:clrScheme name="1_Международный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1_Международный">
      <a:majorFont>
        <a:latin typeface="Times New Roman"/>
        <a:ea typeface=""/>
        <a:cs typeface=""/>
      </a:majorFont>
      <a:minorFont>
        <a:latin typeface="Technic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Международный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Международный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Международный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Международный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Международный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Международный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Международный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Международный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19520</TotalTime>
  <Words>572</Words>
  <Application>Microsoft Office PowerPoint</Application>
  <PresentationFormat>Экран (4:3)</PresentationFormat>
  <Paragraphs>110</Paragraphs>
  <Slides>14</Slides>
  <Notes>14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1_Международный</vt:lpstr>
      <vt:lpstr>123</vt:lpstr>
      <vt:lpstr>Microsoft Equation 3.0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Дом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Информационные технологии – резерв повышения производительности труда и конкурентоспособности промышленной продукции</dc:title>
  <dc:creator>Леонид</dc:creator>
  <cp:lastModifiedBy>korn</cp:lastModifiedBy>
  <cp:revision>747</cp:revision>
  <dcterms:created xsi:type="dcterms:W3CDTF">2006-04-24T07:21:38Z</dcterms:created>
  <dcterms:modified xsi:type="dcterms:W3CDTF">2018-02-11T20:34:44Z</dcterms:modified>
</cp:coreProperties>
</file>