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76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0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687 27 384,'0'0'59,"0"0"-13,0 0 2,0 0-13,0 0-21,0 0-14,0 0-9,0 0 2,0 0-9,1 0-35,-1 0-85,2 3-115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1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2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3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1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1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45.45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49.99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31:04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6761 924 174 0,'0'0'50'0,"0"0"19"0,0 0 26 15,0 0-30-15,0 0-22 16,0 0-21-16,0 0-13 16,0-1 2-16,0 1-7 15,0 0-4-15,0 0 0 16,0 0 3-16,0 0 7 16,0 0 15-16,0 0 2 15,0 0 8-15,0 0-4 16,0 0-17-16,0 0-14 15,0 0-13-15,0 0 3 16,0 0 1-16,0 0 7 16,0 0 2-16,0 0 5 15,0 0 11-15,0 0 12 16,0 0 7-16,0 0 4 16,0 0-9-16,0 0-15 15,0-2-2-15,1 2-7 0,2 0 4 16,5 0 4-16,-2-1 3 15,5 1 8-15,-1-1-16 16,2-1 1-16,1 2 6 16,2 0-6-16,0 0 5 15,-3 0-3-15,0 0-10 16,0 0-1-16,-2 0-1 16,1 0 1-16,1 0-1 15,3 0 1-15,1 0-1 16,4 0 1-16,2 0 0 15,2 0 0-15,1-3 0 16,2 2-1-16,-6-2 4 16,3 3-4-16,-7-2 1 15,-6 2-2-15,-2 0 0 16,0 0 1-16,-5 0-1 0,4 0 1 16,-1 0 0-16,2 0 0 15,3 0 1-15,2 0-1 16,5 0 3-16,3 0-3 15,-2-2 1-15,5 0-1 16,-4 0 0-16,0 1 0 16,-5 1 0-16,-1 0 0 15,-1 0 0-15,-4 0 0 16,0 0-1-16,-2 0 1 0,3 0 0 16,0 0 0-16,1 0 0 15,2 0 0-15,1 0 1 16,1 0-1-16,2 0 0 15,4 0 0 1,-2 0 0-16,1 0 0 16,-2 0 0-16,-7 0 0 0,4 0-1 15,-4 0 0-15,2 0 0 16,2 0 1-16,2 0 1 16,0 0 0-16,4 0-1 15,-1 0 0-15,0 0 1 16,0 0 0-16,1 0-1 0,-5 3 0 15,-1-1 0 1,-4-1 0-16,-3 0-1 0,1-1 1 16,-2 2-1-16,1-1 1 15,7 1 0-15,1-2 1 16,8 0-1 0,-1 1 0-16,1-1 2 0,-2 2-2 15,-1-2 0-15,-1 0 0 16,-6 0 0-16,-2 0 0 15,-1 1 0-15,-4-1 0 16,4 2 0-16,-2-2-2 16,2 0 2-16,3 0 0 15,1 0 1-15,4 0-1 16,2 0 0-16,2 1-1 16,-1-1 1-16,-1 0 0 0,-3 1 1 15,-2-1-1-15,-1 2-1 16,-5-1 1-16,-1 1 0 15,-1-2-1-15,0 1 1 16,4 0 0-16,5-1 1 16,3 0-1-16,0 0 0 15,0 0-1-15,0 0 1 16,-2 0 0-16,-1 0 0 16,1 0 0-16,-4 0 1 15,-3 0-1-15,-1 0-1 16,-4 0 1-16,-1 0 0 15,1 0 0-15,-1 0-1 0,-1 0 1 16,4 0 0 0,3 0 1-16,-2 0 0 15,4 0-1-15,2 0 0 0,1 0 1 16,-1 0-1-16,3 0 1 16,-2 0-1-16,-1 0 0 15,-2 0 0-15,-4 0 0 16,-1 0 0-16,-3 0 0 15,-3 0 0-15,2 0 0 16,-2 0 0-16,1 0 0 16,2 0 2-16,-2 0-2 15,-1 0 0-15,0 0 4 0,0 0 1 16,0 0 0-16,-1 0 1 16,-1 0 7-1,1 0 0-15,-2 0 1 16,0 0 1-16,0 0-1 15,3 0 6-15,-3 0 3 0,3 0-2 16,-3 0-2-16,4 0 2 16,-1 0-2-16,-1 0-3 15,1 0-7-15,0 0-8 16,0 0-1-16,0 0-50 16,-3-7-294-16</inkml:trace>
  <inkml:trace contextRef="#ctx0" brushRef="#br0" timeOffset="2254.241">6821 1066 1 0,'0'0'52'0,"0"0"-46"0,0 0 24 16,0 0 28 0,0 0 18-16,0 0 15 0,0 0 2 15,-6 0-8-15,6 0-9 16,0 0 2-16,0 0-15 16,0 0-26-16,0 0-25 15,0 0 9-15,0 0 4 16,0 0 1-16,0 0-8 15,0 0-4-15,0 0-6 16,0 0 0-16,3 0-3 16,0 0 0-16,7 0 0 15,-2 0 5-15,2 0-5 16,2 0-1-16,3 0 1 0,0 0 3 16,1 0-7-1,4 0 1-15,0-1-2 16,2-1 2-16,1 0-2 15,-2 2 0-15,-4 0-4 0,-1 0 3 16,-7 0 1-16,3 0 3 16,1 0-3-16,-1 0 1 15,6 0 0-15,3 0 1 16,3 0-2-16,6 0 3 16,0 0-3-16,-2 0 0 15,-3 0 0-15,-1 0-2 16,-3 0 4-16,-3 0-4 15,0 0-2-15,-6 0-9 0,-3 0 7 16,1 0 4-16,1 0 2 16,2 0 0-16,5 0 0 15,3 0 1-15,-3 0 1 16,0 0-1-16,-5 0-1 16,2 0 0-16,-3 0 0 15,1 0 0-15,-2 0 0 16,-1 0 0-16,-1 0 1 15,5 0 1-15,-4 0-2 16,5 0 0-16,2 0 1 16,0 0-1-16,4 0 1 15,-1 0 2-15,-1 0-1 16,3-2 2-16,-7 2 0 0,0 0-4 16,-4 0 0-16,-2 0 0 15,1 0 0-15,-3 0-1 16,4 0 2-16,0 0 0 15,2 0 0-15,2 0-1 16,1 0 0-16,2 0 0 16,0 0 1-16,-2 0 1 15,-1 0-2-15,0 0 0 16,-3 0 0-16,0 0 1 16,0 0-1-16,-3 0 0 15,7 0 0-15,-2 0 0 16,1 0 1-16,4 0 1 15,-3 0 1-15,1 0-3 16,1 0 4-16,-2 0-2 16,5 0-1-16,1 0-1 0,-2 0 0 15,1 0 1-15,-5 0-1 16,1-1 0-16,2 1 0 16,1-1 0-16,5 1 0 15,5-2 0-15,1 1 0 16,0-1 0-16,-2 2 0 15,-4 0-2-15,-1 0 2 16,-5 0 0-16,1 0 0 16,-5 0-1-16,-4 0 2 15,-3 0-2-15,3 0 1 16,-1 0 0-16,0-1 1 0,5 1 0 16,3 0-1-1,3 0 0-15,-1 0 0 16,2 0 0-16,-1 0 0 15,1 0 0-15,-2 0 0 16,0 0 0-16,1 0 1 0,2 0 0 16,-1 0-1-16,2 0 0 15,-3 0 0-15,0 1-1 16,-1-1-40-16,3 0-168 16,1 0-417-16</inkml:trace>
  <inkml:trace contextRef="#ctx0" brushRef="#br0" timeOffset="5874.381">1350 6657 247 0,'0'0'68'0,"0"0"-13"15,0 0 107-15,0 0-25 16,0 0-35-16,0 0-17 15,0 0-11-15,7-46-21 0,-5 42-8 16,-1 0 6-16,-1 2 8 16,0 0-14-16,0 2-1 15,0 0-5-15,0 0-8 16,0 0-18-16,0 4-13 16,2 20-12-16,4 16 12 15,1 21 33-15,-4 11-1 16,0 6-12-16,0-1 3 15,-3 2-10-15,0-3-7 16,0-5-1-16,0-10-3 16,0-9-2-16,-3-11 0 15,3-8 0-15,0-7-14 16,0-5-58-16,0-9-145 16,0-8-346-16</inkml:trace>
  <inkml:trace contextRef="#ctx0" brushRef="#br0" timeOffset="6165.243">1348 7119 1042 0,'0'0'29'0,"0"0"-2"15,0 0-27-15,0 0 69 16,5-72-28-16,10 69-24 16,12 1-6-16,1 2 4 15,8 0-4-15,4 2-7 16,-1 7 1-16,0-3-3 16,-2-2-2-16,0-4-11 15,-1 0-87-15,-3-2-129 16,-11-12-217-16</inkml:trace>
  <inkml:trace contextRef="#ctx0" brushRef="#br0" timeOffset="6435.268">1729 6750 916 0,'0'0'36'0,"0"0"-20"16,-33 125 118-16,24-68-17 16,3 4-40-16,4 3-30 15,2-2-23-15,0-4-22 16,0-5-2-16,0-8-11 15,0-11-135-15,6-11-326 0</inkml:trace>
  <inkml:trace contextRef="#ctx0" brushRef="#br0" timeOffset="7087.386">2148 7154 614 0,'0'0'0'16,"0"0"0"-16,0 0 4 16,0 0 38-16,0 0-1 15,0 0-23-15,48-18 2 16,-45 6-9-16,-3-1-6 16,0 1 9-16,0-1 33 15,0 2-4-15,-6 1-2 16,-8 0-21-16,-2 4 11 0,-2 1 22 15,-3 3-16 1,-3 2-21-16,-4 0 16 0,5 11 19 16,-5 8-14-1,4 6 3-15,2 8-19 0,0 6-12 16,7 1 0-16,4 0 4 16,4-5 2-16,7-6-10 15,0-4-5-15,10-7-6 16,10-6 2-16,2-8-17 15,9-4 0-15,2-4-2 16,0-12-24-16,3-5-26 16,-6-2 18-16,-8 1 21 15,-1 3 34-15,-8 2 3 16,-5 5 2-16,-4 4 20 0,-4 6 34 16,0 2 31-1,0 0-32-15,0 12-31 0,0 11-3 16,-4 3 10-16,1 1-10 15,3-1-20 1,0-5-3-16,0-4-1 0,0-5-28 16,0-4-153-16,0-7-260 15</inkml:trace>
  <inkml:trace contextRef="#ctx0" brushRef="#br0" timeOffset="7545.341">2360 7094 894 0,'0'0'146'0,"0"0"-115"16,0 87 135-16,0-49-44 15,0-1-44-15,0-4-15 16,0-5-38-16,0-3 2 16,0-10-16-16,0-6-7 15,0-5-4-15,1-4-2 0,2 0-9 16,6-3-33-16,9-14 12 16,3-4-15-16,3-4 7 15,1 2-15 1,-4 0 13-16,-1 5 8 0,-4 4 30 15,-4 3 4-15,-6 5 7 16,0 3 11-16,-3 3 10 16,-2 0 10-16,2 0-6 15,3 11-2-15,-1 10 18 16,1 4-5-16,-3-2-13 16,1 2-12-16,-4-7-12 15,0-1-6-15,0-3-1 16,0-4-36-16,0-2-84 15,0-5-161-15,0-3-377 0</inkml:trace>
  <inkml:trace contextRef="#ctx0" brushRef="#br0" timeOffset="7905.693">2775 7186 1005 0,'0'0'0'0,"0"0"-52"0,0 0 52 16,0 0 39-16,-38 83-27 0,34-51 0 15,4-1-7 1,0-6-2-16,0-4-1 16,12-8-2-16,7-5 13 0,6-8 17 15,7 0-2-15,5-14 5 16,2-10-14-16,-6-4 7 15,-5-1 15-15,-7-6 21 16,-9 1-24-16,-1-2-21 16,-11 3 2-16,0 7-14 15,-11 10 5-15,-17 9-10 16,-8 7 0-16,-9 5-10 16,-3 20 6-16,5 7-26 15,6 2-32-15,14-1-96 16,15-7-187-16</inkml:trace>
  <inkml:trace contextRef="#ctx0" brushRef="#br0" timeOffset="8688.823">3438 7055 709 0,'0'0'128'15,"0"0"-52"-15,-34 104 77 16,12-47-11-16,-2 1-32 15,5-4-39-15,-1-4-13 16,7-6-29-16,2-9-12 0,4-8-6 16,2-11-7-1,4-8-2-15,-2-5-1 0,3-3-1 16,0 0-14-16,0-20-30 16,15-7-26-16,4-8 18 15,5-2-9-15,0-1-4 16,-2 1-24-16,-8 4 53 15,-1 5 36-15,-4 5 18 16,-3 9 37-16,-1 5-11 16,-4 8-9-16,1 1 0 15,2 0-15-15,0 10-17 16,1 13 14-16,4 7 20 0,-3-3-19 16,3-2-10-16,1-7-2 15,1-6-4-15,5-5 0 16,-2-7 0-16,5 0 1 15,3-5 4-15,1-13-6 16,4-7-1-16,-2-2-4 16,-3 2 0-16,-5 2 4 15,-1 7 1-15,-8 5 0 16,-4 10 2-16,-4 1 4 16,0 5-6-16,0 18 2 15,0 7 16-15,0 5-3 16,-3-5-11-16,-3-2-5 15,5-4-14-15,1-5-60 0,0-6-90 16,0-11-195 0</inkml:trace>
  <inkml:trace contextRef="#ctx0" brushRef="#br0" timeOffset="9077.777">3938 7128 1103 0,'0'0'0'0,"0"0"35"15,0 0-16-15,-37 101 57 0,30-66-40 16,7 0-7-16,0-9-14 16,0-7-13-1,10-5-2-15,5-8-6 0,7-6-21 16,2 0 12-16,6-12-22 15,-5-8-42-15,-2-6 21 16,-2-1 33-16,-5 4 14 16,-4 2 11-16,-3 8 2 15,-3 7 27-15,-6 5 43 16,0 1-2-16,0 2-28 16,0 19-21-16,0 5 17 15,0 5 3-15,0 2-18 16,0-4-15-16,0 0-8 15,0-2 0-15,0-8-72 0,2-8-208 16,3-10-407-16</inkml:trace>
  <inkml:trace contextRef="#ctx0" brushRef="#br0" timeOffset="9623.557">4365 7092 752 0,'0'0'102'0,"0"0"-40"0,3 118 59 15,-3-70-40-15,0-1 15 16,0-5-29-16,0-3-27 15,3-8-3-15,6-5-16 16,-3-10-7-16,0-9-11 16,-2-6-3-16,2-1-6 15,3-10-12-15,3-14-4 16,3-6-33-16,1 1-24 16,-2 4-6-16,-2 8 58 15,-2 6 23-15,-1 5-15 16,2 2-42-16,2 2-16 15,4 1-13-15,-1-1 1 16,3 0 5-16,-4-1-6 0,0-4 26 16,0-3 36-16,-4-5 28 15,-1 0 51 1,-7-4 36-16,3-3-1 0,-3 1 9 16,3 1-11-16,-1 4-23 15,-4 9 16-15,2 4 7 16,-3 3 13-16,0 1-48 15,0 23-36-15,-3 14 14 16,-9 7 42-16,-2 5-34 16,1-4-11-16,6-2-16 15,2-3-8-15,5-7-4 0,0-6-43 16,0-8-96-16,12-12-187 16,6-8-415-16</inkml:trace>
  <inkml:trace contextRef="#ctx0" brushRef="#br0" timeOffset="10139.656">4975 7257 597 0,'0'0'9'0,"0"0"19"16,0 0 25-16,0 0 6 16,0 0-18-16,0 0-34 15,64-33-4-15,-61 18 27 16,-1 3 13-16,-2 0 0 16,0 4 21-16,0-1-14 15,0 4-12-15,-12 1 6 16,-3 4 10-16,-4 0-22 15,-11 7 1-15,-3 16-3 16,-3 8 15-16,3 3-20 16,8-2-13-16,8-2-8 15,7-4-4-15,7-5-3 16,3-6 2-16,0-5-6 16,6-6-5-16,12-4-19 15,6 0 12-15,4-8-1 0,3-10-12 16,1-4 2-16,-4 4 21 15,2 5-8-15,-9 8 17 16,-5 5 11-16,-4 0 27 16,-7 3 22-16,2 14-3 15,-7 5-34-15,0 2-1 16,0-1 5-16,0-1-20 16,0-3-7-16,0-4-82 15,0-9-248-15</inkml:trace>
  <inkml:trace contextRef="#ctx0" brushRef="#br0" timeOffset="11686.296">5450 7171 509 0,'0'0'136'15,"0"0"-89"-15,0 0 58 16,0 0 20-16,0 0 7 16,0 106-35-16,0-66-17 15,0 1-5-15,0-4-39 16,0-4-21-16,0-7-9 0,-5-6-3 16,2-10-3-16,0-4-2 15,-1-6-36-15,4 0-37 16,-3 0-1-16,3-16-5 15,0-9-32-15,0-7 69 16,0-1 31-16,0 2 13 16,10 7 2-16,-5 8 43 15,-1 11 26-15,2 3 16 16,2 2-38-16,2 0-19 16,7 5-7-16,3 8-11 15,4-5-8-15,1-2-4 16,3-1-4-16,0-5-52 15,2 0-97-15,-5 0-112 16,2-11-94-16</inkml:trace>
  <inkml:trace contextRef="#ctx0" brushRef="#br0" timeOffset="11889.206">5809 7175 800 0,'0'0'34'16,"0"0"26"-16,0 0 74 15,0 0-44-15,0 0-22 16,-19 82 33-16,7-38-30 16,2-2-24-16,2-3-28 15,5-4-7-15,0-5-11 0,3-5-1 16,0-9-5-16,0-5-52 16,0-10-99-16,3-1-225 15</inkml:trace>
  <inkml:trace contextRef="#ctx0" brushRef="#br0" timeOffset="12322.068">5973 7178 665 0,'0'0'401'0,"0"0"-401"15,0 0 2-15,0 0 49 16,0 0 43-16,0 100-55 16,0-65-3-16,0-2-4 15,0-4-18-15,3-4-11 16,3-8-3-16,6-6 0 16,2-7-2-16,5-4-12 15,8-3 2-15,4-15-18 16,-1-5-19-16,0-2 12 15,-6-3 10-15,4-3-10 16,-1-1 15-16,-3 2 20 16,-6 4 2-16,-6 10 13 15,-8 7 36-15,-2 7 20 16,-2 2-17-16,0 0-29 16,0 21-7-16,-14 7 10 0,1 6 22 15,1-1-29-15,0-2-13 16,6-6-6-16,3-4 0 15,3-3-45-15,0-7-132 16,0-9-337-16</inkml:trace>
  <inkml:trace contextRef="#ctx0" brushRef="#br0" timeOffset="13113.612">6469 7332 990 0,'0'0'92'0,"0"0"-78"16,0 0-14-16,0 0 35 15,86 0-10-15,-47-1-12 16,-3-5-5-16,4-4 2 16,-4 0-2-16,0-4-4 15,-5 0 6-15,-3-2 11 16,-8-1 2-16,-1-1-5 0,-8-2 1 15,-4-1 2-15,-6 2-6 16,-1 0-11-16,0 1 7 16,0 3-3-16,-1 1-4 15,-9 3-3-15,-1 3-1 16,-5-1-2 0,2 4 0-16,-3 1-1 0,-3 4 2 15,-5 0-4-15,-4 14 5 16,-2 6 0-16,0 0 1 15,1 3-2-15,3-2 1 16,3 2 0-16,5-2 0 16,-1 3 1-16,7-1 1 15,1-3 1-15,6 0 2 16,6-1-3-16,0 2 1 16,0-3 0-16,8-1 2 0,8 0 1 15,3-2 3-15,2-7 3 16,3 0 3-16,1-2-8 15,7-2-1-15,2 0 0 16,6-1 4-16,5-2-1 16,-3 1-9-16,-2-2 0 15,3 0-14-15,-5 0-34 16,-4 0-79-16,-3 0-246 16</inkml:trace>
  <inkml:trace contextRef="#ctx0" brushRef="#br0" timeOffset="17171.303">1477 8201 595 0,'0'0'115'0,"0"0"-115"15,0 0-4-15,0 0 4 16,0 0 27-16,0 0 29 16,-11 103 2-16,4-56 17 15,2 12-1-15,1 5 4 16,-1 8-27-16,4-2-7 0,-1-1 8 15,2-5-25 1,0-9-12-16,0-10 1 0,0-7-3 16,0-12 0-1,0-6-6-15,0-7 6 0,0-6-8 16,0-6-4-16,3-1-1 16,3 0-8-16,2-16-14 15,2-11-34-15,-2-8-46 16,-4-3-50-16,-1-3-38 15,-1-3 10-15,-2-2 2 16,0 1 10-16,0-1 130 16,0 4 38-16,0 2 25 15,0 3 76-15,0 2-57 16,1 4 18-16,2 0-36 0,0 5 41 16,3 3 1-1,0 1-60-15,0 6 18 0,0 7 9 16,-3 4 27-16,3 5 4 15,-2 0-13-15,2 4-11 16,2 19-13-16,1 14 24 16,-2 8 4-16,-1 6 10 15,3 0-12-15,-3-4-17 16,3-5-4-16,0-5-6 16,0-7-21-16,1-9 0 15,-1-7-4-15,0-8-3 16,2-6-6-16,4 0-2 15,5-18-27-15,5-11-39 16,0-9-42-16,2-3-10 16,-5 0-26-16,-2 2-2 15,-4 6 16-15,-7 4 116 16,-2 4 22-16,-4-1 113 0,0 3 20 16,-3 1-60-16,8 3-16 15,-2 7 20-15,0 3-18 16,-1 5 3-16,-3 4-19 15,-2 0-12-15,4 0-5 16,1 13-13-16,1 12 19 16,3 7 25-16,-7 7-3 15,-1 4-12-15,2 5-6 0,-3-1-6 16,0 0-12 0,3-6 1-16,-2-3-10 15,4-4-8-15,-1-8-1 0,2-2-1 16,2-9-25-16,7-8-89 15,0-7-300-15</inkml:trace>
  <inkml:trace contextRef="#ctx0" brushRef="#br0" timeOffset="17877.655">2414 8622 570 0,'0'0'38'16,"0"0"-22"-16,0 0 55 0,0 0-18 16,0 0-48-1,0 0-5-15,37-65 2 0,-37 57 7 16,0 0 15-16,0-1 6 15,-9 1 26-15,-3 2-3 16,-1-2-12-16,-7 4 19 16,-2 4-18-16,-5 0-18 15,0 0 10-15,-1 12 12 16,2 11-8-16,1 7 2 16,1 0-22-16,2 3-7 15,11-4-1-15,5-1-7 16,6-6-3-16,0-3-1 15,12-2-5-15,9-9-7 0,9-7-61 16,9-1 4 0,1-2-41-16,5-16-36 0,-5-1-9 15,-7-1 61-15,-5-4 29 16,-7 3 27-16,-9 4 39 16,-6 4 85-16,-4 3 95 15,-2 3-42-15,0 4-9 16,0 2-22-16,0 1-20 15,0 0-26-15,0 9-17 16,-3 11-38-16,-3 11 19 16,1-1-10-16,4-2-10 15,1-3-5-15,0-5-1 16,0-5-9-16,0-5-72 0,6-10-122 16,4 0-310-16</inkml:trace>
  <inkml:trace contextRef="#ctx0" brushRef="#br0" timeOffset="18150.57">2806 8537 906 0,'0'0'122'0,"0"0"-113"0,0 0 19 15,-18 89 71-15,12-53-13 16,3-2-30-16,3 0-4 16,0-2-23-16,0-5-12 15,0-4-13-15,0-4-4 16,0-8-4-16,2-6-50 16,2-2-99-16,0-3-112 15,-1 0-279-15</inkml:trace>
  <inkml:trace contextRef="#ctx0" brushRef="#br0" timeOffset="18411.455">2678 8497 568 0,'0'0'441'0,"0"0"-422"16,0 0 49-16,0 0 34 16,0 0-33-16,0 0-35 15,28-9-7-15,-1 9-2 16,-2 0-17-16,5 0-6 16,-3 0-2-16,0 3 0 15,1-1-43-15,2-2-196 16,1 0-683-16</inkml:trace>
  <inkml:trace contextRef="#ctx0" brushRef="#br0" timeOffset="19006.185">3330 8528 773 0,'0'0'102'0,"0"0"-78"0,0 0 61 15,0 0-10-15,0 0-54 16,-3 98 30-16,3-29 35 16,-2 5-8-16,1 6-37 15,-4-7-1-15,5-5-5 16,0-8-20-16,0-10-8 15,0-9-7-15,0-11 0 16,0-10-13-16,0-11-69 16,0-9-176-16,0-3-339 15</inkml:trace>
  <inkml:trace contextRef="#ctx0" brushRef="#br0" timeOffset="19248.123">3324 8607 561 0,'0'0'0'16,"0"0"-36"-16,0 0 36 16,100-41 51-16,-63 41 18 15,0 0-12-15,-1 10 19 16,-8 13-6-16,-5 4 1 15,-8 1-1-15,-8 0-20 16,-7-1 1-16,0-4 12 0,-7 1 0 16,-17-4-5-16,-3-2-18 15,-3-5-32-15,-1-2-8 16,6-10-69-16,8-1-140 16,9 0-283-1</inkml:trace>
  <inkml:trace contextRef="#ctx0" brushRef="#br0" timeOffset="19758.554">3713 8530 913 0,'0'0'43'15,"0"0"-7"-15,0 0 57 16,-4 94-28-16,4-62-16 16,0-3-27-16,7-2-11 15,5-7-10-15,7-6-1 16,1-9-4-16,8-5 3 15,5 0 1-15,3-2-23 16,1-11-8-16,-7-1 4 0,-6 1 22 16,-2-1-1-16,-4-2 2 15,-6 0 0-15,1-3 4 16,-7-1 2-16,-3 0 1 16,-1 4-1-16,-2 3 2 15,0 5 24-15,0 4 3 16,0 4-2-16,0 0-12 15,-2 0-3-15,-9 19 0 16,-3 8 7-16,3 4 11 16,0 0-2-16,5-1-4 15,1-3-15-15,4-5-6 16,1-4-5-16,0-1-1 16,0-5-57-16,3-10-184 15,7-2-786-15</inkml:trace>
  <inkml:trace contextRef="#ctx0" brushRef="#br0" timeOffset="20453.235">4214 8600 884 0,'0'0'27'16,"0"0"-17"-16,0 0 89 0,0 0-38 16,0 76-24-16,2-53-12 15,5-4-13-15,4-7 0 16,4-4-9-16,2-6 12 15,6-2 5-15,4 0-4 16,3-8-8-16,-2-5-5 16,0-3-1-16,-7 2 5 15,-3 3 4-15,-3 1-4 16,-9 5 2-16,-3 4 5 16,-3 1-4-16,0 0-10 15,0 1-9-15,0 19-1 16,0 9 10-16,0 5 6 0,0-2-4 15,-3 1-1 1,3-6 1-16,0-2-1 0,0-4-1 16,-3-6 0-16,3-7 2 15,-5-2 9-15,-3-6 16 16,-4 0 25-16,-6 0-5 16,-2 0-10-16,-2-9-8 15,7-2-13-15,2 0-8 16,5 4-5-16,5 3-3 15,3 3-1-15,0-1-24 16,28 2-44-16,8-4-22 16,9-2-63-16,1-2-235 15</inkml:trace>
  <inkml:trace contextRef="#ctx0" brushRef="#br0" timeOffset="21170.148">4854 8632 995 0,'0'0'0'15,"0"0"14"-15,0 0-14 0,0 0 33 16,0 0-8-16,0 0-11 16,44 2-9-16,-35-2-2 15,-5 0-1 1,2-2 2-16,-3-4-1 0,-3 0-3 16,0-2-17-16,0-3 12 15,0 3 2-15,0-3-3 16,-3 0 6-16,-4 1 1 15,-1 0 7-15,-1 2-2 16,-4-1 5-16,1 1-1 16,-6 6-2-16,0-4-7 15,0 4 0-15,3 2-1 0,-3 0 1 16,5 0 3-16,-2 10 11 31,0 7 3-31,0 6 1 0,0 2 5 0,2 3 16 16,1 3-19-16,6-3-4 15,3-1-7-15,3-2 0 16,0-5-6-16,9-6-2 16,10-4 1-16,9-9-2 15,7-1 9-15,7 0-10 16,4-13-9-16,0-6-10 16,-4 1-4-16,-2-4 14 15,-7 4-11-15,-5 1 7 16,-11 6 13-16,-7 5 0 0,-10 4 14 15,0 2 23 1,0 0-24-16,0 2-11 0,-10 16 12 16,-1 6 29-16,2 2-12 15,6-2 1-15,3-3-16 16,3-3 1-16,23-3 2 16,14-8-1-16,11-6-16 15,12-1-2-15,3-1-73 16,-3-14-120-16,-2-3-314 15</inkml:trace>
  <inkml:trace contextRef="#ctx0" brushRef="#br0" timeOffset="33384.748">5927 8691 623 0,'0'0'74'16,"0"0"-46"-16,0 0 81 0,0 0-8 16,0 0-44-16,0 0 3 15,0 0-25-15,-1 0 3 16,1 0 7-16,0 0-17 15,0 0-9-15,0-2-1 16,13 1 6-16,14-2 14 16,12-1 2-16,10-1-11 15,5 1-11-15,4 0-11 16,-3 3-7-16,0 1-2 16,-4-1-33-16,-2 1-183 15,-8-6-496-15</inkml:trace>
  <inkml:trace contextRef="#ctx0" brushRef="#br0" timeOffset="35377.38">7261 8459 193 0,'0'0'514'0,"0"0"-503"16,0 0 15-16,0 0 41 16,0 0-27-16,0 0-7 15,3-8-23-15,-2 8-3 16,1-2-1-16,-1 2-2 16,-1-2 9-16,2 2 12 15,-2 0 5-15,0 0 1 16,0 0 0-16,0-2 1 0,0 2 6 15,0 0 0-15,0 0-14 16,0 0-15-16,0 0-8 16,0 0 0-16,0 0 0 15,0 0-1-15,0 0 1 16,0 0 0-16,0 0 1 16,0 4 0-16,0 16-1 15,0 12 34-15,0 11 17 16,0 4-28-16,0-2 9 15,-3-3-16-15,1-5-8 16,2-8-6-16,0-5 1 16,0-10 2-16,0-3 4 15,0-7 2-15,0-4-7 0,0 0 4 16,5 0 3-16,1-10-1 16,4-9-4-16,2-3-7 15,-1-2-4-15,0 1-4 16,-3-1-9-16,4 6 3 15,-3 3 1-15,-3 2 8 16,0 4 1-16,-3 1-4 16,0 2 3-16,-2 1 5 15,1 1-3-15,-2 1 0 16,3 0 2-16,1-1 1 16,2-1-5-16,2 1-5 15,-1 0 1-15,1 1 6 16,0 3 1-16,0 0 2 15,0 0-4-15,2 10 4 0,-1 9 4 16,3 5 1-16,3-1 3 16,-3-2 4-16,1-1-7 15,-4-5-3-15,0-2-2 16,-6-3-1-16,-3-1-63 16,0-6-214-16,-1-3-293 15</inkml:trace>
  <inkml:trace contextRef="#ctx0" brushRef="#br0" timeOffset="35725.547">7692 8444 871 0,'0'0'32'16,"0"0"-13"-16,0 0-16 0,-12 110 101 15,12-51-32 1,0 3-17-16,0-5-9 15,0-1-12-15,2-9-11 0,8-7-17 16,-1-5-6-16,0-8-3 16,-2-10-57-16,-4-5-121 15,-1-12-133-15</inkml:trace>
  <inkml:trace contextRef="#ctx0" brushRef="#br0" timeOffset="35980.316">7750 8588 953 0,'0'0'0'0,"0"0"0"0,0 0 24 16,0 0 25-16,0 0 5 15,87-6-7-15,-71 23-36 16,-5 2-5-16,-7 0 1 15,-4 1 2-15,0-1-1 16,-7 4 6-16,-13-6-3 16,1-1-11-16,3-4-22 15,5-5-118-15,11-7-202 16</inkml:trace>
  <inkml:trace contextRef="#ctx0" brushRef="#br0" timeOffset="36451.069">8126 8612 1003 0,'0'0'0'16,"0"0"0"-16,0 0 21 15,0 0-13-15,0 0-8 16,-30 77-3-16,44-67-1 15,8-8-19-15,0-2 19 16,2 0-13-16,-3-8 17 16,0-10 3-16,-2 1 5 0,-5-3-5 15,1 1 14-15,0-3 2 16,-3 0 7-16,4-2-2 16,-5 1-17-16,-4 1 4 15,-1 3-3-15,-6 0 3 16,0 5 1-16,0 1-4 15,-6 4-3-15,-12 5 12 16,-7 2-17-16,-5 2 0 16,3 0 0-16,6 0 0 15,5 9-2-15,8 3-2 16,7 6 1-16,1 5 1 16,0 5 2-16,1 2 2 15,11 0-1-15,3 0-1 16,3 0 3-16,0-3 4 15,-3-1 1-15,-2-4-8 16,-8-4 0-16,-5-7-140 16,0-8-330-16</inkml:trace>
  <inkml:trace contextRef="#ctx0" brushRef="#br0" timeOffset="37284.375">8609 8543 757 0,'0'0'154'0,"-49"87"-91"16,26-42 64-16,4-5 11 16,6-8-52-16,7-8-45 15,3-8-24-15,3-8-8 16,0-4-8-16,0-4-1 15,0 0-17-15,11-2-91 16,8-19-25-16,8-6-120 16,-2-6 55-16,-4-1-60 15,0 1 8-15,-7 0 250 16,-1 8 19-16,-7 6 272 16,-3 8-36-16,-2 7-57 0,-1 3-36 15,0 1-64-15,0 0-44 16,0 4-17-16,5 17-8 15,5 4 15-15,5 5-29 16,4-3-14-16,1-7-1 16,2-2-20-16,2-10-58 15,1-5-31-15,5-3-9 16,0-1-44-16,0-15-58 16,-4-5 86-16,-6-3 101 15,-5 0 33-15,-4 2 57 16,-5 6 76-16,-3 7 36 15,-3 6-18-15,0 3-52 16,0 0-49-16,0 20-49 0,3 8 7 16,8 4 13-16,3-3-15 15,7-5-6 1,0-3-1-16,9-8 1 0,0-7-13 16,-2-6-19-16,5 0-33 15,0-13-50-15,-2-7-152 16,0-3-389-16</inkml:trace>
  <inkml:trace contextRef="#ctx0" brushRef="#br0" timeOffset="37638.444">9339 8547 957 0,'0'0'56'0,"0"0"-49"15,0 0 94-15,0 0-6 16,0 0-21-16,0 0-52 15,-70 66-16-15,67-37 4 16,0-2-4-16,3 3-6 16,0-7 0-16,0-3 0 15,6-5-6-15,12-4-7 16,3-7-15-16,6-4-18 16,9 0 44-16,1-10-6 15,0-12-8-15,-4-6 16 16,-8-5 0-16,-7-3 0 15,-9-1-3-15,-9 5 3 0,0 7 17 16,-22 7 4-16,-10 9-12 16,-2 9-8-16,-3 0-1 15,7 6-1-15,4 15-8 16,4 2-43-16,6 4-67 16,14-4-74-16,2-7-119 15</inkml:trace>
  <inkml:trace contextRef="#ctx0" brushRef="#br0" timeOffset="38086.06">9676 8547 343 0,'0'0'597'0,"0"0"-580"15,0 0 72-15,0 0-19 16,0 0-28-16,-43 87-17 16,43-70-9-16,3-5-11 15,15-7-5-15,9-5 0 16,7 0 15-16,9-8-15 16,-1-12-32-16,-4-2 12 15,-10-2-27-15,-4 6 30 0,-11 5-7 16,-7 10 16-16,-6 3-2 15,0 3-25-15,-10 25 35 16,-7 13 7-16,-2 8 1 16,4 6-1-16,3-2 38 15,5-4-17 1,-1-3 32-16,8-8-8 0,0-9-7 16,0-6-11-16,0-13 2 15,0-6-12-15,-3-4 0 16,-2 0 9-16,-2 0 4 15,0-6-25-15,-2-8-12 16,-2-3-9-16,4-2-49 16,1-3-80-16,3-3-134 15,3 2-530-15</inkml:trace>
  <inkml:trace contextRef="#ctx0" brushRef="#br0" timeOffset="38417.102">10175 8447 715 0,'0'0'18'16,"0"0"-18"-16,0 0 78 15,98-9-36-15,-71 9 6 0,0 0-4 16,-5 3 1-16,-6 5-14 15,-8 4 15-15,-8 2 10 16,0 5-2-16,-2 9 25 16,-18 0-17-16,-10 3-1 15,-6-2-17-15,0-1-19 16,3-3-15-16,8-5-9 16,9-2-1-16,10 0-36 15,6-5-70-15,4 1-108 16,22-9-151-16,5-2-311 15</inkml:trace>
  <inkml:trace contextRef="#ctx0" brushRef="#br0" timeOffset="38535.247">10403 8768 1132 0,'0'0'56'0,"0"0"-2"0,0 0 58 16,0 0-43-1,0 0-62-15,0 0-7 0,1 0-98 16,4 0-476-16</inkml:trace>
  <inkml:trace contextRef="#ctx0" brushRef="#br0" timeOffset="39048.29">11174 8449 818 0,'0'0'60'16,"0"0"15"-16,-1 79 83 15,-14-31-24-15,3 5-67 16,-3-3-8-16,6-1-29 16,0-9-23-16,9-7-3 15,-2-8-4-15,2-10-2 0,0-10-51 16,0-5-121-16,0 0-174 15</inkml:trace>
  <inkml:trace contextRef="#ctx0" brushRef="#br0" timeOffset="39617.382">11076 8526 1183 0,'0'0'7'0,"0"0"64"16,0 0 22-16,0 0-70 15,82-52-23-15,-36 47-4 16,5 3-20-16,0 2-44 16,-2 0-35-16,-3 0-29 0,-1 0-14 15,-8 1-7-15,-6 0 77 16,-8-1 64-16,-11 2 12 16,-8-2 45-1,-4 4 46-15,0 4 11 0,0 8 18 16,-10 9-26-16,-5 4-53 15,1 3-11-15,5 1-17 16,4-2-8 0,5-6-3-16,0-6-1 0,5-5 0 15,10-6 1-15,5-7-1 16,1-1 20-16,4 0-13 16,-4-15-3-16,0-4-1 15,-8-3-3-15,-5-4-1 16,-7 1-11-16,-1 3 2 0,-12 2-4 15,-18 3 5-15,-4 4-29 16,6 4 12 0,8 5-1-16,14 4 0 0,6 0 3 15,0 8-68-15,8 9 59 16,10 0-22 0,1 0 34-16,-4 4 20 0,1 1 19 15,-2-1 61-15,-4 1-13 16,-1 0 12-16,-3-1-9 15,-3-3-8-15,-1-1-36 16,-2-1-7-16,1-3-10 16,4-1-6-16,8-1-3 15,5-9-39-15,10 1-107 0,8-3-155 16,4 0-352-16</inkml:trace>
  <inkml:trace contextRef="#ctx0" brushRef="#br0" timeOffset="40018.465">11995 8626 968 0,'0'0'30'0,"0"0"-15"15,0 0 46-15,0 0-12 16,0 0-24-16,0 0-3 16,-34 81-8-16,34-59-7 15,0-5-6-15,3-5-1 16,14-2-1-16,7-7 1 15,6-3 18-15,0 0-18 0,-2-3-2 16,-4-9 2-16,-4-4 0 16,-7-2 4-16,-6-5-4 15,-7-2-9-15,0-2 5 16,-22-1 0-16,-15 2-8 16,-12-4 2-16,-11 4 9 15,-6-1-2-15,5 0-19 16,13 6 1-16,20 4 21 15,19 3 10-15,9-1 7 16,16-2 8-16,23-4-12 16,18-2 0-16,10 3 9 15,6 1-5-15,-7 2-12 16,-10 5-2-16,-17 4-3 16,-11 8 0-16,-14 0-29 0,-11 1-162 15,-3 15-318-15</inkml:trace>
  <inkml:trace contextRef="#ctx0" brushRef="#br0" timeOffset="40412.777">12384 8538 937 0,'0'0'29'15,"-31"81"65"-15,16-44 32 16,2-6-52-16,5-7-27 16,3-9-16-16,2-6-7 15,2-8-15-15,-2-1-5 16,-1 0-4-16,-1-8-9 16,1-13-85-16,4-3-59 15,0-2-69-15,0-2-40 16,16-2 31-16,8 3-26 15,3 5 257-15,0 4 95 16,-5 10 106-16,-1 2-37 16,-8 6 5-16,-2 0-17 15,4 0-11-15,-5 18-8 0,2 2-64 16,-3 2-14-16,-1-1-39 16,-2 2-16-16,-2-1-10 15,3 0-115-15,-1-5-132 16,3-1-135-16</inkml:trace>
  <inkml:trace contextRef="#ctx0" brushRef="#br0" timeOffset="40522.823">12679 8757 565 0,'0'0'505'0,"0"0"-473"16,0 0 127-16,0 0-93 0,0 0-66 16,0 0-16-1,84 11-166-15,-72-11-525 0</inkml:trace>
  <inkml:trace contextRef="#ctx0" brushRef="#br0" timeOffset="41210.451">13330 8518 415 0,'0'0'114'0,"0"0"-62"15,0 0 112-15,0 0-8 16,0 0-49-16,0 0-39 16,5 23-27-16,-5 12 57 0,-7 8-53 15,4 0-24 1,3-6-8-16,0-4-9 0,2-11-1 15,15-8-3-15,8-7 2 16,6-7 14-16,7 0-7 16,2-7-9-1,-3-8-18-15,0-6-3 16,-4 2 15-16,-3 1 5 16,-3 1-8-16,-5 2 2 0,-5 2 7 15,-6 0 2-15,-3 2-1 16,-3 1 1-16,-4 1 6 15,-1 3-2-15,2 2-6 16,-2 1 0-16,0 3-3 16,0 0 2-16,0 0-2 15,0 2-5-15,0 12 7 0,-8 2 1 16,2 4 9 0,-1-3 6-16,1-1 3 15,3-2-2-15,1-1 5 0,2 0-7 16,0 0-1-16,3 2 20 15,9 0-20-15,0-3-13 16,0-4-2-16,0-1-44 16,0-5-103-16,3-2-282 15</inkml:trace>
  <inkml:trace contextRef="#ctx0" brushRef="#br0" timeOffset="41602.097">13935 8524 1137 0,'0'0'13'16,"0"0"-8"-16,0 0 11 15,0 0 70-15,-17 92-34 16,17-54-36-16,1-5-7 15,15-4-7-15,0-7-2 16,6-9-4-16,3-7 0 16,7-6-3-16,3 0-10 0,0 0-17 15,-2-13 2-15,-7-1 7 16,-4 3 6 0,-6 3 6-16,-7 2 13 15,-6 6 29-15,-1 0 18 16,-2 0-3-16,0 0-11 0,0 8-5 15,0 4-11-15,0-1-13 16,5 0-2-16,6 0-2 16,2-3-20-16,7-3-77 15,2-5-146-15,-4 0-275 16</inkml:trace>
  <inkml:trace contextRef="#ctx0" brushRef="#br0" timeOffset="41990.593">14568 8606 788 0,'0'0'40'15,"0"0"-14"-15,0 0-5 16,0 0 7-16,0 0 6 15,0 0-18-15,65-5-2 16,-62-5-13-16,-3-3 6 16,0-2 4-16,0 2-8 15,-5 0-2-15,-7 2 6 0,-4 5-7 16,-1 4 10 0,-7 2 11-16,-1 4 20 0,-6 15-1 15,-2 9 8-15,3 4 8 16,3 1-12-16,11-1-4 15,4-5-18-15,10 1-12 16,2-6-5-16,5-2-3 16,20-5-2-16,8-5-4 15,6-5-41-15,4-5-96 16,-1 0-136-16,-3-6-436 16</inkml:trace>
  <inkml:trace contextRef="#ctx0" brushRef="#br0" timeOffset="42350.585">14844 8724 709 0,'0'0'189'16,"0"0"-185"-16,0 0 29 15,0 0-1-15,84-12 8 16,-69 1-40-16,0 1-2 15,-5-3-9-15,-2-2-3 16,-2-2-4-16,-4 0-8 16,-2-2 11-16,0 2 2 0,-14-1-1 15,-5 6 12 1,-3 3 4-16,-1 8 7 0,-4 1 40 16,-3 4 5-1,0 17 5-15,5 4-6 16,5 4-2-16,7 2-16 0,13-1-7 15,0-1-16-15,3-1 3 16,16-4-12-16,5-4-3 16,6-7-7-16,6-3-88 15,3-6-63-15,5-4-148 16</inkml:trace>
  <inkml:trace contextRef="#ctx0" brushRef="#br0" timeOffset="42666.181">15250 8643 688 0,'0'0'115'0,"0"0"-10"16,-40 73 31-16,32-54-38 15,1-7-36-15,4-2-27 16,2-5-8-16,1-3-19 16,0 0-7-16,0-2 4 15,0 0-5-15,8 0 0 0,7 0 5 16,5 0-5 0,1 0-3-16,0 0-10 0,1 0-23 15,-4 0-42-15,3 0-46 16,-5-8-67-16,-6 1-39 15,-2-1-91-15</inkml:trace>
  <inkml:trace contextRef="#ctx0" brushRef="#br0" timeOffset="42827.396">15438 8644 479 0,'0'0'4'16,"0"0"5"-16,0 0 7 15,0 0 8-15,0 0-21 16,0 0-2-16,29-41 14 15,-34 45-3-15,-7 8 1 0,0 1-1 16,3-1-12-16,3-2-9 16,3-6-111-16</inkml:trace>
  <inkml:trace contextRef="#ctx0" brushRef="#br0" timeOffset="43788.797">15443 8574 515 0,'0'0'58'15,"0"0"83"-15,0 0 18 16,0 0-49-16,0 0-45 16,0 0 50-16,0 80-12 15,-6-35-12-15,3 0-17 16,3 0-36-16,0-2-20 0,17-4-12 16,5-5-6-16,3-8-8 15,2-13-127-15,1-11-318 16</inkml:trace>
  <inkml:trace contextRef="#ctx0" brushRef="#br0" timeOffset="45082.995">15663 9000 269 0,'0'0'82'0,"0"0"-81"16,0 0 30-1,0 0-1-15,0 0-3 0,0 0-11 16,-25 33 4-16,28-33-17 16,6 0-3-16,0 0-5 15,-2 0 4 1,1 0-38-16,-4 0-30 0,-1 0 49 15,4 0-25-15,-2-1 5 16,3-3 13-16,-2 0 27 16,3-3 19-16,1-2 80 15,1 1-5-15,-1-2-10 16,-1 2 47-16,-2 2 43 16,-2 4-26-16,-2 0-40 15,-2 0 2-15,-1 2-19 16,2 0-25-16,-1 0-22 15,2 0-16-15,1 0-20 0,3 0-8 16,0 0-17-16,2 0-168 16,1-11-629-16</inkml:trace>
  <inkml:trace contextRef="#ctx0" brushRef="#br0" timeOffset="49914.543">1616 10276 206 0,'0'0'247'0,"0"0"-187"0,0 0 1 16,0 0 40-16,0 0-22 15,0 0-39-15,0 0 8 16,10-33-21-16,-9 28-6 16,-1 3-6-16,2 0 23 15,-2 0 11-15,0 2-2 16,1 0 10-16,-1-1-5 15,0 1-2-15,0 0-7 16,0 0-2-16,0 0-12 16,0 0-20-16,0 0-9 0,0 0-9 15,0 13 0 1,0 11 9-16,-6 9 7 0,-7 4 1 16,4 13 4-1,-5 12 1-15,-8 12 10 0,-2 8 10 16,-4 4-13-1,-3-4-11-15,-1-3-5 0,1-4-3 16,7-6 2-16,3-8-1 16,8-7 12-16,5-7-8 15,4-5-6-15,1-8 1 16,3-7-2-16,0-11 0 16,0-5-2-16,0-8-41 15,0-3-64-15,3-16-112 16,7-14-326-16</inkml:trace>
  <inkml:trace contextRef="#ctx0" brushRef="#br0" timeOffset="50516.588">1665 10315 309 0,'0'0'356'16,"0"0"-305"-16,0 0 24 15,0 0-6-15,0 0-20 16,0 0-10-16,0 6-6 16,0 7-11-16,0 16 31 15,10 14 17-15,0 11-9 16,1 12-7-16,1 4-26 15,1-3-10-15,-2-4 2 16,2-2-5-16,-1-2-11 16,0-6 0-16,0-5-2 15,-3-4-1-15,0-7-1 16,-2-1-1-16,-4-5-4 16,-3-1-34-16,0-5-62 15,-4-5-93-15,-8-6-146 0</inkml:trace>
  <inkml:trace contextRef="#ctx0" brushRef="#br0" timeOffset="51250.699">1493 10887 245 0,'0'0'204'0,"0"0"-158"16,0 0 38-16,0 0 27 15,0 0-22-15,0 0-24 16,-4-13 1-16,4 8-6 16,0 3-22-16,0-1 18 15,0 1 11-15,0 2 2 16,0-3-11-16,0 3-12 15,13 0-4-15,11-1-2 16,3 1 4-16,11 0-6 16,1-1-11-16,2 1-15 0,-4 0-12 15,-3 0-4 1,-4 5-57-16,-9 4-63 16,-3 1-224-16</inkml:trace>
  <inkml:trace contextRef="#ctx0" brushRef="#br0" timeOffset="54151.115">2242 10662 469 0,'0'0'180'0,"0"0"-139"16,0 0 49-16,0 0 14 16,0 0-15-16,0 0-37 15,0 0 8-15,0-5 2 0,0 3-9 16,0 2 4-16,6 0-12 15,6 0-9-15,6 0-13 16,4 0-8-16,9 0-8 16,7 2-7-16,2 0 0 15,3-2-21 1,-1 0-97-16,-6 0-196 0</inkml:trace>
  <inkml:trace contextRef="#ctx0" brushRef="#br0" timeOffset="54395.672">2381 10875 905 0,'0'0'87'0,"0"0"-82"15,0 0 38-15,0 0 12 16,97 24-25-16,-67-17-20 16,0 1-10-16,-2-3-76 0,-3-4-261 15</inkml:trace>
  <inkml:trace contextRef="#ctx0" brushRef="#br0" timeOffset="55567.597">3212 10281 433 0,'0'0'154'0,"0"0"-82"0,0 0 40 16,0 0 0-16,0 0-31 15,0 0-12-15,0 1-6 16,0-1 5-16,-2 5-17 15,-4 3-12-15,-3 4-10 16,-4 6 9-16,-2 1-7 16,0 3-10-16,2 3-9 15,-5 5 6-15,4 6-6 16,0 7-1-16,0 6-3 16,0 1 3-16,6 2 3 15,2 0-7-15,6 1-4 0,0 0-2 16,22 0-1-1,12-5-2-15,8-5-47 16,4-11-80-16,1-14-195 16</inkml:trace>
  <inkml:trace contextRef="#ctx0" brushRef="#br0" timeOffset="56546.414">3407 10371 23 0,'0'0'366'0,"0"0"-244"0,0 0-3 15,0 0-10-15,0 0-5 16,0 0-9-16,0-1-15 16,0 1-10-16,0 0-1 15,0 0-10-15,0 0-21 16,0 0-13-16,0 0-7 15,0 0-2-15,0 1-4 16,-7 19-9-16,-7 10 9 16,-5 9 2-16,-1 7 3 15,-2 5 2-15,0 4-4 0,4-2 4 16,0 0-7-16,9-2-9 16,9 2-3-1,0-4-2-15,3-2-13 0,18-3-64 16,3-7-114-1,9-11-337-15</inkml:trace>
  <inkml:trace contextRef="#ctx0" brushRef="#br0" timeOffset="58570.731">3910 10592 207 0,'0'0'230'0,"0"0"-146"15,0 0-9-15,0 0 17 16,0 0-4-16,0 0-18 16,9 0-13-16,-6 0-15 15,0 0-24-15,3 0 4 0,-3-4 0 16,1 0-16-16,-2 1-1 15,-1-3 2-15,-1 0 8 16,0 0 11-16,0-1-7 16,0 0-2-16,0 1 0 15,-9 1 2-15,-4-1-19 16,-2 0 0-16,0 2 2 16,2 1 1-16,-2 2-3 15,0 1 6-15,0 0-4 16,0 0 0-16,-4 4 0 15,2 6 5-15,-1 1-1 16,3 2 7-16,2 2 0 16,4-2-4-16,1 3-3 0,1 2 2 15,3 1 2-15,1 1-3 16,0-1 6 0,0 2-7-16,3 0-3 0,0-1-1 15,0 3 3-15,0-1-1 16,0 1-4-1,4-3 1-15,5-4-1 0,3-5 0 16,0 0 0-16,6-6 4 16,0 0-2-16,4-4-2 15,2-1-4-15,0 0 3 16,0-3-11-16,3-7-6 16,-2-3 0-16,0-4 3 15,-4-1-21-15,-1-3 20 16,-4-3 4-16,1 5 1 0,-3-1 1 15,-5 2-2-15,-1-1 2 16,-5 2 9 0,-3 0-16-16,0 2 3 0,0 0 6 15,0 4 5 1,0 1 3-16,0 2 1 0,0 1 8 16,0 2-2-16,-3-1 8 15,0 2-10-15,-2 1-4 16,2 0 2-16,2 0-1 15,-1 3 3-15,2 0-3 16,-1 0-1-16,-1 0-1 16,-1 0 4-16,0 0 3 15,-2 0 2-15,0 0-3 0,-1 3 5 16,3 7 2-16,-3 1 8 16,1 3-7-16,1 1-6 15,-3 2-2-15,4 1-1 16,0 0 1-16,1 0 3 15,2 2-1-15,0-1-1 16,0 2-3-16,0-2 2 16,2-1-4-16,4-1-2 15,-2 0 2-15,3-1-2 16,1-3-3-16,1-1 2 16,1-1 0-16,2-2 2 15,-1-1 9-15,2-2-9 16,-2-2 6-16,-4 0-7 0,3 1-1 15,-2-1-25-15,1 0-32 16,4 1-55 0,-5-4-201-16</inkml:trace>
  <inkml:trace contextRef="#ctx0" brushRef="#br0" timeOffset="59814.498">4322 10899 498 0,'0'0'136'0,"0"0"-114"15,0 0 60-15,0 0-6 16,0 0-8-16,0 0-8 16,10 0-4-16,-7 0-3 15,-3 0-7-15,0 0 6 16,0 0-6-16,0 0-8 16,0 0-7-16,0 0-3 15,0 0-2-15,0 0-12 16,0 0-6-16,0 0-1 0,0 7-2 15,0 9 12-15,0 2 5 16,0 4-2-16,0-2-9 16,0-1 0-16,3 2-5 15,0-4 0-15,2 0-3 16,5-5 0-16,5 0-2 16,0-3 0-16,7-4-1 15,1-4-4-15,0-1-6 16,0 0-29-16,-2-1-36 15,1-11-30-15,-4-2-76 16,0-6-263-16</inkml:trace>
  <inkml:trace contextRef="#ctx0" brushRef="#br0" timeOffset="60265.39">4355 10703 816 0,'0'0'169'0,"0"0"-99"16,0 0 58-16,0 0-24 16,0 0-52-16,0 0-31 0,4-3-11 15,-4 3-10 1,0 0-15-16,0 0-39 0,0 0-82 16,0 0-160-16,-9 0-573 15</inkml:trace>
  <inkml:trace contextRef="#ctx0" brushRef="#br0" timeOffset="61213.086">4741 10871 256 0,'0'0'133'16,"0"0"-74"-16,0 0 15 15,0 0 11-15,0 0-25 16,0 0 23-16,0 0 2 15,6-12 0-15,-6 11 2 16,0 0-9-16,0-3-13 16,0 4-10-16,0 0-9 0,0 0-14 15,0 0-11 1,0 0-5-16,0 0-7 0,3 0-9 16,0 0 0-16,4 15 5 15,-1 6 10-15,3 5-11 16,-1 1 3-16,2 5-6 15,-2 1 0-15,1 2 0 16,-2-2 1-16,0-1-2 16,1-5-1-16,-5 1 1 15,0-8 0-15,-3-2-7 16,0-9-10-16,0-3 8 16,0-4-6-16,0-2-6 0,-3 0 16 15,-5 0 5 1,-6 0 3-16,-3-9-3 0,-1-1-8 15,2 2-42-15,-2 0-40 16,9-2-18-16,-1 4-95 16,5-3-111-16</inkml:trace>
  <inkml:trace contextRef="#ctx0" brushRef="#br0" timeOffset="61664.075">4730 10696 784 0,'0'0'141'0,"0"0"-36"15,0 0 61-15,0 0-31 16,0 0-54-16,0 0-29 16,-4-8-32-16,4 8-20 15,0 0-3-15,0 0-29 16,0 0-65-16,0 0-205 15</inkml:trace>
  <inkml:trace contextRef="#ctx0" brushRef="#br0" timeOffset="62568.481">5105 10347 82 0,'0'0'483'0,"0"0"-446"15,0 0 63-15,0 0 24 16,0 0-20-16,0 0-40 15,0 0-50-15,9 6-7 16,7 9 45-16,1 8 14 16,2 8 1-16,2 7-13 0,0 9-10 15,0 3-4-15,-6 5-17 16,3 0-7-16,-3-2-10 16,-5-2-5-16,-4-3 0 15,-6-3-2-15,0-4-1 16,-12-4-6-16,-3-7-7 15,-1-3-43-15,5-9-66 16,5-9-116-16,5-7-278 16</inkml:trace>
  <inkml:trace contextRef="#ctx0" brushRef="#br0" timeOffset="63315.67">5366 10334 630 0,'0'0'142'15,"0"0"-67"-15,0 0 58 16,0 0-45-16,0 0-13 15,0 0-18-15,10 9-4 16,4 22 8-16,4 19-33 16,-5 14 22-16,-2 9-6 15,-1 3-13-15,-1-5-4 0,-3-3-5 16,0-5-4-16,0-7-14 16,-3-7-4-16,-3-8 0 15,0-2-23-15,-15-9-61 16,-7-4-107-16,2-5-364 15</inkml:trace>
  <inkml:trace contextRef="#ctx0" brushRef="#br0" timeOffset="64292.071">6039 10690 613 0,'0'0'225'15,"0"0"-162"-15,0 0 62 16,0 0-5-16,0 0-24 16,0 0-24-16,49 0-6 15,-15 0-27-15,8 0-18 16,3 0-11-16,-3 0-10 16,-6 0-18-16,-8 0-81 15,-4 3-43-15,-6 5-114 16,-3 1-366-16</inkml:trace>
  <inkml:trace contextRef="#ctx0" brushRef="#br0" timeOffset="64535.074">6141 10899 784 0,'0'0'145'0,"0"0"-101"0,102 4 47 16,-57-2-43-1,0 0-15-15,-5 1-33 0,-7 2-65 16,-5-2-191-1</inkml:trace>
  <inkml:trace contextRef="#ctx0" brushRef="#br0" timeOffset="66931.793">7408 9367 82 0,'0'0'169'0,"0"0"-88"15,0 0 9-15,0 0 4 16,0 0-24-16,0 0-10 16,0 0 4-16,0-2-16 15,0 2-8-15,0 0 1 16,0 0 2-16,0 0-8 15,0 7-2-15,-7 6 1 16,1 1-11-16,-1 5-12 0,-4 1-2 16,1 2 1-1,-1 2 5-15,1-2 4 0,-2 1-9 16,3-1 3 0,-4 1-4-16,1 3 17 0,-2 0-15 15,1 2-1-15,1 0 1 16,0 1-3-16,0-1-1 15,4-1-5-15,-3 1 1 16,-1 2-1-16,1 2-1 16,-2-1 0-16,2 2 14 15,-2-2-3-15,1 0-7 16,-2 0-2-16,0 0-2 0,2 1 0 16,-2 1-1-1,4 0 2-15,-1 0 3 0,3-2-1 16,0 1 4-16,2 0-1 15,1-1 2-15,1 1-1 16,0 3 0-16,1-2-6 16,0 3 1-16,1-1-2 15,-2 0 0-15,2-1-1 16,-1-1-1 0,2-3 1-16,1 1 1 0,0-1 0 15,0-1 0 1,0 1 0-16,0-4 1 15,0 2 1-15,0 1-1 16,0 1-2-16,0 0 4 0,0 2 0 16,0-3 1-16,0 0 6 15,4-1-7-15,2 2-1 16,4-1 13-16,-4-2-13 16,-1 2 16-16,1-4-17 15,-1-1-1-15,-2-1 0 0,1 1 0 16,0-2 1-16,1 0-1 15,-1 3 1-15,2 0-2 16,2 3 13-16,-1 0-5 16,1 1-6-16,-4-3 1 15,2 1-1-15,-1-2 0 16,-1-2-1-16,3 1 0 16,-2 0-1-16,1 0 1 15,2-1 0-15,-1-1 1 16,0 0 4-16,-1 2-1 15,0-1-3-15,-1-2-2 0,5-1 1 16,-1 0-1 0,-1-1 0-16,1-3-1 0,-1 1 1 15,0-1 1-15,0 1-1 16,-4-2 0-16,-1 1 0 16,1 1 0-16,-1-1 0 15,2 1 0-15,-1 0 0 16,2 0 0-16,-1 0 0 15,5 5 0-15,-2 0 0 16,1 2-2-16,2 1 2 16,-3 0 0-16,1 0 0 15,3 0 0-15,-3 0 0 16,1-1 0-16,-2-2 0 16,5-1 0-16,-4-1 0 0,-1-3-2 15,-1-1-2-15,-1-3-14 16,0 2 17-16,-3-3-1 15,3 3 2-15,-1-4 0 16,0-2-1-16,0 0 2 16,-2-2-1-16,-2-3 0 15,2 2-1-15,0-1 1 16,0 1 1-16,-1 1-1 16,1-1 1-16,-3-1 0 15,0-1-1-15,0-2 0 16,0 0-6-16,0-2-57 15,0 0-118-15,0-2-143 16</inkml:trace>
  <inkml:trace contextRef="#ctx0" brushRef="#br0" timeOffset="69554.18">7641 9449 379 0,'0'0'45'16,"0"0"12"-16,0 0 41 16,0 0-21-16,0 0 0 15,0 0 0-15,0 0-4 0,0 0-16 16,0 0-20-16,0 0-11 15,0 0-7-15,0 0-6 16,0 0-3-16,0 0 3 16,0 5-3-16,-6 4 6 15,0 0 2-15,-2 4-4 16,-3-2 1-16,2 0-7 16,-1 3 1-16,-2-2-4 15,1 2-3-15,-2 1 3 16,5-2-3-16,1 2 0 15,1 0-2-15,-3 4 1 16,3-3 0-16,-3 4-1 16,1 1 2-16,-2 1-2 15,3-1 0-15,-1-2 2 0,-2 0 0 16,2-1-2 0,-1 1 0-16,0-3 1 15,-1 1 0-15,1 0 0 16,1 0-1-16,2 0 1 0,-1 0 0 15,4-2 0-15,2 1 1 16,-1 0 0-16,1 0-2 16,-2 2 1-16,-2-2 0 15,-1 3 1-15,3-1 0 16,-4 2-2-16,4-2 1 16,-2-1 0-16,2 0 1 15,0-3-2-15,0 3 2 16,0-1 2-16,2 2 3 15,-2 2-4-15,-1 0 2 16,1-2 6-16,-2-1-4 16,5-3-5-16,-3-2 0 15,0 3-2-15,3-3 0 16,-3 0 0-16,1 2 1 16,1-2-1-16,-1 2 0 0,2 1 0 15,0 0 1-15,0 4 0 16,0-1 0-16,0 1-1 15,0-1 0-15,0-3 0 16,-4 2 0-16,-2-1 1 16,2 0 0-16,1 3-1 15,0-4 0-15,3 3 1 0,0-3-1 16,0-1-1 0,0 1 1-16,0 1 1 15,0 2-1-15,0-4 0 16,0 1 0-1,0-3 0-15,0 1 0 0,0 0-1 16,0-3 0-16,0 4 1 16,1-1 1-16,2 1 0 15,0 1 0-15,-1 3 0 0,1 1 0 16,-2 1-1-16,2 0 7 16,0 0-1-16,-2 2-3 15,4 2 26-15,-2-5-25 16,0 2 29-16,0-2-20 15,3-2-12-15,0 1 0 16,-2 0 0-16,1-4 0 0,-1 3-1 16,1-4 0-16,-1 1 3 15,1-2-3-15,-1 3 0 16,-4 0 5-16,3-2-4 16,2 3 12-16,-1 0-12 15,1 0 1-15,-1 0 2 16,2 2-4-16,0-1 0 0,-2-1 0 15,1-1 0 1,1 2 1-16,0 0-1 0,-1 3 1 16,0-1-1-16,0 1 1 15,-1-1-1-15,-1-3-1 16,2 1 1-16,-2-1 1 16,3 1-1-1,1 0 0-15,-1-2 1 16,-1 3 0-16,1-5-1 0,-2-1 0 15,3 2 0 1,-4-2 0-16,2 4-1 0,-2 2 1 16,3-2 0-16,-1 3 0 15,-2-4 0-15,1 4 0 16,-3-2 0-16,1 0 1 16,1 1-1-16,0-4 0 0,1 1 0 15,1 0-1-15,1-3 3 16,-3 2-4-16,4-3 2 15,-2 2 0-15,1 1 0 16,0 1 1-16,-2 1 0 16,3 0-1-16,-1-1 0 15,-1-1 0-15,1-1-1 16,2-1 1-16,0 0 0 16,-2 0-1-16,2 1 1 15,-4 2 0-15,1 0-1 16,2-2 1-16,-1 3 0 15,0-1 0-15,-1-2 0 16,-1 4 1-16,2-3-2 16,0-2 2-16,0 1-2 0,0-2 1 15,2-1 0-15,-1 1 0 16,0 1 0-16,-2 0 0 16,1 1 0-16,-2-2 0 15,-2-1-1-15,1 0 1 16,-3-3 0-16,4-1 0 15,2 5 0-15,0-2 1 16,0 1-1-16,0 0 0 16,0-1 1-16,-2 1-1 15,1-2 1-15,1 4 18 16,0-2 3-16,-1 1-19 16,-2-1 2-16,1 0 16 0,-1-3-20 15,-2 0-1-15,1-3-3 16,-1-4-30-16,1 0-25 15,-2-1-110-15,0-18-447 16</inkml:trace>
  <inkml:trace contextRef="#ctx0" brushRef="#br0" timeOffset="73338.039">8341 9565 593 0,'0'0'152'0,"0"0"-143"16,0 0 77 0,0 0 32-16,0 0-38 0,0 0-30 15,0 0-9-15,6 0-15 16,-6 0-4-16,3 0-2 15,-3 0-1-15,0 0 2 16,2 0-3-16,-1-1-4 16,-1-1-3-16,2-4 0 15,-2-1-4-15,0-2-4 16,0 0 6-16,0-1-9 0,0 2-1 16,-11 1 1-1,2 2 1-15,-4 3 1 0,-2-2-1 16,-3 3 0-16,0 1-1 15,-3 0 1-15,-1 0-1 16,-2 2 2-16,0 9 2 16,-3 4-4-16,2 5 5 15,2 1 3-15,5 3-3 16,2 2 8-16,7 3-8 16,3 3 5-16,2 0 4 15,4 1-4-15,0-2-10 16,10-1-1-16,7-4 0 15,6-3-1-15,3-7-4 16,0-3-2-16,3-7-3 16,-4-4-10-16,2-2-13 0,2 0 5 15,0-10-4 1,0-9-13-16,-4-3 12 0,0-5 4 16,-8 1 15-16,1-3-11 15,-8 4 2-15,-1 3 21 16,-5 0 2-16,-2 6 1 15,-2-2 0-15,0 5 4 16,0 1 2-16,0 2 17 16,0 2-5-16,0 1-7 15,0 4 10-15,0 1 19 0,-2 2-18 16,-2 0-2 0,-3 6-10-16,-2 14 6 15,0 5 0-15,1 5-2 0,-1 4-4 16,5-4 4-1,2 2-5-15,2-3-6 16,0-1-3-16,0-2-14 0,6-5-104 16,11-7-185-16</inkml:trace>
  <inkml:trace contextRef="#ctx0" brushRef="#br0" timeOffset="74400.459">8620 9930 632 0,'0'0'141'16,"0"0"-86"-16,0 0 46 15,0 0-13-15,0 0-34 16,0 0-26-16,9-12-24 0,0 0 6 16,3-2 13-16,-2 1-10 15,2 0-4-15,-4 1 2 16,-1-1-8-16,-2 1-3 16,-1 1-1-16,-1 1-10 15,0 3 0-15,-3 2-7 16,0 3 17-16,0 2 1 15,0 0 4-15,0 0 6 16,0 0 1-16,0 18-2 16,0 9 24-16,0 9 16 15,0 4-14-15,0 2 4 16,0-5-21-16,3-2-8 16,3-7-8-16,-3-3-2 15,3-7-14-15,-3-8-75 0,2-7-175 16</inkml:trace>
  <inkml:trace contextRef="#ctx0" brushRef="#br0" timeOffset="78792.499">8896 9900 576 0,'0'0'73'0,"0"0"-21"16,0 0 55-16,0 0 16 15,0 0-42-15,0 0-38 16,0 0-10-16,0 0 1 16,3 0-5-16,-3 0 12 15,0 0 5-15,3 0-12 16,3 0-10-16,0-6-11 16,6-2-10-16,0-2-2 0,1-1-1 15,-1 1-4-15,-3-2-9 16,1 0 3-16,-2 0 5 15,-2 3 3-15,-1 2-3 16,-1 0 5-16,-2 3 1 16,0 0 5-16,0 2-3 15,-1 1 2-15,1-2-4 16,-1 3 0-16,-1 0-1 16,0 0 0-16,0 0-3 15,0 0-4-15,2 0 4 16,-1 5 3-16,2 9 4 15,2 4 4-15,-2 4 6 16,-2 0-1-16,-1 2 0 0,0-1 0 16,0-1-8-1,0-3 0-15,0 1-1 0,0-7-3 16,0-1-1-16,0-5-1 16,0-1-14-16,0-1-64 15,0-3-143-15,5-2-231 16</inkml:trace>
  <inkml:trace contextRef="#ctx0" brushRef="#br0" timeOffset="86379.305">10091 9558 440 0,'0'0'56'0,"0"0"13"16,0 0 43-16,0 0 3 15,0 0-46-15,0 0 7 16,0 0-20-16,6 0-39 15,-3 0-14-15,-3 0-1 16,0 0 5-16,0 0 3 16,0 0-3-16,0 0-1 0,0 0 6 15,0 0 5 1,0 0 2-16,0 0 0 0,0 0-19 16,0 0 5-16,0-5-8 15,-6-2 5-15,-3-1-4 16,0 1 1-16,-3-2 0 15,-3 3 0-15,-1 1-3 16,-8 0 4-16,2 4-3 16,-5 1 1-16,0 0-6 15,1 0 8-15,1 0 1 0,3 0-1 16,5 4 0 0,1 6 5-16,4 6 4 0,0 3 1 15,5 5 17 1,2 5-18-16,4 1 5 0,1 2-10 15,0-1-2 1,0-3 5-16,4-5-7 16,7 0 0-16,2-10 0 0,4-3-4 15,2-4 4-15,5-6 0 16,1 0-8-16,2 0 3 16,3-2-7-16,-2-9-7 15,1-3 0-15,-3 0-1 16,-3-5-5-16,-5 0 12 15,-2-2 9-15,-4 2-10 16,-2 3 14-16,-4-1 2 16,-4 3 0-16,-2 3 6 15,0 0 8-15,0 3-3 16,0 2 14-16,0 2 6 16,0 2 12-16,0 2-11 15,0 0-8-15,-3 0-8 0,-5 6-3 16,-2 11 6-16,-2 9 9 15,3 4-3-15,2 3-4 16,2-2 1-16,2-3-5 16,3-1-9-16,0-5-8 15,0-2-2-15,0-4-2 16,2-1-49-16,12-5-100 16,5-8-173-16</inkml:trace>
  <inkml:trace contextRef="#ctx0" brushRef="#br0" timeOffset="86853.867">10421 9746 277 0,'0'0'656'0,"0"0"-654"0,0 0-2 16,0 0 67-16,0 0 5 15,0 0-18-15,-20 58 38 0,6-23-42 16,0 0-28-16,5-5-4 15,0-2-10-15,8-5-8 16,1-6 0-16,0-7-55 16,1-9-165-16,15-1-421 15</inkml:trace>
  <inkml:trace contextRef="#ctx0" brushRef="#br0" timeOffset="87364.676">10613 9774 987 0,'0'0'0'0,"0"0"-10"16,0 0 10-16,0 0 18 15,0 0-5-15,0 0-8 16,20-29-3-16,-7 29-1 16,2 0-1-16,-2 0 1 15,1 0 9-15,-5 0 14 16,3 5 6-16,-3 4 7 0,-3 1 5 15,-2 0-6 1,-1 4-3-16,1 0-18 16,-4 3-7-16,0 2 1 15,0 0-5-15,-10 1-1 16,-5 1-2-16,-3-3 1 16,3-1 1-1,2-4 1-15,4-2 8 0,6-4 2 16,3-1-5-16,0-2-4 0,0-1 5 15,8-1 13-15,8 1-3 16,0-3-6-16,4 0-7 16,-2 0-7-16,1 0-3 0,-1 0-29 15,-2 0-117 1,2 0-329-16</inkml:trace>
  <inkml:trace contextRef="#ctx0" brushRef="#br0" timeOffset="88383.95">11952 9628 806 0,'0'0'94'0,"0"0"-51"16,0 0 59-16,0 0-21 15,0 0-25-15,0 0-27 16,26 1-20-16,-23-8-4 16,-3-2-5-16,0 0-8 15,0-4-4-15,0 2 4 16,-9-1 0-16,-7-2 8 15,-1 2 5-15,-3 2 4 0,-1 2-7 16,-2 3 1 0,-1 5 1-16,-1 0 12 0,-2 5-4 15,-4 15 5 1,0 12 22-16,-1 10-3 0,4 4-11 16,11 1-8-16,6-3-5 15,9-2-3-15,2-7-9 16,2-5-1-16,20-6-3 15,9-9-1-15,10-8 0 16,9-7-26-16,7 0-30 16,3-8-2-16,-4-10 4 15,-6-8-11-15,-10-2-18 0,-6-3-18 16,-11 2-11 0,-10 1 97-16,-7 7 20 15,-6 8 45-15,0 3 42 0,0 5-35 16,0 4 32-16,0 1-21 15,-6 0-15-15,-6 11 5 16,0 13 6 0,-4 4-4-16,5 4-22 15,2-3-23-15,3-2-5 0,5-3-2 16,1-3-3-16,0-4-7 16,0-5-68-16,0-5-125 15,10-4-339-15</inkml:trace>
  <inkml:trace contextRef="#ctx0" brushRef="#br0" timeOffset="88844.314">12286 9785 671 0,'0'0'154'0,"0"0"-111"15,0 0 64-15,0 0-14 16,0 0-28-16,0 0-21 16,6 2-19-16,-8 26 40 15,-7 6-1-15,-1-2-27 16,2-1 2-16,4-5-13 15,2-1-15-15,2-4-7 16,0-4-4-16,0-5-4 16,0-5-59-16,0-6-101 0,3-1-193 15</inkml:trace>
  <inkml:trace contextRef="#ctx0" brushRef="#br0" timeOffset="89430.436">12491 9799 129 0,'0'0'789'0,"0"0"-767"16,0 0-22-16,0 0 43 15,0 0 2-15,0 0-3 16,22-24-10-16,-15 24 5 16,-3 0-2-16,2 0 2 15,0 0 2-15,0 0-4 16,-1 0 1-16,2 10 0 15,-2 4-9-15,-2 2 7 16,-2 6 2-16,-1-4-14 16,0-1 0-16,0-3-7 0,0-4-8 15,-3-2-3-15,0-4-2 16,0 0 0-16,3-2-2 16,0 2-4-16,0 0-20 15,0 6-5-15,3 5 8 16,6 1-8-16,2 3 14 15,2 0 8-15,-2 1 4 16,0-3 3-16,-2-1 3 16,-4-5 6-16,-2-4 4 15,-3-3 5-15,0-4 2 16,0 0 0-16,-5 0 15 16,-11 2-8-16,-7-1-24 15,-5 1-3-15,-2 2 0 0,2 1-27 16,3 4-24-16,4 2-58 15,15 1-155-15,6-2-375 16</inkml:trace>
  <inkml:trace contextRef="#ctx0" brushRef="#br0" timeOffset="90678.304">8429 10614 592 0,'0'0'145'0,"0"0"-56"16,0 0 57-16,0 0-37 16,0 0-39-16,0 0-30 15,6 0-12-15,-3 0-14 16,5 0-9-16,-1-2-3 15,2-2 3-15,-2-1-5 16,-4-1-2-16,-1-1 1 0,-2-1-1 16,0 2 2-16,-5 1 18 15,-8-1-14-15,-5 4-1 16,-3 2 0-16,-3 0 0 16,0 3-1-16,-4 13 3 15,0 6 5-15,-2 6 13 16,3 8 8-16,2 3-14 15,5 4 7-15,7-3-8 16,8 0-9-16,5-6-4 16,3-5-3-16,20-8 0 15,3-9 0-15,7-10 5 0,3-2-4 16,2 0-1 0,-1-19-13-16,1-3-5 0,-3-7 0 15,-7-3-18 1,-4-4-8-16,-6 2 26 0,-6 2 1 15,-5 7 14-15,-5 8 3 16,-2 9 24-16,0 5 19 16,0 3 2-16,0 0-20 15,-12 22-6-15,-3 11 22 16,-3 9 2-16,6 4-18 16,6-3-11-16,6-5-6 15,0-3-8-15,0-8 0 16,8-8-7-16,7-6-66 15,4-9-96-15,8-4-356 16</inkml:trace>
  <inkml:trace contextRef="#ctx0" brushRef="#br0" timeOffset="91245.449">8781 10867 70 0,'0'0'1046'0,"0"0"-1030"15,0 0-13-15,0 0 12 16,0 0 45-16,0 0-28 16,-7-51-32-16,22 45 0 15,4 2 2-15,3 1-2 16,-5 3 0-16,2 0 0 16,-7 0 1-16,-2 0 0 15,-4 0 5-15,-4 9 4 16,-2 3 1-16,0 7 15 15,0 0-2-15,0 1 2 0,0 1 5 16,-6-2-18 0,-4 1-6-16,-1-3-5 15,-1 0-2-15,2 0 1 0,1-7 1 16,1-2-1-16,5-4 0 16,2-2 2-16,1-1-1 15,0-1-1-15,0 0 0 16,0 3 0-16,0-2 5 15,4 2-3-15,5 0 3 16,2-3-2-16,7 0-2 16,-3 0 0-16,1 0-2 15,-2 0-20-15,-3 0-40 0,0 0-70 16,-5 0-244 0</inkml:trace>
  <inkml:trace contextRef="#ctx0" brushRef="#br0" timeOffset="91572.084">9133 10801 836 0,'0'0'346'16,"0"0"-339"-16,0 0 33 16,0 0-2-16,0 0-5 15,0 0 34-15,-4 102-24 16,-2-62-24-16,3-5-19 15,3-2-10-15,0-7-86 16,0-7-238-16</inkml:trace>
  <inkml:trace contextRef="#ctx0" brushRef="#br0" timeOffset="92722.977">10185 10740 339 0,'0'0'367'0,"0"0"-364"15,0 0-3-15,0 0 8 16,0 0 5-16,0 0 33 16,33-3-16-16,-27-4-8 0,-2 1 7 15,-1-2 32-15,-3 0 17 16,0 0-5-16,0 0-60 15,-6 0 4-15,-6 0-3 16,-4 0-6-16,-1-1-6 16,0 1 0-16,-1 4-2 15,1 1 0-15,1 3 1 16,-2 0 4-16,-1 0 9 16,-2 1 2-16,3 7 9 15,-3 6-12-15,1 0 10 16,3 2 3-16,3 3 5 15,4 3-19-15,5 4-4 0,4 3 5 16,1 0-9 0,0-1-2-16,4-3-2 0,8-1-1 15,3-3 1 1,-1-2 0-16,2-5 1 0,3-5 4 16,1-2 1-16,4-2-3 15,1-5 3-15,-1 0-4 16,-3 0-4-16,3 0-8 15,-4 0-15-15,-1-5-27 16,-2-2-27-16,0 1-27 16,-2-4-52-16,-2 0-93 15,-1-1 3-15</inkml:trace>
  <inkml:trace contextRef="#ctx0" brushRef="#br0" timeOffset="92969.403">10354 10732 835 0,'0'0'17'16,"0"0"17"-16,0 0 84 16,0 0 1-16,-38 86-29 15,31-51-13-15,4 5-27 16,3-7-17-16,0-1-20 0,0-5-6 15,3-5-5 1,7-7-2-16,5-5-61 0,2-10-166 16,3 0-588-16</inkml:trace>
  <inkml:trace contextRef="#ctx0" brushRef="#br0" timeOffset="93988.949">10533 10928 657 0,'0'0'31'0,"0"0"-16"16,0 0 3-16,0 0 55 0,0 0-6 15,0 0-34-15,4-2-27 16,2 1 7-16,3 1-9 16,-3-1 11-16,2 1 6 15,-4 0-2-15,2 0-10 16,-2 0 0-16,-1 0 10 16,0 0 3-16,0 0-6 15,-1 0 1-15,1 0-1 16,0 0 0-16,1 4 0 15,1 0 2-15,2 3-6 16,-4-4-7-16,0-2-1 0,-1 0 0 16,-1 1 2-16,1-1 0 15,-2 2 7-15,0 0-3 16,0 1-5-16,0 1-5 16,0 2 2-16,0 0-1 15,0 1 0-15,0-1 0 16,0 1-1-16,0 0 0 15,-6 0-1-15,-9 3 1 16,-2 0 0-16,-2 2 5 16,1 1-1-16,-1-5-2 15,4 0-2-15,7-1 0 16,4-3 0-16,4-2-1 16,0 0 0-16,0-1-3 15,0 2 4-15,4 1 6 0,8 0 3 16,2-3 5-16,-1 0 10 15,2-2-4-15,6 0 0 16,-2 0-7-16,2 0-9 16,1 0-4-16,0 0-2 15,-5 0-13-15,-3 0-60 16,-11 0-131-16,-3 0-391 16</inkml:trace>
  <inkml:trace contextRef="#ctx0" brushRef="#br0" timeOffset="94545.011">10843 10924 595 0,'0'0'389'0,"0"0"-369"16,0 0-6-16,0 0 39 16,0 0-19-16,0 0-10 15,42-17-3-15,-23 17-9 16,-3 0-6-16,0 3-1 16,-2 6 5-16,-3 0 2 15,-2 5-1-15,-3 0-2 16,0 1-7-16,-6 3 0 0,0 0-2 15,-9 3 3 1,-8-3 1-16,-2 0 1 0,1-1 9 16,2-1 13-1,5-2 4-15,1-3-1 0,8-1-11 16,2 1-5-16,0-5 0 16,0 1-1-16,12 1 0 15,11-4-6-15,7-3-7 16,1-1-39-16,4 0-113 15,-3-1-341-15</inkml:trace>
  <inkml:trace contextRef="#ctx0" brushRef="#br0" timeOffset="95495.295">11845 10764 479 0,'0'0'382'15,"0"0"-382"-15,0 0 17 16,0 0 22-16,0 0-18 16,0 0-8-16,36-26-8 15,-27 14-4-15,-4 0-2 16,-4 4 3-16,-1-2 31 16,0 1-4-16,-1 0-1 15,-11 2-11-15,-4-1 3 16,-1 2 4-16,-2 0 7 15,-5 6-1-15,4 0-3 16,-8 0 8-16,1 11 2 16,-3 10-5-16,-1 8-5 15,4 5-9-15,2 4 4 0,8 4-4 16,7-3-6-16,7 1-5 16,3-6-7-16,0-4 0 15,18-4 0 1,3-7-6-16,4-5-1 15,5-8 4-15,3-6-15 16,8 0 3-16,0-3 3 0,2-14 5 16,0-4-3-16,-2-4 3 15,-5-7 1 1,-5-3-2-16,-7 2-14 0,-7 5 13 16,-9 8 9-16,-6 9 17 15,-2 6 12-15,0 4-6 16,0 1 2-16,0 0-16 0,-5 19-7 15,-6 8 15-15,-2 7 4 16,4 1-14-16,2-2 7 16,-2-3-5-16,7-4-5 15,2-2-2-15,0-5-2 16,0-5-8-16,8-7-69 16,8-5-195-16</inkml:trace>
  <inkml:trace contextRef="#ctx0" brushRef="#br0" timeOffset="96714.053">12302 11014 712 0,'0'0'180'15,"0"0"-154"-15,0 0 76 16,0 0-11-16,0 0-60 16,0 0-10-16,51-15 1 15,-26 15-10-15,0 0 1 0,-3 0-10 16,-2 0 1 0,-3 0 9-16,-8 0 3 0,-3 0 3 15,-5 0 3-15,-1 0-8 16,0 6-3-16,0 10 16 15,-10 2 2-15,-7 3-10 16,1 1-12-16,-2 3-4 16,3-1-3-16,0-4 1 15,5 1-1-15,1-4 0 16,3-6 0-16,3-4 1 16,3-3-1-16,0-3-1 15,0 2 1-15,9-1 4 16,6-2 3-16,4 0 0 15,1 0-4-15,-1 0-3 16,-4 0-1-16,-2 0-23 0,-4 0-42 16,-1 0-94-1,-4 0-259-15</inkml:trace>
  <inkml:trace contextRef="#ctx0" brushRef="#br0" timeOffset="97444.266">12679 10999 34 0,'0'0'338'16,"0"0"-254"-16,0 0 19 0,0 0 25 15,0 0 5 1,0 0-21-16,-3-15-40 0,3 12-18 16,0 0-34-16,2 0-8 15,4 2 11-15,0-2-3 16,2 1 9-16,0 2-3 15,0-1 6-15,-1 1-1 16,1 0 0-16,1 0 0 16,-2 0-6-16,-2 7 4 15,-1 7-4-15,-4 0-1 16,0 2 1-16,0 2-8 16,-4-5-1-16,-10 1-9 0,-2-5-2 15,2-1-1-15,4-4-2 16,4 2-2-16,6 0-5 15,0 4-14-15,0 2-4 16,9 6-9-16,10 2 8 16,4 3-14-16,2-2 22 15,-4-4 15-15,-6-3 1 16,-9-6 6-16,-6-5 16 16,0-1 17-16,-19-2 7 15,-14 0 2-15,-5 0-34 16,1 0-14-16,10 0-9 15,9 0-61-15,14 5-62 0,4 10-162 16,3 6-391-16</inkml:trace>
  <inkml:trace contextRef="#ctx0" brushRef="#br0" timeOffset="98669.427">8665 11695 34 0,'0'0'811'0,"0"0"-770"15,0 0-2-15,0 0 30 16,0 0-1-16,0 0-12 16,7 0-25-16,-7-2-18 15,5-6-10-15,-4 1 1 16,-1-3-4-16,0 1-6 15,0 3 5-15,0-1-3 16,0 3 4-16,-10-1 12 16,-2 2-9-16,-6 2-3 15,-3 1 1-15,-3 0 5 16,-1 0 0-16,-5 9 4 0,2 8 6 16,-2 9 8-1,2 8 8-15,6 5 2 0,3 4-4 16,7 2-12-16,6-4-3 15,6-5-7-15,0-3-8 16,15-7-2-16,9-8 1 16,9-9 1-16,4-9 0 15,4 0-2-15,0-12-9 16,-5-10-11-16,-5-8 5 16,-7-6-2-16,-7-2 10 15,-4 1 6-15,-7 4 3 16,-6 7 3-16,0 11 10 15,0 8 24-15,0 5 3 16,0 2-13-16,0 9-19 16,-8 23-3-16,-8 16 24 0,1 10 9 15,3 4-21 1,8-3-11-16,4-6-6 0,0-4-1 16,0-9-23-16,12-11-66 15,6-13-172-15,2-14-653 16</inkml:trace>
  <inkml:trace contextRef="#ctx0" brushRef="#br0" timeOffset="99231.37">8911 12012 673 0,'0'0'434'0,"0"0"-429"15,0 0 2-15,0 0 52 0,0 0-6 16,0 0-33-16,18-56-11 16,-3 49-2-1,4 3-6-15,-4 2 0 0,-6 2 0 16,-3 0 1-16,2 0 8 16,-4 0 14-16,2 2 11 15,-2 9 0-15,1 3 1 16,-2 5-1-16,-3-1-12 15,0 0 1-15,0-4-12 16,-2-2-7-16,-2-4-4 16,1-3-1-16,3 2-4 15,0 0-34-15,1 6-17 16,14 4-21-16,6 3-6 16,1-1 7-16,-2 0 19 15,-7-2 39-15,-7-6 17 0,-6-1 38 16,0 0 41-1,-16-4 2-15,-12 1-3 0,-5-4-51 16,7-2-22-16,7 1-5 16,11-2-55-1,8 0-80-15,5 0-180 0</inkml:trace>
  <inkml:trace contextRef="#ctx0" brushRef="#br0" timeOffset="99557.273">9264 11986 852 0,'0'0'54'16,"0"0"7"-16,0 0 98 16,0 0-51-16,0 0-41 15,0 0-34-15,2 14-31 0,-2 20 18 16,-6 8 19 0,-1-2-18-16,2-1-12 0,4-3-9 15,1-5-1-15,0-6-70 16,0-10-266-16</inkml:trace>
  <inkml:trace contextRef="#ctx0" brushRef="#br0" timeOffset="100445.14">10515 11860 505 0,'0'0'352'15,"0"0"-348"-15,0 0 9 16,0 0 59-16,0 0 14 0,0 0-23 15,25-1-11 1,-15-12-49-16,-2-1-3 0,-5-2-4 16,-3 1-21-16,0-1 15 15,0 2-2-15,-12 1 9 16,-7 1 3-16,-5 0 0 16,-3 6 8-16,0 4 0 15,-1 2 3-15,-1 0 17 16,-2 7 17-16,-6 16-9 15,4 8 13-15,3 5-12 16,5 7-12-16,13 2-11 16,7-3-9-16,5-4-4 15,0-5 0-15,14-10-1 16,13-5-3-16,3-8 3 16,4-9 0-16,6-1-10 0,-3-7-13 15,-2-13 9-15,-4-4-3 16,-4-4 9-16,-3-3 0 15,-8 2-2-15,-3 1 10 16,-7 9 1 0,-4 7 12-16,1 8 32 15,-3 2-14-15,0 2-7 0,0 0-18 16,0 21-5-16,-8 8 8 16,0 8 16-16,0 1-11 15,2-1-7-15,3-5-7 16,3-5 0-16,0-6-5 15,0-8-34-15,0-7-62 0,12-6-179 16,3 0-456-16</inkml:trace>
  <inkml:trace contextRef="#ctx0" brushRef="#br0" timeOffset="100943.622">10700 11972 783 0,'0'0'9'15,"0"0"20"-15,0 0 76 0,0 0 0 16,0 0-21-16,0 0-12 15,24-39-19-15,-21 39-18 16,-2 0-11-16,-1 0-7 16,3 0 0-16,0 0 5 15,0 0-2-15,0 0 4 16,0 7-5-16,-3 6-1 16,3 0-5-16,-3 4-12 15,0-3-1-15,0-2 0 16,0 0 2-16,0-2 0 0,5 0-2 15,4 0-23-15,4 3-6 16,-1 1 0 0,1-1-4-16,-4 2 9 15,-3-1 8-15,-3-1 14 0,-3-1 2 16,0 1 5-16,-9-3 56 16,-12 0 2-16,-5-1-15 15,1-6-26-15,5-2-11 16,9 1-11-16,11-2-2 15,0 0-34-15,6 0-42 16,15 0-69-16,8 0-205 16</inkml:trace>
  <inkml:trace contextRef="#ctx0" brushRef="#br0" timeOffset="101459.924">10920 11984 994 0,'0'0'4'0,"0"0"-4"16,0 0 28-16,0 0 21 16,0 0-41-16,0 0 7 15,39-29 14-15,-25 29-6 16,4 0-6-16,-5 0 8 16,2 0 0-16,0 1-7 15,-2 8 3-15,-4 2 2 16,-4 6-11-16,-5 4-6 15,0 6-2-15,-8 1 6 16,-9 0 11-16,-2-3-3 16,2-3-2-16,3-4 1 15,4-5-4-15,7-5 1 16,3-4 6-16,0 0-2 0,0-1-1 16,13 3 7-16,8-2-5 15,8 2-6 1,0-2-10-16,-3-4-3 15,-7 0-17-15,-5 0-83 0,-4 0-188 16</inkml:trace>
  <inkml:trace contextRef="#ctx0" brushRef="#br0" timeOffset="102319.47">12189 11823 966 0,'0'0'0'0,"0"0"12"15,0 0 1-15,0 0 11 0,0 0-23 16,0 0 3-16,0 0 3 16,0-38-2-16,0 25 18 15,-3 3-9-15,-9-1-5 16,-3 2-3-16,-6 1 4 16,-1 2-3-16,-4 1 8 15,-1 5 5-15,-3 0 12 16,-1 0 11-16,-5 19 13 15,-1 7-9-15,0 7-12 16,3 7-12-16,10 2-2 16,7-2-1-16,13-1-10 15,4-5-4-15,0-5-6 16,19-7-4-16,10-7 4 16,5-6 2-16,7-8-2 15,3-1-10-15,-2-6 1 16,-1-11-2-16,-5-7-4 15,-6-4-2-15,-6-5 4 0,-6-5-4 16,-3 5-5 0,-6 6 22-1,-3 14 2-15,-5 6 27 16,-1 5 6-16,0 2-13 16,0 2-13-16,0 21-4 0,-10 9 16 15,-5 7 12-15,9 4-21 16,0-4-3-16,6-3-3 15,0-5-5-15,0-8-1 0,0-7-4 16,0-7-51-16,6-6-102 0,0-3-270 16</inkml:trace>
  <inkml:trace contextRef="#ctx0" brushRef="#br0" timeOffset="102905.883">12408 12024 726 0,'0'0'183'15,"0"0"-165"-15,0 0-18 16,0 0 29-16,0 0 11 16,0 0 9-16,-2-20-11 15,4 17-27-15,6 2-9 16,1 1 6-16,2 0-5 15,0 0 6-15,2 0 3 0,-2 3 17 16,-1 3 3-16,-1 6 9 16,-2 1 8-16,-5 2-10 15,-2 4 8-15,0-3-16 16,0 0-9-16,-13-2-3 16,-2-3-4-16,0-2-9 15,6-2-4-15,6-1-2 16,3 4-2-16,0 1-11 15,0 3-21-15,4 0 6 16,10 4 10-16,-4-4 11 16,1 4 6-16,-3-5 1 15,-5-1 3-15,-3-5 2 16,0-2 2-16,0-1-4 16,-14 0 1-16,-3-2-4 15,2-2-37-15,5 0-92 0,4 0-118 16,4 0-405-16</inkml:trace>
  <inkml:trace contextRef="#ctx0" brushRef="#br0" timeOffset="103535.774">12690 11991 602 0,'0'0'223'0,"0"0"-170"16,0 0 83 0,0 0-1-16,0 0-60 0,0 0-28 15,-9-19 1-15,9 19-27 16,0 0-21-16,3 0 4 15,8 0 0-15,0 0 1 16,0 4 6-16,-1 9 8 16,2-1-2-16,-4 3-2 15,-2 2-6-15,-3-1-3 16,-3 0-6-16,0-3 0 16,0 2 0-16,-6 0 2 15,3-2-2-15,3 0-7 16,0 3-14-16,0-2-9 15,4 1 6-15,5 2-8 0,0-1 12 16,-3-2 15-16,-3-1 5 16,3-5 0-16,-6-4 2 15,0 1 14-15,0-3-4 16,-3 2-3-16,-15 0 12 16,-4 2-5-16,1 0-15 15,7-1-1-15,7 1-48 16,7-2-126-16,0-4-310 15</inkml:trace>
  <inkml:trace contextRef="#ctx0" brushRef="#br0" timeOffset="105284.074">13071 9457 512 0,'0'0'28'0,"0"0"-21"15,0 0 13-15,0 0 36 16,0 0 44-16,0 0-19 16,-2-8-8-16,2 8-15 15,0 0 13-15,0 0 9 16,0-2-1-16,0 2-23 15,0 0-30-15,0 0-17 0,0 0-6 16,10 9 1-16,2 7 14 16,6 7-2-16,-1 4 3 15,2 5 12-15,6 7-9 16,1 3-10 0,2 9 2-16,2 2-3 0,0 4-5 15,-3-2-3-15,-2-3-1 16,-3-1-2-16,-5-4 1 15,-1 2-1-15,-4 1 1 16,0 3 2-16,-3 0 1 16,3 3 0-16,4 3-2 15,1 2 0-15,5 3 0 0,-1-3-2 16,3-2 1-16,-2-4 0 16,1 0 2-16,0-1 4 15,-4-2 1-15,0-2-5 16,-4-4-3-16,-2-2 1 15,-1-4-1-15,-2-1 2 16,-4-1-4-16,-4-3 3 16,1 2-2-1,-3-2 1-15,0 3 0 0,0 0 0 16,0 4 0-16,-3-2 0 16,-2 0 1-16,1-2-1 15,-3-2 1-15,-1-1-1 16,1-1 0-16,-2 0-1 15,-3 4 1-15,3 0 0 0,-3 1 0 16,0-1 0-16,0-1 0 16,0-5 0-16,3-3 1 15,3 0-1 1,2-5 0-16,1 1 0 0,-1 1 0 16,2 4 0-16,-1 1 0 15,0 2-1-15,0 1-1 16,-2 1 2-16,1-2-1 15,-4-2 1-15,0-4-1 16,-1-2 0-16,-1-1 0 16,0-3 1-16,3 1-2 15,-2 2 1-15,0-2-6 16,-3 1-7-16,1 1 10 16,0-2 3-16,0 3 1 15,-1-4 0-15,0 2 1 0,3-1-1 16,2-4 0-16,1 0-1 15,0-1 1-15,1-3 0 16,1 2 3-16,-1 0-3 16,-1 1 0-16,0 3 0 15,-4-1 2-15,1-1 2 16,1-1-3-16,-2-2-2 16,3-7 1-16,4-2 0 15,1-4-6-15,2-2-57 16,2-6-66-16,17-16-118 15</inkml:trace>
  <inkml:trace contextRef="#ctx0" brushRef="#br0" timeOffset="107066.799">13452 9482 526 0,'0'0'48'0,"0"0"-14"0,0 0 21 15,0 0 3-15,0 0-7 16,0 0-12-16,12 9 7 16,-7 5-4-16,5 5-13 15,1 4 4-15,-1 4 4 16,2 6 0-16,0-1-16 15,3 5 10-15,0 0 12 16,0 3-8-16,0 1-22 16,-1-1-8-16,-3 0-3 15,4-2 2 1,-2 1-2-16,1 2 1 0,-1-2 1 16,-2 1-2-16,-1 1 1 15,0-2 1-15,1-2-2 16,1 0 4-16,1-2 3 15,1 0-5-15,4 3-1 16,-2 3-2-16,-3-2-1 16,0 4 2-16,-3-2-2 15,-4-3 0-15,0-2 0 0,-2 0 1 16,1 0 0-16,-2-1 1 16,6-1 2-16,-3 1-3 15,3 1-1-15,0 1 0 16,1 2-1-16,-4 1 1 15,0 0 0-15,-1-1 0 0,-2 1 0 16,-2-2 0 0,2-1 1-16,-3-1-1 0,3-1 0 15,-2-1 0-15,2 0 0 16,-3-2 0-16,0-3 0 16,0 0 0-1,0 0 0-15,-1-4-1 0,-8 0 2 16,2-1 0-16,-4-2 0 15,5 4 2-15,-3 0 1 16,2 1-2-16,-1 0-2 16,2 1 4-16,-4-1 1 15,2-1-1-15,1-2-4 16,-5 1 2-16,2-3-1 16,-3 1 3-16,0 0 12 15,0 1-6-15,-5 2-3 0,6-1-3 16,-3 3 2-16,0 2 0 15,-1 4 9-15,1 1-13 16,-3 3 0-16,0 2-1 16,0 1-1-16,3-1 4 15,-1-1-4-15,4-1 1 16,-3-3-1-16,7-1 1 16,-1-2 2-16,2-2-1 15,0-2 5-15,1-3 2 16,-2 1-2-16,3 0-5 15,-2-4 0-15,3 1 6 16,-1-3-2-16,1-2-5 16,-2-1 9-16,1-5-10 15,1 1 5-15,-2-5-5 0,3 0 1 16,-2 2-1 0,1-3 1-16,-2 3 0 0,1 0 0 15,-2 2 1-15,-2 2 10 16,0 2-8-16,-4 3 22 15,-2 3-7-15,0-2-11 16,1-1-4-16,4 2-4 16,0-3 0-16,4 0-2 15,1-2 1-15,0-2 0 16,4 2-6-16,-2-3 5 16,0 1-3-16,-1-1-2 0,-1-3 3 15,2-2-1 1,0-3 4-16,2 0-21 0,1-1-3 15,0-2-36-15,0-2-66 16,0 0-150-16,0-8-646 16</inkml:trace>
  <inkml:trace contextRef="#ctx0" brushRef="#br1" timeOffset="121675.212">4208 11303 524 0,'0'0'105'0,"0"0"-41"0,0 0 32 15,0 0-21-15,0 0-31 16,0 0-10-16,0 1 7 16,0-1-7-16,0 0-6 15,2 0 1-15,-2 0 3 16,0 0 1-16,0 0-7 16,0 0-5-16,0 0-2 15,0 0 2-15,0 0 0 0,0 0-2 16,0 0 5-1,0 0-7-15,0 0 7 0,0 0-8 16,0 0-9-16,0 0-6 16,3 0-1-16,3 0 0 15,3 0 4-15,4-3 1 16,2-1-5-16,-2 0 1 16,-2 3-2-16,-2-1 1 15,0 2-1-15,-2 0 0 16,4 0 1-16,-2 0-2 15,4 0 2-15,-2 7-2 16,0 4 0 0,0 0 2-16,1 1 0 0,3-4 3 0,0-2-3 15,6-5 5 1,1-1 1-16,-2 0 4 0,0 0-1 16,-6-7-6-1,1 2-3-15,-8 0-3 0,-2 4-25 16,2 1-53-1,-4 0-139-15,0 0-308 0</inkml:trace>
  <inkml:trace contextRef="#ctx0" brushRef="#br1" timeOffset="122225.906">4294 11483 325 0,'0'0'157'16,"0"0"-88"-16,0 0 4 15,0 0 41-15,0 0-25 16,0 0-7-16,0-10-4 16,0 10 1-16,0 0-7 15,-3 0-24-15,-11 14-8 16,-7 5 31-16,-7 6-9 15,3 2-10-15,-1-2-25 0,4-2-18 16,1-1-9-16,4-4-11 16,1-2-99-16,10-4-290 15</inkml:trace>
  <inkml:trace contextRef="#ctx0" brushRef="#br1" timeOffset="123537.168">3683 11815 408 0,'0'0'159'0,"0"0"-124"0,0 0 42 15,0 0 12-15,0 0-23 16,0 0-12-16,18-24-1 16,-15 20-3-16,0 0 1 15,-1 1-2-15,-2 3 14 16,0 0-21-16,0 0-19 15,0 0-10-15,0 0 2 16,0 0 3-16,0 0-11 16,0 0-2-16,-2 5 2 15,-2 2 1-15,-2-2-2 0,4-2-2 16,1-2 4-16,1-1 0 16,0 0-1-16,0 0-3 15,0 0 1-15,0 0-2 16,0 0-1-16,0 0-1 15,0 0-1-15,0 0-3 16,0 0-7-16,0 0-6 16,0 0-1-16,0 0-5 15,0 0 3-15,0 0 1 16,0 0 3-16,0 0-1 16,0 0 16-16,0 0 0 15,0 0 5-15,0 0 0 16,0 0 7-16,0 0-12 0,0 0 0 15,0 0-9 1,0 0-2-16,0 0 5 0,0 0-3 16,0 0-10-16,0 0 11 15,0 0 8-15,0-1 2 16,0-2 7-16,0 3 7 16,0-2-12-16,0 1-4 15,1 1 0-15,-1 0 0 16,0 0 0-16,0 0 0 15,0 0 0-15,0 0 3 16,0 0 2-16,0 0 20 16,-6 13-3-16,-13 11 5 15,-6 7 8-15,0 3 3 16,5-2-14-16,2-2-20 16,7-5-4-16,4-2 0 0,2-8-2 15,4-3-55-15,1-6-140 16,0-6-211-16</inkml:trace>
  <inkml:trace contextRef="#ctx0" brushRef="#br1" timeOffset="123805.966">3844 11801 763 0,'0'0'165'15,"0"0"-49"-15,-44 75 43 16,33-48-57-16,2-2-45 16,3-3-29-16,-1-2-22 15,1-4-6-15,0-4-1 16,-2-2-43-16,0-2-181 15,-3-2-328-15</inkml:trace>
  <inkml:trace contextRef="#ctx0" brushRef="#br1" timeOffset="124158.085">3491 11774 742 0,'0'0'108'0,"0"0"-59"0,0 0 60 16,0 0-33-16,0 0-56 16,0 0 7-16,46 10 12 15,-10 3 4-15,4 1 4 16,6 0-27 0,4-2-10-16,0-3-10 0,-4-4-7 15,-10 2-76-15,-13-3-139 16,-8 0-214-16</inkml:trace>
  <inkml:trace contextRef="#ctx0" brushRef="#br1" timeOffset="124729.921">3464 11858 566 0,'0'0'146'0,"0"0"-16"0,0 0 8 15,106 25-56-15,-64-14-31 16,2 1-27-16,-2-2-13 16,-6 2-11-16,-3-3-31 15,-5-5-154-15,-1 0-397 16</inkml:trace>
  <inkml:trace contextRef="#ctx0" brushRef="#br1" timeOffset="125715.18">4171 11840 603 0,'0'0'202'15,"0"0"-128"-15,0 0 25 16,0 0-32-16,0 0-27 16,0 0 2-16,3 0-16 15,0 0-23-15,1 0-2 16,1-3 19-16,-2-1-11 16,-3 2-2-16,0 0-1 15,0-1-6-15,0 0-1 16,0-1 1-16,0 3 12 0,-9-1-7 15,-1 2 4-15,-4 0-5 16,-2 0 0-16,1 6 10 16,-1 5 21-16,-1 6 9 15,2 7-16-15,5 3-11 16,4 1-3 0,6 1-2-16,0-4-4 0,0-4-3 15,6-3 3-15,6-5-5 16,1-4-3-16,4-6-1 15,2-3-25-15,3 0-41 16,6-3-126-16,1-12-222 16</inkml:trace>
  <inkml:trace contextRef="#ctx0" brushRef="#br1" timeOffset="125942.921">4405 11871 871 0,'0'0'189'0,"0"0"-137"15,0 0 96-15,0 0-71 16,0 0-50-16,-37 82-9 16,32-66-10-16,-2-3-7 15,4-4-1-15,2-3-14 16,1-3-67-16,0-3-145 15,0 0-235-15</inkml:trace>
  <inkml:trace contextRef="#ctx0" brushRef="#br1" timeOffset="126207.99">4277 11864 918 0,'0'0'109'0,"0"0"-4"0,0 0-1 16,0 0-69-1,0 0-11-15,0 0-2 16,70-15-4-16,-51 15-4 16,-5 0-14-16,2 0-2 0,-4 0-2 15,-4 0-9-15,2 1-57 16,-4 2-78-16,-3 0-161 15,0 0-426-15</inkml:trace>
  <inkml:trace contextRef="#ctx0" brushRef="#br1" timeOffset="126419.867">4562 11826 144 0,'0'0'711'16,"0"0"-686"-16,0 0 62 0,-30 107 42 15,21-62-40-15,3 1-30 16,-1-1-20-16,1-4-4 16,3-4-23-16,-2-2-9 15,2-9-3-15,-1-8-2 16,4-7-49-16,0-9-104 15,0-2-175-15</inkml:trace>
  <inkml:trace contextRef="#ctx0" brushRef="#br1" timeOffset="126707.298">4570 11851 17 0,'0'0'861'0,"0"0"-861"0,0 0 0 16,0 0 28-16,0 0 1 16,83-28-11-16,-62 28-5 15,-6 11-7-15,-5 4-4 16,-2 2 27-16,-8 0 3 16,0 1 7-16,-18 2 15 15,-2-2-2-15,-5 1-15 16,3-1-10-16,-2-4-27 15,7-1-3-15,6-4-93 0,6-5-165 16,5-4-365 0</inkml:trace>
  <inkml:trace contextRef="#ctx0" brushRef="#br1" timeOffset="127092.066">4810 11859 730 0,'0'0'0'0,"0"0"0"0,0 0 8 16,0 0 14-16,-17 78-19 15,10-59-1-15,7-3 0 16,-3-4 0-16,3-6 4 15,0-5-1-15,3-1 11 16,13 0 16-16,5-13 24 16,0 0-23-16,3-5-15 15,-5 4 16-15,2-4 12 16,-6 1-18-16,-1-1 2 16,-7 4 4-16,-4 6 11 15,-3 1 9-15,0 6 18 16,0 1-39-16,-6 0-19 15,-12 0-10-15,-4 9-3 16,-5 6 1-16,3 4-2 16,3 0-16-16,3 2-88 0,8-5-100 15,5-5-142-15</inkml:trace>
  <inkml:trace contextRef="#ctx0" brushRef="#br1" timeOffset="127721.908">5026 11825 375 0,'0'0'285'16,"0"0"-259"-16,0 0 81 16,0 0 30-16,0 0-21 15,0 0-12-15,3 78-12 16,-15-46-22-16,1-3-19 15,0-4-14-15,3-6-13 16,2-5-6-16,3-5-1 0,3-5-1 16,0-4-8-16,0 0-3 15,0 0-5-15,20-7-7 16,8-9-5-16,8-3-32 16,2-2-8-16,0 4 4 15,-5-1-29-15,-5 3-4 16,-6 4 5-16,-5 1 45 15,-8 5 17-15,-2 0-12 16,-7 4-34-16,0 1-2 16,-7 0 10-16,-8 0 10 15,-6 3 21-15,3 7 21 16,-1 2 13-16,1 2 48 0,4 2 9 16,4-1 9-16,0 1-7 15,2-3-6-15,5-1 4 16,3-1-25-16,0-2-20 15,0-1-25-15,3 0-1 16,12-4-7-16,3-4-58 16,7 0-98-16,5 0-180 15</inkml:trace>
  <inkml:trace contextRef="#ctx0" brushRef="#br1" timeOffset="128015.753">5429 11891 763 0,'0'0'288'16,"0"0"-272"-16,0 0 31 15,0 0-30-15,0 0 17 16,0 0-22-16,-8 78-11 16,8-60-1-16,0-4-7 15,0-7-21-15,0-3-12 16,8-4 25-16,5 0 9 15,10-14 6-15,2-1 5 16,2 1-4-16,-3 4 5 16,-8 6 33-16,-4 4 17 15,-6 0 12-15,-3 7-8 16,2 13-5-16,-2 2-22 16,2 5-23-16,0-3-10 0,2-4-123 15,4-8-210 1</inkml:trace>
  <inkml:trace contextRef="#ctx0" brushRef="#br1" timeOffset="130585.944">5069 11278 255 0,'0'0'141'16,"0"0"-58"-16,0 0-10 16,0 0 14-16,0 0 7 15,0 0-22-15,-4-2-16 16,4 2-20-16,0 0-1 15,0-1 8-15,0 1 10 16,0 0 4-16,0 0-16 16,0 0 2-16,0 0 2 15,0 0-11-15,0 0-13 16,0 0-21-16,10 0 8 0,1 0-1 16,2 0-1-1,-1 7-6-15,2 5-1 0,-1 2 1 16,2 2 3-16,1 1-1 15,1-2 0-15,2 2 1 16,5-1-3-16,-3-4 0 16,7 2 0-16,-1-1 0 15,0-1-1-15,0 1-2 16,-2-1 3-16,2 4 0 16,-3-1 1-16,1 3-1 15,-1-1 0-15,3 0 2 16,0 4-1-16,-1-1 1 15,3 0 0-15,-2-1-2 0,8-3 0 16,-2-1 1-16,0 1-1 16,-2 0 0-1,-2-2-1-15,-4-3 1 0,-2 1-1 16,-1-1 1 0,-1 0 2-16,-5-1-1 0,2 0-1 15,-3 0 22-15,0-3-21 16,-3 1 0-16,3 0-1 15,-2 1 0-15,-2 2-1 16,5 3 1-16,-2-1 1 16,2 1 0-16,-1 0 0 15,0 1 1-15,0-2 1 16,1-1-1-16,-1 1-1 0,0-3-1 16,0 5 0-16,1-2 1 15,-2 2-1-15,4 2 0 16,-2-2 1-16,2 3-1 15,1-1 0-15,-1-3 2 16,3-1-2-16,-4 2 0 16,2-2 0-16,-3 1 0 15,-2-1 0-15,-2 1 0 16,1 1-1-16,-2 1 1 16,2-1 0-16,-4 1 0 15,5-1 1-15,-3 1 0 16,-2 0-1-16,2-3 0 15,4 1 2-15,-2-2-1 16,2 1 0-16,2-1-1 16,0 0 1-16,0-1 0 0,5 0 0 15,-1-1-1 1,-4-2 5-16,-1-1 4 16,-4 1 5-16,-2-4-10 0,-4 0 3 15,-3-3-7-15,-1-1 7 16,-2 0 10-16,0 0 3 15,0 0-6-15,0 0-9 16,0 0-5-16,0 0-35 16,0 0-97-16,0-1-573 15</inkml:trace>
  <inkml:trace contextRef="#ctx0" brushRef="#br1" timeOffset="131145">6539 12719 151 0,'0'0'74'0,"0"0"-29"15,0 0-16-15,0 0-29 16,0 0 0-16,0 0 5 16,0-11-5-16,0 11-69 15,0-1-49-15,0 0 1 0</inkml:trace>
  <inkml:trace contextRef="#ctx0" brushRef="#br1" timeOffset="131452.351">6539 12719 142 0,'0'-47'21'16,"0"41"26"-16,7 2 19 0,-1-2 24 16,0 0-10-16,-3 1-18 15,0-1 7-15,-3 3 10 16,0 0 5-16,0 3 1 15,0 0-2-15,0 0-23 16,0 0 0 0,0 0-3-16,0 0-4 0,0 0-11 15,0 7-20-15,-10 17 34 16,-10 14 19-16,-5 6-22 16,-2 6-27-16,0-1 12 15,3-4-16-15,2-5-8 16,4-8-11-16,2-7-3 0,5-6-1 15,4-6-4-15,7-6-21 16,0-7-52-16,0 0-82 16,4 0-153-16,11-12-311 15</inkml:trace>
  <inkml:trace contextRef="#ctx0" brushRef="#br1" timeOffset="131789.902">6694 12684 562 0,'0'0'206'0,"0"0"-140"15,0 0 64-15,0 0-1 16,0 0-40-16,-21 72-30 16,3-37-5-16,-4 2-7 15,-4 3-4-15,1-4-13 0,-2-1-13 16,5-6-9-16,5-6-8 16,4-2 1-16,4-6-2 15,4-3-16-15,2-7-43 16,3-3-92-16,0-2-179 15</inkml:trace>
  <inkml:trace contextRef="#ctx0" brushRef="#br1" timeOffset="132200.503">6346 12666 554 0,'0'0'217'15,"0"0"-171"-15,0 0 52 16,0 0 11-16,0 0-31 16,0 0-46-16,15 0-1 15,5 0 21-15,8 11-15 0,8 1-21 16,4 1-12 0,2 0-3-16,-2 1-1 0,-5 2 0 15,-7 0 0-15,-7-2-2 16,-8-2-15-16,-3-3-55 15,-5-3-82-15,-5-4-145 16,0-2-250-16</inkml:trace>
  <inkml:trace contextRef="#ctx0" brushRef="#br1" timeOffset="132591.56">6331 12849 195 0,'0'0'531'0,"0"0"-471"16,0 0 24 0,0 0 29-16,0 0-23 0,0 0-51 15,8 0 7-15,4 0 6 16,4 6-14-16,-2 0-7 16,3 1-3-16,2-2 5 15,3 3-13-15,3 0-13 16,2 0-7-16,6 1 0 15,-3 1-4-15,-5-2-32 16,-5 2-43-16,-1 1-69 16,-4 1-80-16,3-1-199 15</inkml:trace>
  <inkml:trace contextRef="#ctx0" brushRef="#br1" timeOffset="133514.872">6900 12796 866 0,'0'0'46'16,"0"0"-27"-16,0 0 45 15,0 0-14-15,0 0 1 16,0 0 1-16,40 13-22 15,-31-13-8-15,-5 0-15 16,-2 0-2-16,1-1-5 16,-3-3-7-16,0 0-6 15,0 2 5-15,0 1 1 16,-3 0 4-16,-3 1 3 16,-1 0 0-16,-1 0 3 15,-2 0 5-15,-5 7 7 16,-2 6 13-16,-5 6 14 15,1 3 4-15,2 2-5 0,2 1-11 16,8 0-6 0,5 1 2-16,4-4-11 0,0-2-11 15,9 0-4-15,15-6 0 16,4-4-7-16,5-6-33 16,-2-4-39-16,-3 0-81 15,-2-10-272-15</inkml:trace>
  <inkml:trace contextRef="#ctx0" brushRef="#br1" timeOffset="133759.747">7155 12866 951 0,'0'0'130'0,"0"0"-108"15,0 0 112-15,0 0-66 16,-36 89-29-16,26-63-6 16,-2-3-15-16,7-1-14 15,2-7-4-15,2-3-2 16,-1-6-24-16,2-4-93 16,0-2-160-16,0 0-272 15</inkml:trace>
  <inkml:trace contextRef="#ctx0" brushRef="#br1" timeOffset="133973.095">7003 12877 926 0,'0'0'193'0,"0"0"-186"16,0 0-7-16,0 0 11 15,0 0 0-15,110-26-3 16,-74 24-7-16,-2 2-1 16,-1 0-5-16,-4 0-67 15,-6 0-155-15,-5 0-352 16</inkml:trace>
  <inkml:trace contextRef="#ctx0" brushRef="#br1" timeOffset="134343.833">7343 12853 979 0,'0'0'62'0,"0"0"-61"16,0 0 39-16,0 0 13 15,-70 90-24-15,65-65-21 16,5-3-8-16,0 0-4 15,0-6-30-15,11-4-4 0,5-6-13 16,2-6-31 0,3 0 1-16,1 0 60 0,-1-7 21 15,-1-6 1-15,-3-1 20 16,-1-5 12-16,-5-1 2 16,-5-3 21-16,-6-1 1 15,0 4-1-15,0 4 5 16,-11 8-4-16,-6 8-21 15,-5 0-36-15,-5 2-3 16,6 12-14-16,-3 2-42 16,6 1-88-16,8-3-85 15,7-2-280-15</inkml:trace>
  <inkml:trace contextRef="#ctx0" brushRef="#br1" timeOffset="134779.12">7596 12897 820 0,'0'0'157'15,"0"0"-61"-15,-75 78 19 0,49-53-42 16,10-5-39-16,4-4-14 16,6-8-7-16,3-2-9 15,3-6-2-15,0 0-2 16,0 0-23-16,13-10-30 16,5-8-29-16,3-4-22 15,6-3 3-15,-2-3-26 16,1 2 27-16,-4 3 81 15,-3 8 19-15,-8 10 73 16,-7 5 44-16,-2 0-41 16,-2 0-9-16,0 15 36 15,0 3-11-15,0 7-22 16,0 1-38-16,-8-2-18 0,1-1-11 16,4-2-3-16,0-4-2 15,3-3-48-15,0-7-118 16,0-6-211-16</inkml:trace>
  <inkml:trace contextRef="#ctx0" brushRef="#br1" timeOffset="135340.133">7819 12933 765 0,'0'0'108'16,"0"0"-106"-16,0 0 49 0,0 0 3 15,0 0-42-15,-41 83-7 16,41-66-1-16,0-4-3 16,0-6-1-16,0-1-6 15,3-6-15-15,8 0 6 16,3 0 15-16,3 0 6 15,1-9-5-15,-1 0 3 16,2 0-1-16,-2-1 6 16,-3 0 9-16,0-2 7 15,-4-1 5-15,-5 3-7 0,-2-3 4 16,-3 0 1 0,0 2 8-16,0-1-8 0,-12 4-4 15,-6 2-5 1,-6 0-10-16,-4 2-1 15,1 2 22-15,0 0 13 0,6 0-16 16,2 1-2-16,5-2 4 16,2-1-19-16,5 1-7 15,2-3 1-15,5-2-1 16,0-3-1-16,0-4-2 16,12 1 0-16,6-5 4 0,4 1 3 15,1 0-1 1,1-1 3-16,-2 1-4 15,-4 6-3-15,0 4-2 16,-6 2-4-16,0 6-20 0,-6 0-77 16,-5 3-159-16,-1 12-336 15</inkml:trace>
  <inkml:trace contextRef="#ctx0" brushRef="#br1" timeOffset="136085.455">8083 12910 94 0,'0'0'523'0,"0"0"-471"0,0 0 64 16,0 0 12 0,0 0-36-16,0 0-32 0,9 4 30 15,-9 12 1-15,-2 4-39 16,-5 3-11-16,1-3-17 16,0 1-10-16,6-7-5 15,0-1 1-15,0-4-2 16,0-2 0-16,0-6-3 15,12-1-5-15,4 0 0 16,5 0 2-16,2-3-1 16,4-8-1-16,-4 1-20 15,0-2-1-15,-4 4 9 0,-4-3 2 16,-1 2 8-16,-4 2 2 16,-4 1 3-16,-3 0-2 15,-2 3 7 1,-1 0 4-16,0 3-6 0,0 0 7 15,0 0-11-15,0 0-2 16,0 0-4-16,0 4 0 16,-1 12 4-16,-7 4 1 15,-2 5 1-15,-2 2-1 16,4-2-1-16,0-1 1 16,0-2-1-16,4-8 0 15,1-2 0-15,0-8 1 16,3-2 0-16,-3-1 2 0,-2-1 8 15,2 0 3-15,-4 0-14 16,4 0-12-16,-3 0-21 16,1 0-62-16,2 0-261 15</inkml:trace>
  <inkml:trace contextRef="#ctx0" brushRef="#br1" timeOffset="136750.099">8535 12989 636 0,'0'0'27'0,"0"0"-8"16,0 0 46-16,0 0-37 16,0 0 25-16,0 0 22 15,-3 0-24-15,3 0-27 0,0 0 1 16,0 0 11-1,0 0 0-15,0 0-6 16,0-3-5-16,0 0-21 16,0-1-4-16,0 2-1 0,-3-2-2 15,-2 2 2-15,1-1 1 16,-3 0 0-16,-2 3 4 16,-2 0-2-16,-4 0 10 15,-1 0 26-15,-5 7 3 16,2 7 3-16,-1 3-17 15,2 2-11-15,5 0-9 16,5-3-1-16,4-2 0 0,4-4-5 16,0-6-1-1,18-4-5-15,7 0-18 0,3 0-10 16,5-6-36 0,-6-1-14-16,-6 4 58 0,-6 3 25 15,-9 0 0-15,-3 0 10 16,-3 9 41-16,0 3 22 15,0 1-34-15,3-2-11 16,3-3-24-16,7-2-4 16,4-6-5-16,4 0-24 15,1 0-38-15,3 0-10 16,-2 0-23-16,1 0-106 16,-4 0-225-16</inkml:trace>
  <inkml:trace contextRef="#ctx0" brushRef="#br0" timeOffset="191274.061">17203 10218 721 0,'0'0'73'16,"0"0"-73"-16,0 0 56 15,0 0 32-15,0 0-17 16,0 0-1-16,0 0-10 15,69 95-3-15,-69-34 2 16,0 11-19-16,0 4-18 16,-5 1 10-16,-3-7-3 15,3-7-11-15,-1-2 7 16,3-8-11-16,0-10-12 16,1-8-2-16,2-13-3 0,0-11-78 15,0-11-298-15</inkml:trace>
  <inkml:trace contextRef="#ctx0" brushRef="#br0" timeOffset="191886.797">17230 10388 699 0,'0'0'203'16,"0"0"-195"-16,0 0 111 16,0 0 20-16,0 0-60 15,-16-75-36-15,35 63-32 16,5 4 3-16,7 0-7 15,1 3 2-15,-1 3 6 16,-4 2 6-16,-5 0-1 16,-4 4-12-16,-8 13-7 15,-4 3 1-15,-4 7 6 16,-2 3 4-16,-2 5 6 16,-14 0 4-16,-8 1 1 0,-3-6 3 15,-1 1-1-15,0-9-5 16,1-1-11-16,6-4-6 15,4-8-3-15,10-3-2 16,5 0-23-16,2-1-39 16,14 3-18-16,16 2 5 15,6 0-64-15,5 5-2 16,-5 0 43-16,-3 1 51 16,-3 1 49-16,-8 1 1 15,-5 1 45-15,-7 3 42 16,-10 0-10-16,0 1 1 15,-9-3 6-15,-13 0-6 16,-2-1-8-16,-5-1-14 16,-2-1-10-16,-3-3-5 0,-9-2-21 15,-1 0-15-15,-3 0-6 16,8-5-18-16,13 0-37 16,14-2-64-16,12-5-188 15</inkml:trace>
  <inkml:trace contextRef="#ctx0" brushRef="#br0" timeOffset="192412.217">17891 10565 1008 0,'0'0'61'16,"0"0"7"-16,0 0 49 0,0 0-25 15,80 0-42 1,-33 0-26-16,3 0-7 0,-3 0-10 16,-6 0-7-16,-12 0-34 15,-8 0-96-15,-14 0-171 16,-7 1-303-16</inkml:trace>
  <inkml:trace contextRef="#ctx0" brushRef="#br0" timeOffset="192578.826">17985 10726 427 0,'0'0'542'15,"0"0"-522"-15,0 0 163 16,0 0-39-16,0 0-71 15,92 52-43-15,-38-48-20 16,3-2-10-16,-2-2-4 0,-6 0-88 16,-10 0-287-16</inkml:trace>
  <inkml:trace contextRef="#ctx0" brushRef="#br0" timeOffset="193342.722">18989 10232 229 0,'0'0'433'0,"0"0"-432"0,0 0 72 16,0 0 80-16,0 0-59 16,0 0-21-16,3-16-7 15,-13 16-10-15,-1 0 4 16,-5 12-6-16,-2 17-5 16,-6 15 14-16,-1 17-13 15,2 6-24-15,4 4-10 16,10-2-1-16,9-4-13 15,0-5-2-15,21-4-3 16,10-9-8-16,6-10-31 0,2-13-44 16,0-14-113-16,-2-10-227 15</inkml:trace>
  <inkml:trace contextRef="#ctx0" brushRef="#br0" timeOffset="193644.006">19327 10366 646 0,'0'0'273'0,"0"0"-250"0,0 0 82 15,0 0-3-15,-66 71 21 16,41-22-36-16,3 6-23 16,5 1-29-16,4-2-18 15,9 2-10-15,4-2-7 16,0-5-1-16,14-3-17 16,9-9-66-16,4-11-156 15,6-15-377-15</inkml:trace>
  <inkml:trace contextRef="#ctx0" brushRef="#br0" timeOffset="195047.204">20032 10535 744 0,'0'0'66'0,"0"0"-36"16,0 0 68-16,0 0 4 16,0 0-25-16,-45 86-21 15,29-46 2-15,5-1-28 16,5 1-22-16,5-4-5 0,1-5-3 16,4-6-3-16,17-7 3 15,7-10 0-15,7-8 0 16,4 0 0-16,-2-12-9 15,-6-10-3 1,-5-6 12-16,-9-4 0 0,-6-6 0 16,-7-1-1-16,-4 3 2 15,0 0 6 1,-19 8 10-16,-7 4 8 0,-8 4-7 16,-7 2-15-16,-3 5-3 15,3 0-1-15,9 2-3 16,14 5 0-16,11 0-4 15,7 2-9-15,0-3-9 0,4-3-25 16,16-6-5-16,7-6 44 16,4-2 6-16,5-5 6 15,2-3 0-15,-2-5 6 16,-4-2-6-16,-7-2 0 16,-8-2 0-16,-7 1 0 15,-3 5 1-15,-4 7 2 16,-3 11 6-16,0 7 33 15,0 9 4-15,0 0-7 16,0 3-12-16,-4 0-19 16,-8 12-8-16,-2 18 0 15,-2 15 6-15,0 16 1 16,-4 11-3-16,2 7-4 16,3 0-3-16,6-3-47 15,9-11-160-15,2-14-400 16</inkml:trace>
  <inkml:trace contextRef="#ctx0" brushRef="#br0" timeOffset="195509.003">20451 10687 608 0,'0'0'219'0,"0"0"-195"16,0 0 103-16,0 0-20 15,0 0-32-15,0 0-27 16,2-11-12-16,-2 23-10 15,-5 12 24-15,-1 4-8 16,1 1 3-16,5 1-15 16,0-1-12-16,0-4-9 15,13-2-7-15,0-6-2 16,3-7-3-16,2-6-46 16,5-4-118-16,1-4-339 15</inkml:trace>
  <inkml:trace contextRef="#ctx0" brushRef="#br0" timeOffset="195772.488">20520 10459 950 0,'0'0'102'0,"0"0"-31"0,0 0 1 16,0 0-61-16,0 0-11 16,0 0-2-1,0 65-39-15,3-43-83 0,10 1-285 16</inkml:trace>
  <inkml:trace contextRef="#ctx0" brushRef="#br0" timeOffset="196130.713">20848 10743 855 0,'0'0'55'15,"0"0"-16"-15,0 0-39 16,0 0 67-16,0 0-2 16,0 0-39-16,42-17-4 15,-42 44-8-15,0 7 3 16,-2 9 9-16,-8 1-12 15,-2-2-2-15,2-1-9 16,0-4-1-16,3-5 2 16,0-5-1-16,-1-6 1 15,1-6 2-15,-4-7-2 16,-2-5-4-16,2-3-33 0,-2-5-86 16,5-17-174-1</inkml:trace>
  <inkml:trace contextRef="#ctx0" brushRef="#br0" timeOffset="196363.672">20985 10440 990 0,'0'0'69'0,"0"0"-57"16,0 0-11-16,0 0 0 15,0 0-1-15,0 0-41 16,14 54-164-16</inkml:trace>
  <inkml:trace contextRef="#ctx0" brushRef="#br0" timeOffset="196916.641">21339 10625 778 0,'0'0'74'0,"0"0"-64"15,0 0 103-15,0 0 35 0,-11 99-55 16,1-58-14-1,-1 1-38-15,5-2-24 0,2-6-9 16,0-8 3-16,4-7-5 16,0-8-4-16,0-5 9 15,0-6-2-15,0 0 1 16,4-1 5-16,8-13-4 16,0-2-11-16,1-1-4 15,-2-2 2-15,-2 0 1 16,3 1-5-16,-5 1 4 15,1 4 2-15,-2 1-1 16,1 2 0-16,0 2-17 16,3 0-21-16,0 2-1 15,-1 2 11-15,0 2 10 16,-3 0 14-16,-2 2 4 0,2 0-5 16,-1 0-22-16,2-1-40 15,5-4-34-15,4 1-20 16,5-2-37-16,-3-1-152 15</inkml:trace>
  <inkml:trace contextRef="#ctx0" brushRef="#br0" timeOffset="197168.94">21388 10826 853 0,'0'0'216'0,"0"0"-213"0,0 0 63 15,0 0 21-15,0 0-30 16,43 83-23-16,-26-66-22 16,-1 0-6-16,-4-3-6 15,-2-3-1-15,-2-3-20 16,1-3-147-16,3-5-270 15</inkml:trace>
  <inkml:trace contextRef="#ctx0" brushRef="#br0" timeOffset="197761.831">21812 10753 962 0,'0'0'90'0,"0"0"-55"16,-9 89 84-16,1-60-4 15,4-1-53-15,0-8-26 16,2-3-9 0,2-6-7-16,0-4-11 0,0-4-7 15,0-3 0-15,0 0 4 16,0 0 1-16,6-4-7 16,4-6 0-16,2-1-1 15,3-2-2-15,0-1 2 16,3 0-3-16,-1-1 1 15,0 1-2-15,2 5-4 16,-2 3 1-16,-6 5 1 16,-3 1 2-16,-6 0-1 15,-2 12 6-15,0 8 1 16,0 1 13-16,-5-4-2 0,2-3-2 16,3-2-2-16,0-5-1 15,8-3 0-15,10-4-1 16,6 0 0-1,1 0-4-15,0 0-2 0,2-6 0 16,-3 3 0-16,0 2-1 16,-6 1-2-16,-6 0 2 15,-7 0-2-15,-5 8-2 16,0 3-3-16,0 3-13 16,0-1-56-16,-5-7-110 15,4-6-382-15</inkml:trace>
  <inkml:trace contextRef="#ctx0" brushRef="#br0" timeOffset="198365.687">20412 11118 739 0,'0'0'354'0,"0"0"-353"0,0 0-1 16,0 0 3-16,0 0-3 15,0 0-1-15,0 0-19 16,83 4-125-16,-60-4-205 0</inkml:trace>
  <inkml:trace contextRef="#ctx0" brushRef="#br0" timeOffset="198550.024">20832 11176 1013 0,'0'0'207'16,"0"0"-206"-16,0 0-2 0,0 0-16 15,0 0-61 1,102 4-29-16,-76-4-189 0,-2 0-303 15</inkml:trace>
  <inkml:trace contextRef="#ctx0" brushRef="#br0" timeOffset="198688.085">21132 11194 594 0,'0'0'354'0,"0"0"-349"16,0 0-2-16,0 0-3 15,0 0-29-15,0 0-117 16,74 0-167-16</inkml:trace>
  <inkml:trace contextRef="#ctx0" brushRef="#br0" timeOffset="198822.631">21427 11203 532 0,'0'0'218'0,"0"0"-216"16,0 0-4-16,0 0-18 16,0 0-171-16</inkml:trace>
  <inkml:trace contextRef="#ctx0" brushRef="#br0" timeOffset="199432.557">22441 11070 1054 0,'0'0'57'16,"0"0"34"-16,0 0 26 16,0 0-85-16,0 0-32 15,0 0-2-15,12 3-58 16,11-3-111-16,-1 0-133 15,-4 0-491-15</inkml:trace>
  <inkml:trace contextRef="#ctx0" brushRef="#br0" timeOffset="199560.817">22626 11075 687 0,'0'0'188'0,"0"0"-188"0,0 0-98 16,0 0-266-16</inkml:trace>
  <inkml:trace contextRef="#ctx0" brushRef="#br0" timeOffset="199700.493">22787 11089 656 0,'0'0'100'0,"0"0"-100"0,0 0-10 16,0 0-184-16</inkml:trace>
  <inkml:trace contextRef="#ctx0" brushRef="#br0" timeOffset="199837.418">22935 11091 786 0,'0'0'76'16,"0"0"-70"-16,0 0-6 16,0 0-47-16,0 0-339 15</inkml:trace>
  <inkml:trace contextRef="#ctx0" brushRef="#br0" timeOffset="200549.28">23314 10294 442 0,'0'0'132'16,"0"0"-61"-16,0 0 63 0,0 0 2 16,0 0-48-1,0 0-19-15,-3-34-5 0,3 34 4 16,0 0-22-1,0 0-10-15,8 0-19 0,11 14 0 16,6 17-2-16,2 15-2 16,0 14 5-16,-1 11-6 15,-3 6-1-15,-2 1-4 16,-4 3-5 0,-1-6-2-16,-9-4 0 15,-7-9-1-15,0-12-4 0,-9-7-17 16,-13-12-65-16,-3-11-97 15,3-15-269-15</inkml:trace>
  <inkml:trace contextRef="#ctx0" brushRef="#br0" timeOffset="201016.716">23604 10315 803 0,'0'0'136'16,"0"0"-135"-16,0 0 79 15,0 0 0-15,0 0-65 16,59 75 1-16,-32 0 40 15,-6 15 3-15,-9 8-6 16,-12 2-16-16,0-6-24 16,-7-9 1-16,-19-8-14 15,-5-11-9-15,-2-15-123 16,2-15-374-16</inkml:trace>
  <inkml:trace contextRef="#ctx0" brushRef="#br0" timeOffset="-146169.239">1702 14093 525 0,'0'0'194'0,"0"0"-140"15,0 0 44-15,0 0 26 16,0 0-48-16,0 0-54 16,0 0-18-16,9 73 101 15,-9-8-18-15,-9 6-29 16,-6-1-2-16,-1-6-25 16,-4-7-9-16,-1-7-12 0,-1-4 2 15,-2-9-4 1,0-5-3-16,0-7-4 0,-1-9 2 15,1-4-2-15,3-9 0 16,0-3-1-16,2-5-2 16,7-23-20-16,9-13-19 15,3-6-19-15,0 3 14 16,22 11 11-16,1 16 11 16,4 17 18-16,1 3-1 15,3 31 0-15,-2 9 7 16,-4 11 9-16,-3-2 14 15,-4-1-11-15,3-8-3 16,-1-11-2-16,2-10-3 0,-1-9 0 16,-3-10-1-16,7-3-2 15,-1-12 14 1,9-16 3-16,-5-10-18 16,-4-9-5-16,0-6-19 15,-14-6-4-15,-2-6-17 0,-8-2-35 16,0 3 4-16,-27 7 1 15,-15 13 20-15,-13 13 55 16,-6 15 34-16,-2 12 6 16,2 4 31-16,1 8-10 15,4 17-28-15,8 5-19 16,9 7 17-16,15 1-15 0,18 1-10 16,6 0 5-1,21-3-4-15,21-9-6 16,10-4 5-16,8-8 3 0,11-10-6 15,1-5-3-15,3 0 0 16,-1-13-40-16,-5-7-201 16,-11 4-785-16</inkml:trace>
  <inkml:trace contextRef="#ctx0" brushRef="#br0" timeOffset="-145557.269">2163 14595 907 0,'0'0'13'16,"0"0"-11"-16,0 0 48 0,79 0-27 16,-42-4-13-16,-2-4-10 15,-7-4-1-15,-1-1-25 16,-12 1 14-16,-5-2 3 15,-7 2 9-15,-3 1 9 16,0 2 71-16,-9 2 8 16,-6 4-11-16,-4 3-17 15,-2 0-14-15,0 9 2 0,-1 10-12 16,4 9-14 0,-3 1-1-16,9 4-12 15,5-4-6-15,5-4-3 16,2-4-4-16,4-7-15 15,13-6-33-15,5-8-30 16,8 0 12-16,0-12-23 0,6-10-27 16,-5-3 58-16,-4-3 62 15,-5 3 8-15,-5 4 22 16,-8 7 37-16,-6 8 19 16,1 6 25-16,-4 0-62 15,0 5-45-15,3 11-4 16,3 6 12-16,5-1-8 15,5-4-4-15,5-6-5 16,6-7-6-16,4-4-17 0,4 0 4 16,-4-15-17-1,0-3 14-15,-7 0 27 0,-5 7 6 16,-10 6-3 0,-7 5 15-16,-2 0 21 0,0 5-7 15,0 11 14-15,0 4-9 16,0-2-31-16,0 0-6 15,0-6-18-15,0-2-36 16,0-6-127-16,0-4-140 16</inkml:trace>
  <inkml:trace contextRef="#ctx0" brushRef="#br0" timeOffset="-145339.84">2634 14316 1117 0,'0'0'117'0,"0"0"-103"16,0 0 32-16,0 0-26 16,0 0-8-16,0 0-24 15,69 21-122-15,-35-11-375 16</inkml:trace>
  <inkml:trace contextRef="#ctx0" brushRef="#br0" timeOffset="-144964.884">3091 14566 579 0,'0'0'94'0,"0"0"-87"16,0 0 35-16,0 0-12 15,0 0-25-15,82-11-5 16,-71-1-17-16,-10 2-14 16,-1-1 31-16,0 3 20 15,-9 0 56-15,-3 2 3 16,-9 3-7-16,-4 3 9 0,1 0-5 15,0 8-13-15,-6 11-10 16,9 5-9-16,4 3 3 16,3 2-20-16,8-3-12 15,6-4 1-15,0 0-4 16,0-5-9-16,6 0-3 16,13-7-10-16,1-6-64 15,11-4-105-15,8 0-145 16</inkml:trace>
  <inkml:trace contextRef="#ctx0" brushRef="#br0" timeOffset="-144765.871">3455 14571 862 0,'0'0'144'0,"0"0"-59"15,0 0 72-15,-42 89-72 16,36-66-68-16,3-4-13 15,3-3-4-15,0-1-4 16,0-8-26-16,0-3-65 16,0-4-57-16,0 0-66 15,0-7-162-15</inkml:trace>
  <inkml:trace contextRef="#ctx0" brushRef="#br0" timeOffset="-144640.438">3328 14528 862 0,'0'0'116'0,"0"0"-26"16,0 0-13-16,0 0-59 16,0 0-18-16,82-19-57 15,-43 16-131-15,6 0-106 16,4-3-261-16</inkml:trace>
  <inkml:trace contextRef="#ctx0" brushRef="#br0" timeOffset="-144180.248">3797 14457 660 0,'0'0'129'0,"0"0"-9"16,-35 79 26-16,13-43-43 0,4 3-70 15,12-3-21-15,6-2-9 16,0-4-3-16,18-9 4 16,7-7-4-16,7-8-24 15,5-6-5-15,6 0 11 16,-4-13-33-16,-3-4 20 15,-9 0 31-15,-10 1 15 16,-11 4 16-16,-6-1 6 16,-1 1-11-16,-20-1 6 15,-7-2-27-15,-8 2 4 16,-3-2 3-16,1 4 2 16,3 1-2-16,4 3-10 15,13 0-1-15,6-1 3 16,9-2 0-16,3-5-4 0,3-8-15 15,18-10-9 1,6-8 23-16,4-7 1 0,5-7 6 16,0-7-6-16,-2 0-3 15,-4 8 3-15,-12 16 3 16,-11 19 0-16,-7 12 9 16,0 7 24-16,-3 0-36 15,-12 21-5-15,-6 12 3 0,-1 17 0 16,7 6 0-1,-1 8-8-15,2-2-135 16,7-6-134-16,1-7-268 0</inkml:trace>
  <inkml:trace contextRef="#ctx0" brushRef="#br0" timeOffset="-143817.478">4049 14497 853 0,'0'0'97'0,"0"0"-78"0,-51 86 101 16,38-51-18-1,7-6-80-15,6-5-19 0,0-6-3 16,19-10-5-16,11-8-8 15,4 0-5-15,2-14 8 16,3-14-21-16,-2-3 31 16,-6-2-4-16,-5 7 8 15,-7 7 5-15,-8 9 38 16,-4 10 32-16,-7 0-2 16,0 7-63-16,0 18 0 15,0 3 13-15,-2 5-12 16,-5-1-15-16,7-2-16 15,0-3-212-15,18-8-437 16</inkml:trace>
  <inkml:trace contextRef="#ctx0" brushRef="#br0" timeOffset="-141699.854">4507 14648 556 0,'0'0'53'0,"0"0"-14"15,0 0 31-15,0 0-5 16,0 0-39-16,0 0-13 15,0 6 8-15,0 11 44 16,0 1-22-16,0 1-15 16,0 0-11-16,0-3 9 15,0-1-9-15,0-2-4 16,3-3 5-16,9 0-3 16,4-5-5-16,8-4 2 15,3-1-8-15,6 0 3 16,-2 0 0-16,0-6-9 15,-2-6 2-15,-7-3-19 16,-2-8 12-16,-4-2-25 16,-4-4 8-16,-2-3 12 0,-7 3 2 15,-3-1 0 1,0 6-6-16,0 4 16 16,-10 7 8-16,-2 2 4 15,-3 5-3-15,-3 2-9 16,2 2-1-1,1 2 0-15,0 0 0 16,7 0 1-16,4 0-2 16,-1 4-13-16,4 3-19 0,1 6 4 15,0 4 5-15,0 5 13 16,7 5 4-16,8 3 8 16,5 4 12-16,2-2 40 0,6 0-4 15,-1-2-20-15,1-4-28 16,-5-2-6-16,-2-5-95 15,-5 0-248-15</inkml:trace>
  <inkml:trace contextRef="#ctx0" brushRef="#br0" timeOffset="-140976.363">5460 14516 645 0,'0'0'3'16,"0"0"16"-16,0 0 92 15,0 0-12-15,0 0-43 16,0 0-36-16,33 30-6 16,-24-30-1-16,-3 0-3 0,-2-3 2 15,-2-7-6 1,-2-1-4-16,0-1 3 0,-2 1-4 16,-8 2 8-16,-8 4-7 15,0 3 1-15,-3 2 6 16,-3 0-2-16,-1 14-2 15,5 5 16-15,1 11 2 16,3 5 17 0,10 5 9-16,6 1 19 15,0-1-22-15,22-5-13 16,11-4-10-16,12-6-7 0,4-6-16 16,9-9 0-16,8-10-52 15,3-1-231-15</inkml:trace>
  <inkml:trace contextRef="#ctx0" brushRef="#br0" timeOffset="-140120.054">6445 14414 597 0,'0'0'161'0,"0"0"-79"16,-3 102 86-16,-14-52-48 15,-2 5-4-15,4-6-51 16,0-5-19-16,8-12-12 15,-1-8-20-15,8-10-6 16,0-7-3-16,0-5-5 0,0-2-1 16,0-6-12-16,12-17-17 15,2-12-35-15,2-9 10 16,-1-5-30-16,0-2-38 16,-3 6 35-16,1 13 44 15,-5 13 44 1,-7 13 24-16,-1 6 45 0,0 0-15 15,0 20-20-15,0 13 62 16,0 4 4-16,0 2-68 16,6-5-10-16,7-8-11 15,1-7-7-15,5-9-4 16,-1-7-4-16,3-3 4 0,0-7 0 16,-1-13-6-16,-1-7-29 15,-4-5 15-15,1 3 10 16,-4 5-32-16,-2 11 15 15,-5 9 27-15,-2 4 2 16,3 16-1-16,-3 11 27 16,-3 8-9-16,0 1-14 15,0-1-4-15,5 0-1 16,-1-7-43-16,5-7-204 16,3-9-491-16</inkml:trace>
  <inkml:trace contextRef="#ctx0" brushRef="#br0" timeOffset="-139839.437">6909 14658 819 0,'0'0'279'0,"0"0"-274"16,0 0 4-16,0 0 11 0,94 0-20 15,-63-3-100 1,-1-4-332-16</inkml:trace>
  <inkml:trace contextRef="#ctx0" brushRef="#br0" timeOffset="-139165.45">7300 14443 28 0,'0'0'713'0,"0"0"-689"0,-24 81 110 16,6-43 4-16,0 2-44 15,3-3-17-15,3-6-16 16,5-6-19-16,2-8-20 0,4-6-14 16,1-5-5-16,0-6 0 15,0 0-3-15,0-2-9 16,9-16-51-16,8-4-26 15,2-7 10-15,1 3 11 16,-3-2 15-16,1 3 13 16,-5 4 18-16,-4 9 19 15,-6 6 34-15,-3 3 34 16,0 3 2-16,3 3-32 16,-3 19-12-16,0 11 63 15,0 4-23-15,3-1-30 16,5-7-21-16,3-4-8 15,6-10-7-15,4-6 0 16,5-9-3-16,6 0-17 16,-1-14-31-16,0-10-44 15,-2-4 1-15,-8 0 43 0,1 0 32 16,-6 6 12-16,-8 9 7 16,-2 7 14-16,-6 6 54 15,0 0-2-15,0 6-29 16,0 17-14-16,0 5 17 15,0 4-40-15,0-2-1 16,0-5-100-16,9-8-113 16,9-9-259-16</inkml:trace>
  <inkml:trace contextRef="#ctx0" brushRef="#br0" timeOffset="-138906.85">7928 14543 1165 0,'0'0'46'0,"0"0"-43"0,0 0 44 16,-36 83-7-16,27-57-30 15,9-7-5-15,0-3-5 16,15-12-9-16,15-4 8 16,8-2 1-16,10-21 6 15,3 1-6-15,1 4-2 16,-7 8 2-16,-15 10 9 15,-11 0 6-15,-14 14-15 16,-5 11 0-16,-5 7 6 16,-11-1-6-16,7 1-63 0,9-6-179 15</inkml:trace>
  <inkml:trace contextRef="#ctx0" brushRef="#br0" timeOffset="-136579.044">987 15352 138 0,'0'0'381'0,"0"0"-297"16,0 0-3-16,0 0 29 15,0 0-13-15,0 0-11 16,0 0-10-16,5-59-17 16,-5 59-17-16,0 0-10 15,0 0-4-15,0 0-4 16,0 0 1-16,0 0-6 16,0 3-19-16,0 13 0 0,0 6 0 15,0 5 11-15,-2 3-7 16,1 1-3-1,1 1 5-15,-2 4-6 16,2 1 0-16,0 2 0 0,0 1-1 16,0 2-3-16,0-4-7 15,6-5-13-15,3-4-15 16,-3-9 8-16,-3-4 9 16,2-7 1-16,-4-4-3 15,1-3 14-15,-1 0-6 16,-1-2 6-16,0 0 4 15,0 0 0-15,0 0-8 16,0 0-9-16,0 0 23 0,-1 0 18 16,-7 2-11-16,5-2-2 15,0 1-4-15,0-1 2 16,-1 0 1-16,4 0-4 16,0 0-19-16,0 0-35 15,0 0-15-15,0 0-27 16,0 0 1-16,0 0-50 15,0 0-234-15</inkml:trace>
  <inkml:trace contextRef="#ctx0" brushRef="#br0" timeOffset="-136263.41">848 15824 796 0,'0'0'129'16,"0"0"-119"-16,0 0 101 15,0 0 4-15,0 0-68 16,0 0-15-16,23 3 6 15,5-1 4-15,4 0-20 16,-1 4-16-16,-3-2-6 16,-7 3-16-16,-4 0-78 15,-4-6-109-15,-1-1-238 0</inkml:trace>
  <inkml:trace contextRef="#ctx0" brushRef="#br0" timeOffset="-135797.122">704 15597 726 0,'0'0'62'15,"0"0"-10"-15,0 0 83 16,0 0-27-16,0 0 3 16,0 0-13-16,76-16-27 15,-48 1-29-15,-4-1-26 16,-6-1-11-16,-6 3-5 15,-3 0-2-15,-3 2-32 16,-3 2-95-16,-3 6-216 16</inkml:trace>
  <inkml:trace contextRef="#ctx0" brushRef="#br0" timeOffset="-134576.745">1417 15869 761 0,'0'0'19'0,"0"0"-5"0,0 0-14 15,0 0 0-15,0 0-5 16,0 0-112-16,0 0-205 15</inkml:trace>
  <inkml:trace contextRef="#ctx0" brushRef="#br0" timeOffset="-132697.528">2230 15202 648 0,'0'0'74'15,"0"0"-43"-15,0 0 41 0,0 0-7 16,0 0-19-1,0 0-15-15,7 34-14 16,1-34-11-16,-2 0 17 16,9-7-1-16,-5-8-2 15,-2-3-14-15,-5-1-6 0,-3 4-1 16,0 0 1-16,0 8 1 16,0-2 0-16,-9 3 33 15,0 2-31-15,-6-1 5 16,1 5 1-16,-6 0-6 15,-6 11 9-15,-2 16 11 16,0 12 17-16,-2 11 7 16,7 11 0-16,4 4-1 15,10 0-7-15,9-2-9 16,0-12-17-16,9-8-9 16,19-7-2-16,2-9-2 15,9-9-3-15,7-11 2 0,2-7-48 16,9-3-87-16,-7-21-145 15,-8-5-646-15</inkml:trace>
  <inkml:trace contextRef="#ctx0" brushRef="#br0" timeOffset="-132303.2">2624 15416 658 0,'0'0'314'0,"-25"77"-201"16,5-33 23-16,1-2-11 0,-2-6-63 15,6-6-33-15,4-7-14 16,3-5-10-16,3-10-2 16,2-3-1-16,3-5-2 15,0 0-18-15,0 0-36 16,0-20-20-16,3-14-78 15,9-10-7-15,-3-7 8 16,3 3 24-16,1 8 86 16,-4 12 41-16,-3 16 127 15,-3 8 13-15,-1 4-39 16,1 3-16-16,7 19-8 16,1 8 24-16,-1 5-21 15,2 0-26-15,-3-2-19 16,6-3-9-16,-2-3-22 0,1-4-4 15,-1-5-24 1,-2-4-76-16,-4-6-279 0</inkml:trace>
  <inkml:trace contextRef="#ctx0" brushRef="#br0" timeOffset="-131944.473">2894 15524 1040 0,'0'0'61'0,"0"0"-53"15,0 0 36-15,-42 80 44 16,38-51-56-16,4-2-13 16,0-1-13-16,18-7-6 15,4-8 0-15,3-6-15 16,1-5-55-16,8-5 13 15,-1-13 7-15,-6-10 37 16,-5-3 13-16,-6-4 6 16,-8-5 9-16,-8 0 17 15,0 6-13-15,-9 4 24 16,-10 11-6-16,-8 10-16 0,-3 9-21 16,0 0 0-1,2 11-1-15,5 11-4 16,4 6-47-16,10 0-99 0,7-5-143 15,2-5-296-15</inkml:trace>
  <inkml:trace contextRef="#ctx0" brushRef="#br0" timeOffset="-131388.263">3184 15499 635 0,'0'0'222'0,"0"0"-207"0,0 0-15 16,0 0 54-1,0 0-32-15,0 0-20 0,59-47 6 16,-46 47-2-16,-5 12 27 16,1 11-1-16,-3 6 25 15,-2 5 21-15,-4 0-8 16,0-5-9-16,0-2-17 15,0-7-4-15,0-7-11 16,0-6-20-16,0-6-7 16,0-1-2-16,5 0-8 15,10-2-39-15,4-15 9 16,3-6-40-16,-2 0-16 16,2 0 40-16,-8 6 23 15,-4 7 31-15,-7 6 10 16,-3 4 47-16,0 0 7 0,0 0-21 15,0 8-30-15,0 8 10 16,0-3 3-16,0 0-20 16,0-4-6-16,9-3-4 15,7-4-26-15,7-2-39 16,4 0 21-16,6-11-9 16,-2-3 22-16,-3 1 26 15,-2 2 9-15,-6 2 5 16,-9 4 4-16,-3 5 29 15,-5 0 16-15,-3 0-11 16,0 17-24-16,0 5 4 16,0 3-5-16,0 1-7 0,0-3-8 15,0-4-3-15,14-9-121 16,7-7-249-16</inkml:trace>
  <inkml:trace contextRef="#ctx0" brushRef="#br0" timeOffset="-130957.445">3879 15591 917 0,'0'0'0'0,"0"0"29"0,0 0 8 15,0 0 2-15,0 0-27 16,104-27-4-16,-80 17-5 16,-3 2 4-16,-8-2-1 15,-5 1 0-15,-4 3 3 16,-4-3 11-16,0 4-9 16,0-3 18-16,-10 2-1 15,1 0-22-15,-7 6 3 16,-4 0-9-16,1 0 1 0,-8 6 2 15,3 10 2 1,-3 4 9-16,3 3 0 16,5 2 4-16,4 0 10 15,7 0 0-15,4-2-1 0,4-3-13 16,4-2-8-16,14-4-6 16,6-7-1-16,6-5-1 15,3-2-40-15,4-3-57 16,1-12-105-16,0-5-220 15</inkml:trace>
  <inkml:trace contextRef="#ctx0" brushRef="#br0" timeOffset="-130555.855">4266 15493 637 0,'0'0'256'0,"0"0"-201"0,0 0 116 15,-25 83-33-15,15-57-64 16,4 1-13-16,-2-7-18 16,4 1-22-16,1-7-15 15,1-5-4-15,2-4-2 16,0-5 0-16,0 0-10 16,14 0-35-16,11-8-6 15,2-6 2-15,9-4-5 16,-3-1 7-16,-2 1 22 15,-1 1 19-15,-8 3 6 16,-4 3 5-16,-5 3 13 0,-8 3 20 16,-2 3-5-16,-3 2 6 15,0 0 2-15,0 0-12 16,0 4-13-16,0 12 20 16,0 2-13-16,0-1-15 15,0 0-6-15,0-1-2 16,0-6 0-16,0 2-9 15,6-6-45-15,10-5-106 16,1-1-208-16,7 0-396 16</inkml:trace>
  <inkml:trace contextRef="#ctx0" brushRef="#br0" timeOffset="-130167.438">4771 15485 1012 0,'0'0'64'16,"0"0"-41"-16,0 0 95 15,0 0-48-15,0 0-29 16,0 0-20-16,-42 91-11 16,42-70-10-16,0-6-4 15,0-4 1-15,1-5-13 16,10-5-14-16,4-1-10 15,6 0 13-15,4-9 2 16,2-8 8-16,6-1 2 0,-2-2-18 16,-4 3 11-1,-3 5 22-15,-12 8 2 0,-6 4 20 16,-6 0 19-16,0 0-1 16,0 17 5-16,-12 4 0 15,-3 1-18-15,0-2-17 16,6-2-10-16,6-3 0 15,3-5-18-15,0-4-79 16,0-6-100-16,12 0-326 16</inkml:trace>
  <inkml:trace contextRef="#ctx0" brushRef="#br0" timeOffset="-129704.167">5194 15581 617 0,'0'0'10'0,"0"0"-10"0,84-17 53 15,-55 11-7-15,-3 0 14 16,-3-2-9-16,-7 0-10 15,-1-1 12-15,-3-2-14 0,-2 0-11 16,-4-1-6-16,-1 3-13 16,-4-1 15-16,-1 2 4 15,0 2-9-15,0 0 13 16,-9 0-21-16,-7 1-9 16,-4 3 0-16,-3 2 4 15,-3 0 4-15,-5 11 15 16,3 7-7-16,-4 3-2 15,4 3 6-15,3 1 18 16,5-1-12-16,7-1-6 16,8-1-13-16,5-2 7 15,0-4 3-15,11-3-2 16,16-3 10-16,4-4-2 0,5-1-12 16,2-4-12-1,-6-1-1-15,-7 0 0 0,-4 0-66 16,-6 0-255-16</inkml:trace>
  <inkml:trace contextRef="#ctx0" brushRef="#br0" timeOffset="-127936.913">2366 16525 520 0,'0'0'4'16,"0"0"19"-16,0 0 93 15,0 0 12-15,0 0-68 16,0 0-22-16,0 0 11 16,-5-21 6-16,5 19-6 15,0 2-9-15,0 0-6 16,0 0 6-16,0-1-4 16,0 1-2-16,0 0 0 15,0 0-6-15,0 0-7 16,0 0-4-16,0 0-11 0,0 13-6 15,0 21 0 1,-4 16 24-16,-5 15 4 16,0 6-6-16,-2 6 2 0,-3-3 2 15,0-3-14-15,4-8-9 16,-1-10 7-16,5-6-5 16,0-6-5-16,2-7 0 15,3-7 1-15,-1-11-2 16,2-5 0-16,0-7-24 15,0-4-75-15,0 0-154 16,0-18-148-16</inkml:trace>
  <inkml:trace contextRef="#ctx0" brushRef="#br0" timeOffset="-127551.171">2451 16554 697 0,'0'0'44'0,"0"0"61"15,0 0 22-15,24 107-10 0,-11-52-17 16,-4 2-31 0,0 3-13-16,3-2-5 0,-3-6-16 15,2-4 0-15,0-10-16 16,-2-5-4-16,2-3-5 16,-4-5-7-16,1-6-2 15,-2-1-1-15,-2-7-8 16,1-6-56-16,0-3-64 15,1-2-138-15,-1-2-243 16</inkml:trace>
  <inkml:trace contextRef="#ctx0" brushRef="#br0" timeOffset="-127261.484">2333 16934 891 0,'0'0'57'0,"0"0"32"16,0 0 22-16,0 0-54 0,0 0-15 15,0 0 24 1,97 4-38-16,-63 0-2 0,-1 0-15 16,-3 0-11-1,-2 2-45-15,-4 0-184 0,-7 0-609 16</inkml:trace>
  <inkml:trace contextRef="#ctx0" brushRef="#br0" timeOffset="-125928.113">3070 16851 787 0,'0'0'95'16,"0"0"-81"-16,0 0 85 15,0 0-5-15,0 0-67 16,0 0 26-16,91 0 4 16,-40 0-15-16,7 3-8 0,-6 4-18 15,-7-3-16-15,-8 5-5 16,-4-2-31-16,0-3-61 15,-5-4-103-15,2 0-156 16</inkml:trace>
  <inkml:trace contextRef="#ctx0" brushRef="#br0" timeOffset="-125441.627">3261 16709 627 0,'0'0'85'16,"0"0"-53"-16,0 0 87 15,0 0-20-15,0 0-55 16,0 0-18-16,0 80 70 16,0-38-22-16,0 4-28 15,3-5-7-15,6-3-22 16,4-1-15-16,1-7-2 15,-1-13-82-15,5-8-268 0</inkml:trace>
  <inkml:trace contextRef="#ctx0" brushRef="#br0" timeOffset="-124800.484">3868 16523 629 0,'0'0'189'16,"0"0"-117"-16,0 0 42 16,0 0-11-16,0 0-54 15,0 0-47-15,9 93 97 16,-7-32-36-16,-2 5-16 16,3-5-8-16,0-7-10 0,0-7-15 15,3-8-4-15,-1-4-7 16,-3-8-3-16,-2-4-4 15,0-6-54-15,0-7-143 16,0-10-205-16</inkml:trace>
  <inkml:trace contextRef="#ctx0" brushRef="#br0" timeOffset="-124204.476">3874 16658 906 0,'0'0'44'0,"0"0"-31"16,0 0-8-16,0 0 73 15,0 0-55-15,0 0-10 16,21-52-11-16,-3 46 14 16,3 0 6-16,-3 2 8 15,6 2 11-15,-4 2-3 16,-3 2-18-16,1 18-17 16,-6 6 17-16,-2 5 9 15,-4 0 1-15,-6-2-10 0,0-4 5 16,0-1-1-1,-3-4-8-15,-7-4 1 0,1-5-6 16,1-3-9-16,1-3-1 16,3 1-1-16,1-5-7 15,3 1-27-15,0 4-38 16,0-2-1-16,7 6 13 16,11 2 13-16,6 2 10 15,1 3 29-15,6-2 2 16,-1 0-3-16,1 3 8 15,-1-3 1-15,-3 1 0 16,-6 1 11-16,-3-2 16 16,-9-1 25-16,-9 1 3 15,0-7-4-15,-3 3 1 0,-14-4 3 16,-8-1-6-16,0-2-17 16,-2-4-14-16,2 0-15 15,5 0-3-15,5 0-36 16,8 0-73-16,7 0-226 15</inkml:trace>
  <inkml:trace contextRef="#ctx0" brushRef="#br0" timeOffset="-122808.38">931 16675 593 0,'0'0'115'0,"0"0"-75"0,0 0 81 16,0 0-36-16,-14 77-29 16,14-68-21-16,0-3 0 15,9-4 4 1,0-2-8-16,3 0 0 0,-3 0-1 16,0-4-2-16,3-9-17 15,-5-2 0-15,-1-2-3 16,-1 1-7-16,-2-1 0 15,-3 3-2-15,0 3-1 16,0 3-3-16,0 2 1 16,0 1 4-16,-6 3 4 15,0 1 2-15,-3-2-2 16,0 3 2-16,-3 0-5 16,0 0-1-16,-1 11 0 15,-4 12 0-15,2 8 4 0,2 5 2 16,-2 9 16-16,6 5 6 15,3 4 0-15,6 3 1 16,0 1-7-16,0-4-9 16,3-6 1-16,12-6 2 15,6-5-9-15,1-8 0 16,6-4 2-16,2-4 0 16,3-12-2-16,0-2 7 15,0-7 0-15,-5 0-3 16,0 0-11-16,-2-12-3 15,1-1-34-15,3 1-54 16,1 4-156-16</inkml:trace>
  <inkml:trace contextRef="#ctx0" brushRef="#br0" timeOffset="-122088.063">1527 16893 659 0,'0'0'263'0,"0"0"-237"15,0 0 109-15,0 0-1 16,0 0-84-16,0 0-50 16,30 0 17-16,1 2 8 15,5 1-2-15,2 0-16 16,2 0 1-16,0-1-8 16,-7 3-11-16,-2 1-88 15,2-1-163-15,-6-1-148 16</inkml:trace>
  <inkml:trace contextRef="#ctx0" brushRef="#br0" timeOffset="-121811.19">1614 17087 797 0,'0'0'260'0,"0"0"-234"16,0 0 85-16,0 0-5 0,82-10-39 15,-54 9-44-15,-1 1-21 16,6 0-2-1,6 0-29-15,4 3-135 16,-3 6-366-16</inkml:trace>
  <inkml:trace contextRef="#ctx0" brushRef="#br0" timeOffset="-110238.838">7204 16462 706 0,'0'0'141'0,"0"0"-132"0,0 0-5 15,0 0 77-15,0 0-27 16,0 0-12-16,0 0 3 16,-3 21 11-16,3-21-4 15,0 0-15-15,0 0-5 16,0 0 2-16,0 0-8 16,0 0-8-16,0 0-1 15,0 0 2-15,0 0-2 16,-1-3-1-16,-4-9-14 0,-2 3-1 15,1-2-1 1,-3 0-1-16,-2 3 0 0,-2 4 1 16,-4-3-1-1,-3 4-2-15,-3 3 2 0,1 0-1 16,4 0 1 0,-1 0 1-16,2 3-1 15,1 8 0-15,1 5 0 0,-3 5-1 16,3 5 2-16,-3 3 0 15,3 4 1-15,6 0 0 16,2 1 3-16,5 0-1 16,2-2 3-16,0 1-2 15,2-1 1-15,7-3-4 16,4-2-1-16,1-4 1 16,2-3-2-16,2-4 0 0,0-6 0 15,1-3-4 1,2-4-1-16,0-3-4 0,6 0-1 15,-2-6 4 1,-2-8-2-16,-1-2 6 0,0-2-21 16,-5 0-7-16,1-2 1 15,-3-2 2-15,-2 1-3 16,-1-1 4-16,-3-2 10 16,0 3 10-16,-2-1 0 15,-1 0 6-15,-1 4 1 16,2 1-1-16,-4 3 1 15,-1 3 1-15,-1 4 0 0,-1 4-1 16,0 0 3-16,0 2 12 16,0 1 0-16,0 0-2 15,0 0 2-15,0 0-2 16,0 0-1-16,0 0-12 16,0 12 1-16,0 7 9 15,-6 6 7 1,2 1 3-16,4 0 0 15,-3 1-4-15,3 0 3 0,0-1-3 16,0 0-1-16,0-2 2 16,0-2-2-16,10-1-6 15,2-2-1-15,3-2-3 16,0-4-5-16,1-4-2 16,1 0-28-16,2-6-94 0,-2 1-236 15</inkml:trace>
  <inkml:trace contextRef="#ctx0" brushRef="#br0" timeOffset="-109110.47">7713 16884 660 0,'0'0'26'15,"0"0"-15"-15,0 0 95 16,0 0 8-16,0 0-60 16,0 0-15-16,3-3 10 15,-3 3-7-15,0 0 0 16,0 0-2-16,0 0-3 15,0 0-6-15,0 0-1 16,0 0-2-16,0 0-2 0,0 0-2 16,0 0-7-16,0 0-2 15,0 0-7-15,0 0-4 16,0 0-3-16,0 8 0 16,0 11 2-16,1 3 8 15,-1 2-6-15,2 2 4 16,-1-2-4-16,1-2 2 15,1-4-1 1,1 0-5-16,4-7 2 0,2-3 1 16,1-2-4-16,4-3-4 15,1-1 0-15,5-2-15 16,-2 0-17-16,1 0-32 0,-2-11-55 16,-2-6-77-1,-4-3-340-15</inkml:trace>
  <inkml:trace contextRef="#ctx0" brushRef="#br0" timeOffset="-108735.737">7693 16671 1012 0,'0'0'103'16,"0"0"-99"-16,0 0 66 15,0 0-17-15,0 0-53 16,0 0-21-16,0 9-55 16,0 7-85-16,0-3-220 15</inkml:trace>
  <inkml:trace contextRef="#ctx0" brushRef="#br0" timeOffset="-107868.399">8092 16869 558 0,'0'0'115'16,"0"0"-64"-16,0 0 77 15,0 0-6-15,0 0-37 16,0 0-21-16,0-17-1 16,0 17-15-16,0 0-11 15,0 0-8-15,0 2-15 16,7 13-12-16,2 11 15 15,0 3-3-15,-1 7-3 16,-4 2-4-16,2-2-2 16,-1-2-3-16,-2-3-1 15,1-4-1-15,-1-1 0 16,-2-4 0-16,1-2 1 16,-2-3-1-16,0-3 2 15,0-2-1-15,-10-4 3 16,-5-1 7-16,-3 0-4 15,-2-1-3-15,-2-4-2 16,4-2-1-16,3 0-1 16,-1 0-10-16,8-2-15 15,1-9-31-15,2-4-40 16,5-1-47-16,0-5-90 0,5-1-226 16</inkml:trace>
  <inkml:trace contextRef="#ctx0" brushRef="#br0" timeOffset="-107444.457">8047 16617 179 0,'0'0'952'0,"0"0"-919"16,0 0-1-16,0 0 82 15,0 0-71-15,0 0-43 16,5-6-20-16,5 6-25 15,-7 3-215-15,-3 6-422 0</inkml:trace>
  <inkml:trace contextRef="#ctx0" brushRef="#br0" timeOffset="-103054.261">8672 16717 684 0,'0'0'58'0,"0"0"1"15,0 0 55-15,0 0-2 16,0 0-58-16,0 0-9 15,0 0 7-15,-4-11-13 16,4 11-4-16,9 0 0 16,3 0-4-16,10 0 8 0,11 0-3 15,7 0-5 1,12 6-4-16,3-2-16 0,2-3-10 16,-4 4-1-1,-7-3-3-15,-9 1-28 0,-1-1-84 16,-8-2-104-1,-6 0-168-15</inkml:trace>
  <inkml:trace contextRef="#ctx0" brushRef="#br0" timeOffset="-102749.926">8875 16515 748 0,'0'0'267'16,"0"0"-261"-16,0 0 7 15,0 0 89-15,-1 72 23 16,5-26-59-16,6 1-45 16,-2-1-13-16,3-3-5 15,-4-3-3-15,2-4-22 16,-5 0-106-16,-4-8-211 16</inkml:trace>
  <inkml:trace contextRef="#ctx0" brushRef="#br0" timeOffset="-101729.247">9739 16742 925 0,'0'0'160'0,"0"0"-139"16,0 0 29-16,0 0 1 15,0 0 9-15,-48 85-8 16,33-45-33-16,8-3-7 15,7-5-8-15,0-6-4 0,0-1 0 16,12-13-4-16,12-2-7 16,4-10-24-16,5 0 0 15,6-5-2-15,4-16 3 16,-4-6 18-16,-5-5 8 16,-9-1 6-16,-11-6-4 15,-7 2-5-15,-7-2 3 16,0 5 8-16,-16 2 1 15,-11 7 23-15,-6 2-22 16,-7 4 6-16,-6 3-9 16,-1 0 2-16,4 3 2 15,9 1-3-15,7 0 0 16,12 3-4-16,6-2-11 16,4-1 10-16,5 0-14 0,0-6-6 15,6-2 10-15,10-6 15 16,3-3 3-16,-1-4-2 15,7-5 2 1,-1-2-3-16,1-2 0 0,-1 0 0 16,-4 4-3-16,-4 2 3 15,-4 6 0-15,-4 7 1 16,-7 3 1-16,-1 4-2 16,0-4 0-16,0 3 0 15,-9-2 12-15,0 2-7 16,0 4-3-16,-1 5 19 0,-1 2 11 15,-1 6-21 1,-4 0 1-16,-2 0 3 0,0 7 6 16,2 24-3-1,5 17 9-15,4 13-13 16,7 8-9-16,0 3 2 16,0-3-7-16,16-3-7 0,5-3-80 15,7-11-133-15,5-14-360 16</inkml:trace>
  <inkml:trace contextRef="#ctx0" brushRef="#br0" timeOffset="-101013.939">10279 16818 636 0,'0'0'192'0,"0"0"-148"16,0 0 75-16,0 0-5 16,0 0-34-16,0 0-24 15,6-7-25-15,-6 7-4 16,0 13-14-16,-9 11 12 16,0 7 22-16,0-1-22 15,3 1-5-15,3-4-15 16,3-4 14-16,0-4-14 0,0-5-2 15,8-6-3 1,4-3-8-16,4-5-18 0,5 0-29 16,-3-6-63-16,1-12-152 15,-4-7-264-15</inkml:trace>
  <inkml:trace contextRef="#ctx0" brushRef="#br0" timeOffset="-100824.491">10282 16656 936 0,'0'0'130'0,"0"0"-125"0,0 0 18 0,0 0 4 15,0 0-27-15,0 0-2 16,3 0-113-16,0 13-144 15,0 3-461-15</inkml:trace>
  <inkml:trace contextRef="#ctx0" brushRef="#br0" timeOffset="-100310.465">10674 16865 568 0,'0'0'172'0,"0"0"-100"0,0 0 61 15,0 0 3 1,0 0-40-16,0 0-32 16,0 0-24-16,11-21-23 0,-7 33-12 15,4 16 1-15,2 6 13 16,1 4-3-16,-1 5-8 15,2-3-1-15,-1-2-4 16,-4-2-1-16,-2-6-2 16,-1-5-2-16,-4-6 0 15,0-8 1-15,0-3 1 16,-4-3 0-16,-7-5 1 16,-3 0 12-16,-3 0-6 15,-4-5-7-15,9-9-6 16,1-1-38-16,3-2-38 0,6 0-93 15,2 3-115 1,0-3-292-16</inkml:trace>
  <inkml:trace contextRef="#ctx0" brushRef="#br0" timeOffset="-100051.522">10779 16581 824 0,'0'0'231'0,"0"0"-225"15,0 0 53-15,0 0 8 16,0 0-55-16,0 0-12 15,-49 7-27-15,46 13-67 16,3-1-216-16</inkml:trace>
  <inkml:trace contextRef="#ctx0" brushRef="#br0" timeOffset="-98777.234">6409 16620 78 0,'0'0'476'0,"0"0"-392"16,0 0 39-16,0 0 2 15,0 0-15-15,0 0-24 16,-3-3-21-16,3 3-2 16,0 0-6-16,0-1-7 15,0 1-15-15,14 0-24 16,5 0 10-16,6 0-13 15,2 0-5-15,3 0-3 16,-2 1-22-16,-1 2-81 16,-4 1-84-16,-6-1-117 15,-6 0-236-15</inkml:trace>
  <inkml:trace contextRef="#ctx0" brushRef="#br0" timeOffset="-98562.619">6348 16824 778 0,'0'0'104'0,"0"0"-81"0,0 0 84 15,0 0-22-15,107 7-60 16,-81-4-25-16,-4 5-24 15,-13-2-191-15,-5 1-266 16</inkml:trace>
  <inkml:trace contextRef="#ctx0" brushRef="#br0" timeOffset="-97770.603">5735 16529 383 0,'0'0'497'16,"0"0"-477"-16,0 0 25 15,0 0 11-15,-9 71-15 16,19-67 0-16,3-4-20 0,-2 0-21 16,1 0 1-16,-2-17 1 15,-4-2-2-15,-3-6-35 16,-3-3 15-16,0-3-5 16,0 1 16-16,-3 2 0 15,-4 7 9-15,-3 6 12 16,-1 6 4-16,5 5 5 15,-6 1 6-15,2 3-12 16,-7 0-11-16,-7 9-3 16,-4 13 1-16,0 8 6 15,-2 9 2-15,3 10 10 16,9 2 25-16,2 8-1 0,5 0-4 16,4-3-17-16,4-3-3 15,3-10-6-15,0-6-2 16,21-6 3-16,4-9-2 15,8-6 0-15,4-8-12 16,1-5-1-16,0-3 0 16,-5 0-27-16,-3-7-128 15,-9-7-269-15</inkml:trace>
  <inkml:trace contextRef="#ctx0" brushRef="#br0" timeOffset="-97312.414">5951 16909 532 0,'0'0'376'16,"0"0"-325"-16,0 0 58 15,0 0 18-15,0 0-58 16,0 0-49-16,-3 45 28 16,0-12 1-16,0-3-24 15,3-4-7-15,0-1-7 16,0-3-11-16,0-6 0 0,3 1-27 15,12-9-88-15,-2-6-245 16</inkml:trace>
  <inkml:trace contextRef="#ctx0" brushRef="#br0" timeOffset="-96933.018">6200 17006 112 0,'0'0'576'0,"0"0"-516"15,0 0 20-15,0 91 32 16,0-63-10-16,0 2-54 16,0-1 14-16,2-2-11 15,-2-3-10-15,0-4-3 16,0-7 2-16,0-2 1 16,-9-3-10-16,-2-5-10 15,-4-1-4-15,-1-2-9 16,-5 0-8-16,7-4-22 15,4-10-57-15,6-1-115 0,4-3-258 16</inkml:trace>
  <inkml:trace contextRef="#ctx0" brushRef="#br0" timeOffset="-96495.514">5915 16736 655 0,'0'0'406'0,"0"0"-376"0,0 0 35 16,0 0 1-1,0 0-46-15,0 0-20 0,0 0-9 16,5 0-87-16,5 0-104 16,-1 4-89-16</inkml:trace>
  <inkml:trace contextRef="#ctx0" brushRef="#br0" timeOffset="-96170.042">6218 16795 635 0,'0'0'433'0,"0"0"-405"15,0 0 10-15,0 0 5 0,0 0-43 16,0 0-42-16,0 6-113 16,0 1-320-16</inkml:trace>
  <inkml:trace contextRef="#ctx0" brushRef="#br0" timeOffset="-94563.891">4872 17056 109 0,'0'0'317'15,"0"0"-256"-15,0 0 28 16,0 0 44-16,0 0-9 0,0 0-30 16,0-10 0-16,0 10 1 15,0-2-12-15,0 2-10 16,0 0-8 0,0 0-20-16,0 0-27 0,0 6-16 15,8 12 2-15,8 6-1 16,-5 2-3-16,-7 1-67 15,-4-2-418-15</inkml:trace>
  <inkml:trace contextRef="#ctx0" brushRef="#br0" timeOffset="-92778.831">12150 16276 455 0,'0'0'241'0,"0"0"-187"15,0 0 56-15,0 0 25 16,0 0-25-16,0 0-35 16,0 0-21-16,-15-9-14 15,9 41-27-15,-2 23 60 16,-5 14-15-16,1 8-26 0,-1 4-10 15,5 0-10 1,8-6-10-16,0-7-2 16,30-8-17-16,16-10-75 15,17-15-211-15</inkml:trace>
  <inkml:trace contextRef="#ctx0" brushRef="#br0" timeOffset="-92329.137">12615 16452 442 0,'0'0'452'15,"0"0"-393"-15,0 0 29 0,0 0-14 16,2 89 21-16,7-19 18 16,-2 4-57-16,4-4 0 15,-1-7-14-15,-1-8-14 16,0-10-12-16,-2-9-8 16,-2-9-8-16,0-10-3 15,-5-7-43-15,0-9-100 16,0-1-251-16,0-8-293 15</inkml:trace>
  <inkml:trace contextRef="#ctx0" brushRef="#br0" timeOffset="-92096.413">12724 16494 931 0,'0'0'42'15,"0"0"-30"-15,0 0 5 16,85 60 67-16,-53-22-13 16,-6 0-28-16,-10-6-16 15,-12-4-8-15,-4-2-5 16,-6-8-1-16,-19-1 3 16,-5-3-16-16,-3-4-1 15,3-4-176-15,9-6-176 16</inkml:trace>
  <inkml:trace contextRef="#ctx0" brushRef="#br0" timeOffset="-91595.063">13181 16633 610 0,'0'0'97'16,"0"0"-89"-16,0 0 33 0,0 0 64 16,0 0-70-16,0 0-28 15,3-33 5-15,-3 23 1 16,0 0-5-16,-5 1-1 15,-7-1 14-15,1 0-4 16,-6 4-1-16,-5 6 3 16,-2 0-9-16,-4 4 2 15,-2 19 14-15,1 5 7 16,5 6 19-16,8 0-14 16,8-4-21-16,8-5-13 15,0-6-4-15,17-7-4 16,5-7-5-16,5-5-3 15,1 0-3-15,2-10 7 0,2-8 8 16,-4-1 6 0,-3 5-2-16,-11 5 16 0,-5 7 25 15,-9 2-17-15,0 12-26 16,3 13 6-16,0 5 10 16,3-1-18-16,3-1-58 15,6-8-125-15,3-9-172 16</inkml:trace>
  <inkml:trace contextRef="#ctx0" brushRef="#br0" timeOffset="-91018.555">13378 16556 689 0,'0'0'48'15,"0"0"39"-15,0 0 59 16,0 0-44-16,0 0-53 15,0 0-34-15,44 11-15 16,-44 20 0-16,0 8 1 16,0 3 9-16,0 2-10 0,5 0-3 15,13 0-3 1,3-4 6-16,1-4 2 16,0-3 13-16,-8-5 12 0,-6-3 17 15,-4-7-11 1,-4-3 38-16,0-3-39 0,-13-3-23 15,-8 0 0-15,-2-2-9 16,1 0 0-16,3-1-34 16,3 0-55-16,7-4-87 15,5-2-145-15,4 0-179 16</inkml:trace>
  <inkml:trace contextRef="#ctx0" brushRef="#br0" timeOffset="-90578.311">13651 16646 825 0,'0'0'117'0,"0"0"-5"16,-42 71 11-16,33-55-26 0,2-6-62 16,2-5-21-1,5-5-8-15,0 0-3 16,0 0 2-16,0-11-5 16,10-10-71-16,6-6-8 0,1-3 34 15,-3-2-16-15,2 3 17 16,-2 4 24-16,-5 10 20 15,-1 9 15-15,-2 6 47 16,1 0-18-16,0 19 34 16,5 2-2-16,-2 5-3 15,1-1-13-15,2-1-2 16,-1-5-23-16,1-3-11 16,-2-6-10-16,-2-2-12 15,-1-2-2-15,0-3-44 16,1 1-102-16,0 1-141 0,2 0-319 15</inkml:trace>
  <inkml:trace contextRef="#ctx0" brushRef="#br0" timeOffset="-90413.997">13981 16759 1026 0,'0'0'53'15,"0"0"78"-15,0 0 28 16,0 0-88-16,0 0-57 15,0 0-14-15,46-47-7 16,-33 35-45-16,-2 2-52 16,-5 0-105-16,-1 3-210 0</inkml:trace>
  <inkml:trace contextRef="#ctx0" brushRef="#br0" timeOffset="-89914.643">14062 16540 309 0,'0'0'110'0,"0"0"46"16,0 0 13-16,0 0-42 16,0 0 0-16,20 91-13 0,-15-60 2 15,0 0-41-15,1 2-7 16,2-4-7-16,-1-3-43 15,2-5-12-15,-3-2-6 16,-3-7-5-16,-1-3-98 16,-2-7-262-16</inkml:trace>
  <inkml:trace contextRef="#ctx0" brushRef="#br0" timeOffset="-89410.13">14396 16629 526 0,'0'0'672'16,"0"0"-641"-16,0 0 13 15,0 0 25-15,0 0-25 16,113-11-27-16,-80 11-16 0,-5 0-1 15,-6 0-5-15,-7 0-76 16,-2 0-176 0,-3 0-311-16</inkml:trace>
  <inkml:trace contextRef="#ctx0" brushRef="#br0" timeOffset="-89180.325">14837 16373 777 0,'0'0'274'15,"0"0"-273"-15,0 0-1 0,1 72 132 16,-4-23-30-16,-7 5-28 16,1-4-25-1,5-5 0-15,2-7-12 16,0-7-25-16,2-7-10 0,0-9-2 15,0-7-17-15,0-4-72 16,0-4-183-16,0 0-313 16</inkml:trace>
  <inkml:trace contextRef="#ctx0" brushRef="#br0" timeOffset="-88744.978">14633 16452 1229 0,'0'0'17'16,"0"0"-13"-16,0 0 44 15,0 0-8-15,83-51-37 16,-38 48-3-16,10 3-7 16,-1 0-26-16,-5 0-14 15,-4 3-32-15,-12 2 4 16,-7 3 23-16,-9-1 23 15,-5 3 27-15,-9 5 2 16,-3 7 3-16,0 6 57 16,-15 5 20-16,0 1-15 15,3 1-16-15,8-6-18 16,4-4-23-16,1-6-8 0,21-5-1 16,10-9-12-16,7-5-34 15,5 0-17-15,0-7 28 16,-10-3 23-16,-10 2 13 15,-14 5 56-15,-6 3 26 16,-4 0-1-16,0 7-34 16,0 10-3-16,2 3-23 15,4 1-18-15,2 1-3 16,11 0-51-16,8-2-125 16,10-6-266-16</inkml:trace>
  <inkml:trace contextRef="#ctx0" brushRef="#br0" timeOffset="-88179.948">16278 16102 603 0,'0'0'59'0,"0"0"44"16,0 0 67-16,0 0-107 16,-6 93 88-1,-10-18-18-15,-2 5-40 0,1-1-22 16,3-8-27-16,6-8-18 16,2-10-10-16,3-14-6 15,1-8-9-15,2-11-1 16,-1-9-8-16,1-6-53 15,0-5-63-15,0-5-106 16,1-20-180-16</inkml:trace>
  <inkml:trace contextRef="#ctx0" brushRef="#br0" timeOffset="-87955.097">16387 16095 935 0,'0'0'32'0,"9"117"-17"16,-2-42 83-16,-2 4 43 16,4-6-55-16,3-6-25 15,6-5-29-15,2-12 9 16,0-7-20-16,1-8-16 16,-5-11-5-16,-4-8-2 15,-4-6-80-15,-5-9-172 16,-3-1-281-16</inkml:trace>
  <inkml:trace contextRef="#ctx0" brushRef="#br0" timeOffset="-87778.561">16271 16529 1084 0,'0'0'143'0,"0"0"-136"15,0 0 61-15,0 0-40 16,94-11-12-16,-36 11-16 16,2 3-50-16,-5 10-90 15,-12-2-150-15</inkml:trace>
  <inkml:trace contextRef="#ctx0" brushRef="#br0" timeOffset="-87586.114">16788 16712 991 0,'0'0'195'0,"0"0"-192"16,5 77 75-16,-5-42 23 16,0-3-70-16,0 1-31 15,0 0-4-15,0-7-89 16,0-12-303-16</inkml:trace>
  <inkml:trace contextRef="#ctx0" brushRef="#br0" timeOffset="-87195.196">17097 16142 616 0,'0'0'333'0,"0"0"-330"16,0 120 140-16,0-52 1 15,0 1-43-15,0 0-60 16,0-6-26-16,3-7-11 16,9-10-4-16,-4-11 0 15,-4-10-21-15,-1-12-48 16,-1-9-124-16,-2-4-280 15</inkml:trace>
  <inkml:trace contextRef="#ctx0" brushRef="#br0" timeOffset="-86795.413">17064 16112 752 0,'0'0'60'0,"0"0"-4"16,0 0 68-1,0 0-7-15,94-48-44 16,-71 48-22-16,-3 17-11 16,-3 15-10-16,-8 10 2 0,-9 5-12 15,0 0-15-15,-13-3 1 16,-10-2-1-16,5-7-3 15,3-1-2-15,11-5-7 16,4 0-27-16,1 1-17 16,17-1-50-16,3-1 56 15,3 3 29-15,-2-1 16 16,-3-3 6-16,-6-2 43 16,-7-8 36-16,-6-7-5 15,0-3-20-15,0-7-24 16,-11 2-19-16,-7 0-4 0,-1 4-13 15,3 0 0 1,3 6-47-16,6 2-101 0,7 0-251 16</inkml:trace>
  <inkml:trace contextRef="#ctx0" brushRef="#br0" timeOffset="-85878.453">18176 16449 942 0,'0'0'29'0,"0"0"10"15,0 0 45-15,0 0-24 16,0 0-38-16,0 0-6 16,24-31 1-16,-24 19-10 15,0 0 6-15,-11 1-9 16,-5 4 1-16,-1 5 1 0,-2 2 6 15,-6 10-3 1,-2 21 1-16,2 10 10 0,5 7 1 16,8-1-10-1,12-5-7-15,0-5-2 0,18-9-2 16,15-7-7-16,7-10-2 16,6-11-13-16,4 0-27 15,-1-15 36-15,-13-12 13 16,-11-4 0-16,-17-7-9 15,-8-4-7-15,-5 1 16 16,-19 4 14-16,-5 9-12 16,-6 15 19-16,-1 12-9 0,3 1-12 15,8 8-3 1,8 13-36-16,10 1-152 0,7 0-156 16</inkml:trace>
  <inkml:trace contextRef="#ctx0" brushRef="#br0" timeOffset="-85495.71">18510 16474 702 0,'0'0'55'16,"0"0"-18"-16,-31 98 55 15,31-66-26-15,0-3-31 0,4-7-24 16,16-8-1 0,3-8-9-16,7-6 0 0,4-4 8 15,2-19 2-15,-3-8-2 16,-4-7-4-16,-7-10 9 16,-7-7 14-16,-3-9 17 15,-5-6-27-15,-5-8-6 16,-2 4 9-1,-9 6-1-15,-17 13 10 0,-12 19 5 16,-10 17-25-16,-6 13-10 16,-2 6 0-16,2 6-2 15,8 20-1-15,7 11-5 16,10 6-100-16,10-1-66 0,18 0-121 16</inkml:trace>
  <inkml:trace contextRef="#ctx0" brushRef="#br0" timeOffset="-85018.07">18916 16372 409 0,'0'0'601'15,"0"0"-601"-15,0 0 0 16,0 0 79-16,10 93-6 16,-5-58-23-16,2-4-26 15,5-1-10-15,6-14-5 16,0-3-7-16,6-10 0 15,3-3 3-15,1-3 2 16,3-16-4-16,2-5-6 16,-1-5-2-16,-4-2-2 15,-3 2-19-15,-4 6 13 16,-9 9 13-16,-6 8 6 0,-3 6 19 16,-3 3 1-16,0 20-20 15,0 8 22-15,0 5-3 16,3-1-11-1,0-2-8-15,3-5-6 16,1-8 0-16,-1-7-69 16,1-9-147-16,1-4-259 15</inkml:trace>
  <inkml:trace contextRef="#ctx0" brushRef="#br0" timeOffset="-84715.488">19568 16323 689 0,'0'0'45'0,"-15"88"94"16,13-45 71-16,1-5-95 15,1-7-8-15,0-9-51 16,0-9-23-16,0-6-9 15,3-7 0-15,4 0-14 16,8 0-9-16,2 0-1 16,4-4-2-16,-2-3-46 15,3 1-16-15,1-2-31 16,2-2-33-16,5-3 1 16,0-4 1-16,1-2-25 15,-3 0-74-15,-6-6-196 16</inkml:trace>
  <inkml:trace contextRef="#ctx0" brushRef="#br0" timeOffset="-84589.455">19859 16377 241 0,'0'0'403'0,"0"0"-272"0,0 0 21 16,0 0-14-16,0 0-20 15,-66 78-16-15,50-39-46 16,7 2-25-16,4-3-23 16,5-7-8-16,0-5-7 15,3-8-53-15,12-10-66 16,9-6-144-16</inkml:trace>
  <inkml:trace contextRef="#ctx0" brushRef="#br0" timeOffset="-84145.201">20168 16362 256 0,'0'0'318'16,"0"0"-317"-16,0 0 10 16,0 0 96-16,0 0 3 0,0 0-71 15,18-12-37 1,-14-2 2-16,-4 1 25 0,0 2-1 16,0 1 12-16,0 6 25 15,-9 4 8-15,-14 0-23 16,-8 17 21-16,-7 13-4 15,0 5-6-15,7 4-23 16,10 0-13 0,11-5-6-16,10-6-4 0,0-8-14 15,19-8-1-15,11-8-4 16,6-4-5-16,2-2-18 16,4-15 0-16,1 1 8 15,-8 1 12-15,-10 7 7 16,-10 4 4-16,-9 4 2 15,-3 0-3-15,-3 0-2 16,0 11-1-16,0 7 2 16,0-4-2-16,0 0-5 0,0-3-86 15,0-5-129-15,0-6-174 16</inkml:trace>
  <inkml:trace contextRef="#ctx0" brushRef="#br0" timeOffset="-83628.043">20548 16281 644 0,'0'0'305'0,"-30"79"-185"16,12-37 28-16,2-2-33 15,5-3-27-15,7-10-35 16,4-6-24-16,0-8 6 16,0-8-24-16,12-5-8 15,15 0 1-15,7-8-4 16,8-12-15-16,4-5-25 0,1-6-16 15,-1-1-16 1,-11 4-26-16,-9 7 10 16,-16 9 8-16,-10 6 41 15,-1 6 1-15,-24 0 24 0,-10 10 14 16,-2 10 11 0,-2 2 13-16,3 1 14 0,11 2 10 15,7-4 18-15,12 0-6 16,6-1-31-16,0-2-2 15,8 1 23-15,15-8-19 16,9 0-10-16,0-1 16 16,3-5-25-16,-4-2-12 0,-4-3 0 15,-9 0-29 1,-3 0-101-16,3 0-283 0</inkml:trace>
  <inkml:trace contextRef="#ctx0" brushRef="#br0" timeOffset="-82383.038">20981 15745 624 0,'0'0'170'0,"0"0"-72"16,0 0-42-16,74 109 95 0,-39-8-15 15,5 19-34-15,7 9-12 16,2-3-56-16,-2-14 11 15,-8-14-15-15,-12-14-10 16,-17-12-14-16,-10-14-6 16,-10-8-8-16,-26-9-42 15,-10-7-54-15,-2-9-103 16,3-14-213-16</inkml:trace>
  <inkml:trace contextRef="#ctx0" brushRef="#br0" timeOffset="-81821.421">21886 16801 468 0,'0'0'0'0,"0"0"-97"16,0 0-37-16,0 0 70 15</inkml:trace>
  <inkml:trace contextRef="#ctx0" brushRef="#br0" timeOffset="-78629.757">1183 17862 237 0,'0'0'484'16,"0"0"-351"-16,0 0-9 16,0 0 14-16,0 0-8 15,0 0-42-15,0 0-28 16,-3 0-23-16,3 0-12 16,0 0-7-16,0 0-13 15,0 0-5-15,0 0 0 16,0 0 0-16,0 0 0 15,0 0 0-15,0 0 1 0,0 0-1 16,0 0-2 0,0 0-1-16,0 0 3 0,0 0 0 15,0 0 1-15,0-7-1 16,0-3-5-16,-5-2-8 16,-2 2 5-16,2 0 5 15,-5 6 0-15,-2-1-3 16,-2 3 1-16,-8 2-1 15,0 0 2-15,0 0 3 16,-1 7 1-16,1 7-2 16,-1 5 2-16,2 7 0 15,-1 4-1-15,3 3 1 16,2 2 1-16,4-3 1 16,5 1-1-16,4-3 5 15,2-7 3-15,2 3 1 0,0-5-5 16,3-3 3-16,8 0 3 15,5-6-2-15,5-1 4 16,3-1-6-16,7-4-2 16,1 0 4-16,4-6-9 15,-5 4-2-15,7-4-42 16,-2 0-99-16,0 0-329 16</inkml:trace>
  <inkml:trace contextRef="#ctx0" brushRef="#br0" timeOffset="-77653.957">1812 17906 624 0,'0'0'185'0,"0"0"-95"0,0 0 54 15,0 0-18-15,0 0-81 16,0 0-27-16,94 0-14 15,-59 0-4-15,-4 0-2 16,-6 0-72-16,-4 3-151 16,-3 6-15-16,-10-1-27 0</inkml:trace>
  <inkml:trace contextRef="#ctx0" brushRef="#br0" timeOffset="-77495.565">1908 18031 656 0,'0'0'139'0,"0"0"-136"16,0 0 70-16,0 0 77 16,0 0-102-16,0 0-46 15,0 0-1-15,119 31-2 16,-77-21-52-16,-6-2-156 16,1 2-414-16</inkml:trace>
  <inkml:trace contextRef="#ctx0" brushRef="#br0" timeOffset="-76974.308">2555 17733 582 0,'0'0'105'16,"0"0"-32"-16,0 0 93 0,-17 119-10 15,3-66-8 1,3 3-38-16,0-6-33 0,2-3-9 16,1-5-30-16,1-9-32 15,4-7-4-15,3-6-2 16,-3-3-2-16,-2-7-42 16,4-4-56-16,-1-2-125 15,2-4-216-15</inkml:trace>
  <inkml:trace contextRef="#ctx0" brushRef="#br0" timeOffset="-76697.645">2621 17660 922 0,'0'0'138'15,"0"0"-113"-15,0 0 25 16,55 76 60-16,-33-32-34 16,1 5-19-16,-5 2 12 15,-6-2-33-15,-2 1-16 16,-4-4-9-16,-1-4-7 16,-2-5-4-16,0-8 0 15,0-6-5-15,0-6-37 16,-2-7-66-16,3-6-132 15,-4-2-154-15</inkml:trace>
  <inkml:trace contextRef="#ctx0" brushRef="#br0" timeOffset="-76463.658">2536 17968 820 0,'0'0'92'0,"0"0"-7"15,0 0 60-15,0 0-72 0,0 0-45 16,0 0 19-16,63 16-4 16,-32-6-26-16,2-4-17 15,7-2-29-15,-3-4-98 16,-4 0-238-16</inkml:trace>
  <inkml:trace contextRef="#ctx0" brushRef="#br0" timeOffset="-73871.679">3200 17937 689 0,'0'0'80'0,"0"0"-18"15,0 0 81-15,0 0-1 16,0 0-52-16,0 0-27 16,106-16-21-16,-72 13-13 0,3 0-23 15,4 3-6-15,-1 0-29 16,0 2-148-16,-1 7-237 16</inkml:trace>
  <inkml:trace contextRef="#ctx0" brushRef="#br0" timeOffset="-73462.563">4010 17660 535 0,'0'0'563'0,"0"0"-556"15,0 0 8-15,0 0-15 16,-6 76 112-16,-3-23-24 16,-1-3-35-16,4-1-12 15,3-6-4-15,1-2-13 0,2-8-5 16,0-7-14 0,0-3-5-16,0-10-2 0,0-4-43 15,8-4-106 1,-1-5-193-16</inkml:trace>
  <inkml:trace contextRef="#ctx0" brushRef="#br0" timeOffset="-72942.685">3970 17760 822 0,'0'0'35'0,"0"0"-8"0,0 0-14 15,0 0 64-15,0 0-18 16,0 0-22 0,97-56 2-16,-78 53 14 0,-1 3-4 15,0 0-1-15,-5 0-10 16,-1 13 1-16,-6 6-11 15,-6 4-10-15,0 2 10 16,0-1 9-16,-3-3-17 16,-7-2-6-16,4-4-8 15,1-5-4-15,2-1-2 16,3-8 0-16,0 3-9 0,0 1-36 16,0 5-22-1,3 6 16-15,12 0 4 0,5 8 25 16,2 2 22-16,0 1 3 15,-2-1-2-15,2-5 5 16,-6-2 16-16,-5-6 8 16,-8-2 1-16,-3-5-18 15,0 0 0-15,-6-2 22 16,-12 2 10-16,-4-2-20 16,2 2-18-16,-2-5-7 15,4 1-7-15,0 2-40 16,2 1-85-16,8 2-89 15,8-2-179-15</inkml:trace>
  <inkml:trace contextRef="#ctx0" brushRef="#br0" timeOffset="-72079.556">4959 18055 742 0,'0'0'133'16,"0"0"-27"-16,0 0 51 15,0 0-31-15,0 0-48 16,0 0-39-16,42 88-14 16,-41-66-20-16,-1-1-5 15,0-1-60-15,0 1-235 16,0-6-520-16</inkml:trace>
  <inkml:trace contextRef="#ctx0" brushRef="#br0" timeOffset="-71230.442">5979 17695 678 0,'0'0'190'0,"0"0"-189"15,0 0 65-15,0 0 44 16,0 0-19-16,0 0-39 16,15 22-15-16,-10-22-28 15,-2 0-3-15,1 0 5 16,-1 0-1-16,0-6-4 0,-1-4-6 15,-2 0-11 1,0 3-6-16,0-2 11 0,0 4 6 16,0 2 0-16,-8 0 2 15,1 3 3-15,-1 0-1 16,-4 0-3-16,0 4 2 16,-4 13 3-16,2 7 11 15,0 6 10-15,0 4-3 16,5 2-2-16,-1 0 9 15,8-1 2-15,2-7-15 16,0-1 0-16,0-6-4 16,8-3 0-16,8-2 3 15,2-5-4-15,0-1-5 16,1-4-8-16,1-5-2 16,4-1-9-16,1 0-47 15,2 0-110-15,-5 0-248 16</inkml:trace>
  <inkml:trace contextRef="#ctx0" brushRef="#br0" timeOffset="-70388.011">6312 17955 773 0,'0'0'142'0,"0"0"-104"0,0 0 87 16,0 0 1 0,0 0-76-16,0 0 8 15,3 39 1-15,3-18-23 0,3 1-11 16,-2 2-8-16,2-5-12 15,-1-3 0-15,-1-2-5 16,1-3-5-16,-2-1-42 16,0-2-49-16,5-2-69 15,3-6-89-15,11 0-295 16</inkml:trace>
  <inkml:trace contextRef="#ctx0" brushRef="#br0" timeOffset="-70081.056">6636 17977 6 0,'0'0'773'0,"0"0"-727"0,0 0 20 16,0 0 68-16,0 74-30 16,0-44-21-16,0 0-9 15,4-2-32-15,-4-6-12 0,3-7-11 16,-3-2-4-16,0-6-12 16,0-1 1-16,0-2-4 15,-7-4-23-15,-7 0-62 16,-3 0-126-16,-3-10-177 15</inkml:trace>
  <inkml:trace contextRef="#ctx0" brushRef="#br0" timeOffset="-69802.254">6270 17791 1062 0,'0'0'94'15,"0"0"-85"-15,0 0 16 16,0 0-4-16,0 0-21 15,0 0-37-15,91 11-100 16,-68 0-225-16</inkml:trace>
  <inkml:trace contextRef="#ctx0" brushRef="#br0" timeOffset="-69636.748">6703 17829 1024 0,'0'0'78'0,"0"0"-78"15,0 0-2-15,0 0-12 16,0 0-151-16,0 0-208 16</inkml:trace>
  <inkml:trace contextRef="#ctx0" brushRef="#br0" timeOffset="-69198.939">7135 17823 368 0,'0'0'646'0,"0"0"-573"16,0 0 27-16,0 0-18 16,0 0-81-16,0 0 11 15,53-4-12-15,-26 4-56 16,-5 1-144-16,-4 8-202 0</inkml:trace>
  <inkml:trace contextRef="#ctx0" brushRef="#br0" timeOffset="-69064.278">7140 17970 554 0,'0'0'468'0,"0"0"-458"15,0 0 33-15,0 0 75 16,79 14-118-16,-33-14-37 15,5 0-144-15,-5 0-301 16</inkml:trace>
  <inkml:trace contextRef="#ctx0" brushRef="#br0" timeOffset="-68491.457">7852 17846 409 0,'0'0'89'0,"0"0"-58"15,0 0-31-15,0 0 119 16,0 0-68-16,6-82-36 16,-17 72 62-16,-5 4-15 15,4 0 2-15,-3 1-31 16,-3 4 7-16,2 1 13 16,-4 0 6-16,-4 15 10 15,-1 11-14-15,1 8 4 16,3 4-19-16,3-1-12 15,6 0-11-15,9-5-1 16,3-3-9-16,0-7-1 16,15-4-1-16,12-13-5 15,6-5 0-15,9 0 0 16,7-15 0-16,-4-9 0 0,-2 0-13 16,-9-1-4-1,-13 3-16-15,-6 8-4 16,-7 4 19-16,-8 7 18 15,0 3 2-15,0 0 13 16,0 0-15-16,0 10-6 0,0 13 6 16,-3 7 0-1,3-1-2-15,0-2-52 16,0-3-172 0,0-5-192-16</inkml:trace>
  <inkml:trace contextRef="#ctx0" brushRef="#br0" timeOffset="-68273.391">8062 17994 1119 0,'0'0'110'0,"0"0"-103"16,0 0-7-16,0 0 55 15,0 0 18-15,3 73-43 16,3-47-22-16,5-5-8 15,-1-4 0-15,2-6-25 16,1-6-79-16,4-5-154 16,2 0-258-16</inkml:trace>
  <inkml:trace contextRef="#ctx0" brushRef="#br0" timeOffset="-68031.379">8369 17986 745 0,'0'0'17'0,"0"0"-14"15,-25 88 42-15,25-52 67 16,0-7-43-16,0-1-27 16,0-8-7-16,0-5 18 15,0-5 6-15,0-6 3 0,0-2-11 16,-9 0-14-16,-13-2-2 15,-4 0-28-15,-5 0-7 16,4 0-24-16,-1-4-36 16,11-2-115-16,11 2-217 15</inkml:trace>
  <inkml:trace contextRef="#ctx0" brushRef="#br0" timeOffset="-67650.464">8738 17946 325 0,'0'0'809'15,"0"0"-792"-15,0 0 3 16,0 0 81-16,79 0-50 15,-39 0-44-15,-1 0-7 0,0 0-59 16,-9 0-166 0,-10 0-476-16</inkml:trace>
  <inkml:trace contextRef="#ctx0" brushRef="#br0" timeOffset="-66970.33">9329 17881 838 0,'0'0'246'16,"0"0"-240"-16,0 0-6 15,-15 74 21-15,12-53-2 0,3 1-15 16,0-6-4-1,19-5 0-15,6-6-8 0,8-5-20 16,0 0 1-16,-3-1-16 16,-2-10 18-16,-13 1 9 15,-6 0 16-15,-6-1 11 16,-3-2 7-16,-7-3 24 16,-14-1-11-16,-9-3-19 15,-10 4-6-15,3-1 13 16,1 5-14-16,9 2-4 15,10 3 3-15,10 3 4 16,7-1 0-16,0 4 3 16,4-6-11-16,13-4-18 15,8-1 1-15,5-5 7 16,4-5 10-16,2-2 0 0,-4-9 3 16,-6-3 6-16,-3-9-6 15,-7-6-1-15,-4 2-2 16,-9 2 0-16,-3 13 10 15,0 13 13-15,-8 8 0 16,-12 9-2-16,-7 4 1 16,-1 3-5-16,-4 19-3 15,2 10 8-15,5 10-12 16,7 4-10-16,8 2-1 16,5 1-42-16,5-3-70 15,0-7-100-15,18-6-163 16</inkml:trace>
  <inkml:trace contextRef="#ctx0" brushRef="#br0" timeOffset="-66530.606">9827 17879 534 0,'0'0'183'15,"0"0"-79"1,0 0 15-16,0 0 7 0,0 0-15 15,0 0-16-15,0-5-37 16,0 5-24-16,0 0-7 16,0 0-16-16,0 12-10 15,0 7 2-15,-3 5 3 16,0 2 0-16,0-1-1 16,3 1 3-16,0-1 8 15,0-2 2-15,3-7-11 0,6-3 0 16,3-3 0-1,0-3-5-15,0-7-2 0,4 0-3 16,2 0-34-16,5-8-53 16,0-8-146-16,3-2-284 15</inkml:trace>
  <inkml:trace contextRef="#ctx0" brushRef="#br0" timeOffset="-66114.096">10199 17868 834 0,'0'0'119'0,"0"0"-77"16,0 0 4-16,0 0 3 0,0 0 24 15,-5 78-23 1,-1-43-20-16,-2-1-3 0,1-2-17 15,1-6 14 1,-1-3 1-16,-1-7-7 0,-2-2-2 16,-1-7-8-16,-2-1 0 15,-5-6-8-15,0 0-3 16,-1 0-47-16,-2-15-119 16,3-8-239-16</inkml:trace>
  <inkml:trace contextRef="#ctx0" brushRef="#br0" timeOffset="-65767.778">9848 17670 788 0,'0'0'147'0,"0"0"-80"15,0 0-21-15,0 0-14 16,0 0-24-16,0 0-8 16,56 21-41-16,-40-13-113 15,6-1-190-15</inkml:trace>
  <inkml:trace contextRef="#ctx0" brushRef="#br0" timeOffset="-65577.674">10178 17705 600 0,'0'0'255'0,"0"0"-232"0,0 0 9 15,0 0 11-15,0 0-43 16,0 0-7-16,16 3-130 15,-11 3-165-15</inkml:trace>
  <inkml:trace contextRef="#ctx0" brushRef="#br0" timeOffset="-64691.556">13078 17502 650 0,'0'0'77'15,"0"0"2"-15,0 0 86 16,0 0-14-16,0 0-79 16,0 0-37-16,-10 46 86 15,-23-3-46-15,-3 2-29 16,3-1-14-16,5-7-19 16,2 0-10-16,8-4-3 15,4-5-1-15,3-4-15 16,11-8-45-16,0-5-78 0,24-9-170 15,10-2-208 1</inkml:trace>
  <inkml:trace contextRef="#ctx0" brushRef="#br0" timeOffset="-64490.607">13558 17598 835 0,'0'0'274'0,"0"0"-270"16,-116 89 48-16,76-53 105 16,7 0-96-16,6-2-49 15,7 2-12-15,9-6 0 0,6-8-65 16,5-8-234-16,3-10-317 16</inkml:trace>
  <inkml:trace contextRef="#ctx0" brushRef="#br0" timeOffset="-64287.172">14034 17704 941 0,'0'0'67'0,"102"-7"-40"16,-34 7-27-16,7 0 109 15,12 0-57-15,5 0-41 16,5 0-11-16,-3 4-14 16,-9-1-101-16,-4-3-292 15</inkml:trace>
  <inkml:trace contextRef="#ctx0" brushRef="#br0" timeOffset="-63934.997">15564 17571 936 0,'0'0'109'16,"-74"89"-75"-16,37-45 43 16,0-6 69-16,5-4-91 15,2-6-51-15,8-3-4 16,6-9-9-16,13-5-82 15,3-8-191-15,3-3-335 16</inkml:trace>
  <inkml:trace contextRef="#ctx0" brushRef="#br0" timeOffset="-63722.577">15960 17585 407 0,'0'0'351'0,"0"0"-323"0,0 0 101 16,-31 96 30-1,11-64-24-15,1-1-88 0,2-4-25 16,3-1-17 0,5-6-5-16,2-4-70 0,7-7-181 15,0-8-508 1</inkml:trace>
  <inkml:trace contextRef="#ctx0" brushRef="#br0" timeOffset="-63545.601">16275 17726 853 0,'0'0'200'0,"97"-20"-196"16,-25 11-4-16,13-1 73 15,10 2-43-15,8-1-30 16,6 0-57-16,-3 2-109 16,-6-2-188-16</inkml:trace>
  <inkml:trace contextRef="#ctx0" brushRef="#br0" timeOffset="27772.977">5754 15763 461 0,'0'0'286'15,"0"0"-242"-15,0 0 19 16,0 0 36-16,0 0-4 15,0 0-16-15,0 0-24 16,0 0-2-16,33 24-9 16,-30-9-8-16,-3 1-8 15,0 3-1-15,0 3-17 16,0-1-6-16,0-1-4 0,-3-3-7 16,-2-4-53-16,1-7-141 15,4-6-216-15</inkml:trace>
  <inkml:trace contextRef="#ctx0" brushRef="#br0" timeOffset="28650.979">6237 15441 271 0,'0'0'203'0,"0"0"-172"15,0 0 3-15,0 0 15 16,0 0-6-16,0 0-7 15,5-4 9-15,-5 4 14 16,0 0 20-16,0 0-17 16,0 0-6-16,0 9-9 15,0 10 34-15,0 6-7 16,-9 0-29-16,3 1-23 16,6-3-17-16,0-3-5 15,0-3-8-15,15-9-32 16,3-2-18-16,4-6 6 15,2 0-12-15,0-7 4 16,-5-8-12-16,-4-5 9 0,-6 1 19 16,-9-1 38-1,0 1 6-15,-21 1 61 0,-10 1 15 16,-3 2 3-16,-5 5-38 16,0 5 20-16,2 3-1 15,13 2-23-15,6 0-20 16,12 0-17-16,6 0 0 15,0-5-61-15,6-1-35 16,13-2 19-16,1-3 33 16,5-3-17-16,-4-3 21 15,-1-4 40-15,-4-2 6 16,-4-5 6-16,1-7 6 16,-1-4 1-16,-3-6-2 0,0 0-1 15,-6 6 3-15,-3 13 14 16,0 11 21-16,0 7 14 15,0 7-19-15,0 1-24 16,-2 0-13-16,-4 18 4 16,-5 8-1-16,0 3-2 15,-2 4-4-15,5 1-6 16,4-2-3-16,2-1 0 16,2-3-61-16,0-3-56 15,11-3-92-15,10-10-91 16</inkml:trace>
  <inkml:trace contextRef="#ctx0" brushRef="#br0" timeOffset="29124.489">6536 15295 857 0,'0'0'56'0,"0"0"-53"16,0 0 28-16,0 103 42 15,0-69-43-15,3-5-13 0,12-5-10 16,0-8-7 0,1-8 0-16,4-8-2 0,-4 0 2 15,-4-2 4-15,0-12-2 16,-8 0-2-16,-4-1-3 15,0 5 3-15,0 2 27 16,-9 2 4-16,2 3-14 16,7-1-16-16,0 0-1 15,0-4-40-15,12-2-45 16,7-2 4-16,8 0-34 16,1-1-29-16,1 1 34 15,-9 4 110-15,-9 6 33 16,-5 2 87-16,-6 0 25 15,0 0-9-15,-3 13-23 16,-9 5-8-16,3-3-50 0,0-1-40 16,8-2-14-16,1-3-1 15,1-1-28-15,17-1-68 16,2-3-58-16,3-1-112 16,3 0-256-16</inkml:trace>
  <inkml:trace contextRef="#ctx0" brushRef="#br0" timeOffset="29668.222">7067 15329 688 0,'0'0'262'0,"0"0"-262"16,0 0-32-16,0 0 32 16,0 0 4-16,0 0 1 15,61-3 8-15,-40 3 8 16,-3 7 13-16,-5 9-20 16,-5 6 15-16,-8 4 5 15,0 3 22-15,-3 3-2 16,-9 1-1-16,0-1-3 15,0-5 19-15,9-6-60 0,3-4-9 16,0-7 0 0,0-4-10-16,21-5-45 0,4-1 11 15,11 0 24 1,4-15-34-16,4-5-51 0,0-1 42 16,0-4 31-16,-3 0 13 15,-8 1 17-15,-10 7 2 16,-12 7 5-16,-9 8 49 15,-2 2 55-15,0 0-28 16,-13 14-39-16,-2 9-21 16,-3 5 10-16,10 1 1 15,4-3-24-15,4 1-6 16,0-7 12-16,0-4-14 16,9-9-38-16,7-2 12 15,2-5-56-15,3 0-51 0,6-12-122 16,-5-8-390-16</inkml:trace>
  <inkml:trace contextRef="#ctx0" brushRef="#br0" timeOffset="29874.626">7747 15402 802 0,'0'0'214'0,"0"0"-212"16,0 0 9-16,-19 83 47 15,14-59-32-15,4-4-11 16,1-1 7-16,0-8-10 0,0-4-12 16,3-7-24-16,3 0-77 15,-5 0-58-15,1-10-25 16,-2-5-144-16</inkml:trace>
  <inkml:trace contextRef="#ctx0" brushRef="#br0" timeOffset="30062.382">7579 15384 651 0,'0'0'208'0,"0"0"-134"16,0 0-24-16,0 0-5 15,0 0-26-15,0 0 37 16,125-62 26-16,-73 52-12 16,-2 0-18-16,-6 1-17 0,-3 1-19 15,-9 0-16-15,-2 0 0 16,-9 4-22-16,-9 2-61 15,-10 2-88-15,-2 0-178 16</inkml:trace>
  <inkml:trace contextRef="#ctx0" brushRef="#br0" timeOffset="31314.924">7355 15427 205 0,'0'0'83'0,"0"0"-79"15,0 0-8-15,0 0 14 16,0 0-7-16,0 0 13 15,-12 0-16-15,11 0 1 16,1 0 0-16,-2 0 5 16,2 0 16-16,0 0 10 15,0 0-32-15,0-5 4 0,0-1-4 16,0 1 7 0,0 2 13-16,0-1-3 0,2 1 14 15,-1-1 3-15,-1-2 9 16,3 2 7-16,-2 0 9 15,-1 2 7-15,0 0 3 16,0 2-10-16,0 0 5 16,0 0-3-16,0 0 1 15,-1 8-6-15,-8 10 16 16,-3 4 6-16,3 1-17 16,0-2-24-16,2-2-30 15,5-4-7-15,1-2-14 16,1-4-114-16,0-3-184 15,7-2-501-15</inkml:trace>
  <inkml:trace contextRef="#ctx0" brushRef="#br2" timeOffset="-32281.476">7298 6020 208 0,'0'0'125'0,"0"0"-74"15,0 0 11-15,0 0-9 16,0 0-18-16,0 0-13 15,0 0 2-15,0 0 14 16,14-42-11-16,-14 42 2 16,0 0-8-16,0 0 13 15,0 0-25-15,0 0-9 16,0 0-13-16,0 0 13 16,0 0 2-16,0 0 0 15,0 0 1-15,0 0 23 16,0 0 27-16,0 0-13 15,0 0 10-15,0 0-13 16,0 0-9-16,0 0 2 16,0 0-4-16,0 0-9 0,0 0-5 15,0 0 4-15,0 0-5 16,0 0 1-16,0 0-3 16,0 0-3-16,1 0 1 15,-1 0-1-15,0 0-1 16,0 0-2-16,0 0 3 15,0 0-3-15,0 0 7 16,0-6-5-16,0 0-4 16,0 1 3-16,-1 1-1 15,-7 1 7-15,2 1 0 16,-1 0-8-16,-2 1 0 16,-2 1 5-16,1 0 1 0,-5 0-7 15,0 0-1-15,-1 7 1 16,-1 10 3-16,-1 6-2 15,0 3 1 1,-1 5 6-16,3-4 3 16,4 0-5-16,3 0-2 0,4-2 9 15,5-2 1-15,0-1-6 16,0-2-7-16,11 0 5 16,4-3 4-16,4 0-6 15,5-2 7-15,1-2-5 16,-2-2 0-16,-1-2-7 15,-3-4-2-15,1-2-22 16,4-3-60-16,-2 0-74 16,3-8-229-16</inkml:trace>
  <inkml:trace contextRef="#ctx0" brushRef="#br2" timeOffset="-31664.824">7589 6076 871 0,'0'0'62'0,"0"0"-29"0,0 0 41 16,0 0 8-16,0 0-31 15,0 0 26-15,-3 79-10 16,-3-46-16-16,3-3-15 16,2-3-13-16,1-3-3 15,0-4-8-15,0-5-4 16,0-3-6-16,4-6-2 16,-1-4 0-16,-1-2-4 15,2 0-4-15,3 0 1 16,4-11-4-16,7-5 5 15,0-3-6-15,1 0-1 16,-2 4-3-16,-1-1 6 16,1 1 0-16,2-1 5 15,2 0 1-15,-2-2-7 0,2 3-10 16,-7 2 3-16,-4 6 7 16,-7 4 2-16,-3 3 9 15,0 0 0-15,0 0-3 16,0 0-7-16,0 0 10 15,0 0 2-15,-3 0 4 16,-9 3-4-16,-3 8 0 16,-1 3 1-16,-1 2 5 15,1 3 1-15,2-4-3 16,5 4-2-16,1-3 5 16,6 0 0-16,2 1-2 15,0-2-5-15,9-1-1 16,9-1-1-16,7-2-7 0,5-1 5 15,1-8-53-15,2 2-109 16,-6-3-116-16,-3-1-260 16</inkml:trace>
  <inkml:trace contextRef="#ctx0" brushRef="#br2" timeOffset="-31080.601">8277 6178 587 0,'0'0'80'0,"0"0"-72"15,0 0 2-15,0 0 45 16,0 0 21-16,0 0-9 15,21-29-3-15,-21 25-1 16,0 0-23-16,0-2-17 16,-8 0-2-16,-2 0-14 15,-3 5 14-15,-4-4-1 16,-1 5-7-16,-3 0-3 16,-1 0-2-16,0 0 5 15,-2 5 0-15,4 7 3 16,-1 1-2-16,5 1-1 15,1 4 5-15,4 0-11 0,3 1-3 16,3-3-4-16,5 0-1 16,0-3-1-16,3-2-3 15,15-4-3-15,3-2-16 16,0-5 6-16,9 0-9 16,-3 0 2-16,-4-11-5 15,-2-1 8-15,-4 4 9 16,-3-3 13-16,-6 4 0 15,-2 2 3-15,-3 3 1 16,-3 2 12-16,0 0 20 16,0 0-14-16,0 0-13 15,0 3-8-15,5 8 9 0,-1 6 26 16,5-1-32-16,-3 0-4 16,3-1-4-16,1-3-90 15,1-4-100-15,2-6-101 16</inkml:trace>
  <inkml:trace contextRef="#ctx0" brushRef="#br2" timeOffset="-30632.146">8583 6118 701 0,'0'0'62'15,"0"0"-61"-15,0 0 53 16,0 0 47-16,0 0-30 16,-32 73-22-16,25-55 1 15,0-3-1-15,-1-1-4 16,2-2-15-16,0-3-7 16,-1-4-17-16,2-2-4 15,2-3-1-15,3 0-1 16,0 0-14-16,0 0-42 15,0 0-7-15,5-13-19 16,9-6-55-16,5-3 66 16,0-3 37-16,0 0-12 15,-5 5 34-15,-4 8 12 0,-5 6 18 16,-3 4 63-16,-2 2 6 16,0 0-24-16,0 0-15 15,0 0 13-15,0 12-31 16,0 6 23-16,0 5 17 15,0-1-36-15,0 2-8 16,2-4-21-16,4-1-2 16,3-5-3-16,0-3-46 15,6-6-137-15,-3-5-255 16</inkml:trace>
  <inkml:trace contextRef="#ctx0" brushRef="#br2" timeOffset="-30157.578">8847 6222 456 0,'0'0'20'0,"0"0"-13"16,0 0-7-16,0 0 17 15,0 0 21-15,106 0-6 16,-78-12-21-16,-4-1-10 16,-2 0 6-16,-4-2 25 0,-4-1 27 15,-4-5 17-15,0 0 4 16,-2-4-24-16,-3 5 2 16,-5-1 6-16,0 4-4 15,0 3-33-15,-2 3-2 16,-7 2 5-1,-3 3-11-15,-1 4-9 0,-5 2-5 16,-2 0-5-16,1 5 0 16,-1 10 0-16,3 1-1 15,3 4 1-15,5 1-1 16,6 2 2-16,2 0 0 16,1-1 0-1,0 0-1-15,0 0 2 0,4-1-2 16,5-1 0-16,2-2 3 15,-2 1-2-15,2-3 1 16,-3 0-2-16,-2-1-7 0,0-1-146 16,0-4-271-16</inkml:trace>
  <inkml:trace contextRef="#ctx0" brushRef="#br2" timeOffset="-29498.591">9394 5978 420 0,'0'0'179'16,"0"0"-128"-16,0 0 57 16,0 0 12-16,0 0-28 15,0 0-37-15,0 0-51 0,-12 75 49 16,7-25-12-16,2 6 6 16,3-2-2-16,0 2 2 15,0-2-29-15,0-5-6 16,1-2-8-16,8-9-3 15,-3-6-1-15,0-8-2 32,0-6-59-32,-3-10-108 15,0-8-192 1</inkml:trace>
  <inkml:trace contextRef="#ctx0" brushRef="#br2" timeOffset="-29225.256">9412 6063 664 0,'0'0'0'15,"0"0"5"-15,0 0 23 16,91-42 51-16,-64 42 6 16,0 1-11-16,-3 15-23 15,-3 3-2-15,-5 4 12 16,-4 1-15-16,-6-1-11 0,-3-2-1 15,-3-3 5 1,0 0-12-16,-3-5-6 16,-12 0-6-16,-1-5-11 15,-5-2-4-15,-3-2-4 16,0-2-105-16,-1-2-82 0,4 0-123 16</inkml:trace>
  <inkml:trace contextRef="#ctx0" brushRef="#br2" timeOffset="-27830.402">13870 5970 252 0,'0'0'0'15,"0"0"-7"-15,0 0-12 16,0 0 19-16,0 0 74 15,0 0 27-15,-1-17-61 16,1 14-8-16,0 0-13 16,0 3 14-16,0-2-16 15,0 0-11-15,0 1 16 16,0 0 11-16,-2-1 3 0,2-1-5 16,-1 2-2-16,1-2-2 15,0 0 8-15,0 2-7 16,0-4-21-16,0 3-6 15,0-2-2-15,0 1 0 16,0-1 1-16,0-1 1 16,0 1 1-16,0-2 10 15,0-1 13-15,0-1 6 16,0 0 23-16,0-1-4 16,0 2-10-16,0-1-20 15,0 6-8-15,0-2-4 0,0 4 14 16,0 0-6-16,0 0 2 15,0 4-17-15,0 18 7 16,0 14-2-16,0 7 26 16,-2 2-4-16,2 2-14 15,0-2 8-15,0-7-13 16,0-4-4-16,2-5-5 16,2-7 0-16,-1-4-3 15,1-5-70-15,-1-9-125 16,-1-4-223-16</inkml:trace>
  <inkml:trace contextRef="#ctx0" brushRef="#br2" timeOffset="-27288.635">13831 5815 777 0,'0'0'3'15,"0"0"4"-15,0 0 27 16,0 0 15-16,0 0 26 16,0 0-29-16,87-56-8 0,-70 56-7 15,-1 0-5-15,-1 1 6 16,-2 14-4-16,-1 8 6 15,-2 7-1-15,-5 2 1 16,-4 2-8-16,-1-1 1 16,0-4-14-16,-9-1-7 15,-4-9-2-15,4-6-1 16,1-6-3-16,4-3 0 16,4-4-1-16,0 0-26 15,0 0-29-15,0 1-2 16,12 3-37-16,6 6 56 15,3 1 13-15,1 5-12 16,-5 1 16-16,-3 4 4 16,-1 0 18-16,-3 0 8 0,-3-1 48 15,-5-3 0-15,-2-1 1 16,0-5 1-16,-3-2-10 16,-15 0-4-16,-7-2-14 15,-5-3-14-15,4-1-13 16,2-1-3-16,5-2-12 15,10 0-47-15,8 0-63 16,1 0-59-16,12-7-129 16</inkml:trace>
  <inkml:trace contextRef="#ctx0" brushRef="#br2" timeOffset="-26822.17">14306 6141 764 0,'0'0'89'0,"0"0"-64"16,0 0-25-16,0 0 15 15,90-18-2-15,-58 6-3 16,-2-3-6-16,-5-2-4 15,-4-1 1-15,-7-1-2 16,-6 0 2-16,-6 2 2 16,-2-3 6-16,0 1 31 15,-10 4 2-15,-4 1-24 0,-2 4 23 16,-1 5-9 0,-3 4-9-16,0 1-13 0,-4 0-1 15,2 9-5-15,3 7 0 16,2 4 2-16,1 3 3 15,2 1 8-15,2 3 0 16,0-1-3-16,3-1 3 16,3 0-11-16,5-3 0 15,1-2-2-15,0-6-2 16,0-1-2-16,13-5-1 16,8-4-8-16,10-4 3 15,7 0-23-15,4-1-83 16,2-14-75-16,-5-4-150 0</inkml:trace>
  <inkml:trace contextRef="#ctx0" brushRef="#br2" timeOffset="-26326.247">14689 5910 690 0,'0'0'18'16,"0"0"20"-16,-21 74 77 0,12-42-8 15,2-1-27-15,1-2-15 16,0-5-3-16,3-2-12 16,2-10-7-16,1-4-13 15,0-3-6-15,0-5-11 16,0 0-10-16,0 0-3 15,14 0 0-15,9-11-4 16,8-6 4-16,5 0-27 16,0-3-8-16,-4 1 8 15,-3 3 9-15,-8 4 5 16,-5 4-2-16,-8 2 11 16,-5 2 3-16,-3 4 0 15,0 0 1-15,0 0 3 16,0 0 3-16,-3 0 0 0,-12 0-6 15,-5 11 4-15,0 6 12 16,3 1 3-16,4-1-1 16,5 0 5-16,8-1-7 15,0-2-1-15,0-3-3 16,10 0-7-16,4-4-5 16,7-2-1-16,0 0 0 15,6-4-16-15,1-1-60 16,2 0-120-16,0 0-187 15</inkml:trace>
  <inkml:trace contextRef="#ctx0" brushRef="#br2" timeOffset="-25926.376">15234 5972 625 0,'0'0'46'15,"0"0"-35"-15,0 0 44 16,-12 78 17-16,7-55-21 16,5-4-31-16,0-2-10 15,0-4-6-15,0-7-2 16,0-2-2-16,0-4 2 16,-3 0 1-16,-3 0 9 15,-5-9 22-15,-4-7-28 0,-5-6 27 16,2-6 20-1,2-1-3-15,4-2 19 0,7 0-5 16,5 6-23 0,0 4-9-16,0 5-12 0,9 4-20 15,9 5 0-15,2 3-4 16,5 4-4 0,0 0-18-16,-1 0-44 15,-1 0-39-15,1 0-28 16,-1 0-24-16,3 0-45 15,-4 0-35-15,2 0-95 16</inkml:trace>
  <inkml:trace contextRef="#ctx0" brushRef="#br2" timeOffset="-25664.704">15438 5881 11 0,'0'0'413'0,"0"0"-275"0,0 0-13 16,0 0-2-16,0 0-50 0,0 0-51 16,5 44 29-16,-5-12-33 15,0 3-6-15,0-2-1 16,0-5 5-16,7-6-4 15,7-7-11-15,3-5 10 16,3-7 9-16,4-3 7 16,3 0 0-16,1-14-8 15,0-9-10-15,0-4-1 16,-5-5 3-16,-4-3-3 16,-8 4 6-16,-8 5-8 15,-3 8 4-15,-17 6-10 0,-14 7-2 16,-5 5-12-16,-1 0 1 15,1 8-24-15,9 9-52 16,5 1-84-16,7 0-175 16</inkml:trace>
  <inkml:trace contextRef="#ctx0" brushRef="#br2" timeOffset="-25220.835">15932 5814 744 0,'0'0'39'0,"0"0"-5"15,0 0 59-15,-31 87 10 0,23-39-27 16,-1 6-1-1,2-1-34-15,-1-3-9 0,5-3-4 16,3-8-12-16,0-3-6 16,0-3-2-16,0-5-7 15,0-4-1-15,0-6-4 16,0-3-54-16,0-7-92 16,0-6-150-16,0-2-356 15</inkml:trace>
  <inkml:trace contextRef="#ctx0" brushRef="#br2" timeOffset="-24820.923">15960 5901 344 0,'0'0'490'15,"0"0"-488"-15,0 0 13 16,-4-73 27-16,4 66 12 16,6 1-24-16,9 2-29 15,1 4 4-15,4 0 6 16,0 0-7-16,1 0 2 16,2 10 15-16,-1 4 0 15,-4 4 2-15,0 3-10 16,-3 2 6-16,-2 2 5 0,-1 0-7 15,0-2 5-15,-3-3-3 16,-3-1 1-16,-1-7 6 16,-5-2-4-16,0-3 9 15,0-3-12-15,-17 1 1 16,-11-5 10-16,-8 2-12 16,-6-2-11-16,0 0-7 15,5 0-10-15,4 0-60 16,9 0-91-16,13 0-97 15,11 0-541-15</inkml:trace>
  <inkml:trace contextRef="#ctx0" brushRef="#br2">7993 3991 160 0,'0'0'71'16,"0"0"-42"-16,0 0 55 16,0 0 12-16,0 0-36 15,0 0-21-15,0 0 28 16,0 0 0-16,0 0-14 15,0 0-4-15,0 0-6 16,0 0-10-16,0 0-6 16,0 0 0-16,0 0 0 15,0 0 5-15,0 0 8 16,0 0 7-16,0 0-2 0,0 0-2 16,0 0 2-16,0 0-2 15,0 0-1-15,0 0-4 16,0 0-7-16,0 0-4 15,0 0-6-15,0 0-3 16,0 0-1-16,0 0 2 16,0 0 0-16,0 0 1 15,0 0 0-15,0 0-3 16,0 0 1-16,0 0-5 16,0 0 0-16,0 0-1 15,0 0 0-15,0 0 1 16,0 0 0-16,0 0-3 15,0 0 0-15,0 0 0 0,0 0-2 16,0 0 0-16,0 0-3 16,0 0 2-16,0 0 1 15,0 0-1-15,0 0-1 16,0 0-1-16,0 0-2 16,0 0-2-16,0 0-1 15,0 0-4-15,8 0-14 16,2-2-57-16,-2-8-84 15,-8 2-377-15</inkml:trace>
  <inkml:trace contextRef="#ctx0" brushRef="#br2">14207 4342 103 0,'0'0'75'0,"0"0"-47"16,0 0 32-16,0 0 0 0,0 0 9 15,0 0-11-15,0 0-24 16,0 0-16-16,0 3-5 16,0-2 15-16,0-1-9 15,0 0-5-15,0 0 4 16,0 0 12-16,0 0-2 16,0 0 9-16,0 0 8 15,0 0-1-15,0 0-4 16,0 0-2-16,0 0-1 15,0 0-7-15,0 0-2 0,0 0 5 16,0 0 2-16,0 0-3 16,0 0-7-1,0 0-5-15,0 0-10 0,0 0-4 16,0 0-6-16,0 0-2 16,0 0-4-16,0 0 2 15,0 0 4-15,2 0 2 16,5 0-1-16,-1 0 12 15,2-4-9-15,-2 0-1 16,1 0-1-16,0-1 2 16,-2 1-3-16,1 0 0 15,2-2-1-15,0 0-1 0,-2 2 1 16,-1 0 0 0,-2 1 0-16,1 0 1 0,1 0-1 15,2-1 0-15,1 0 1 16,-1-1-1-16,-1-1 0 15,3 1 1-15,-2 1 0 16,0-1-1-16,0 0 0 16,-1 3 0-16,1-4 0 15,-1 2 0-15,0 1 0 16,0-2 0-16,1 3-1 16,0-2 1-16,0-1 0 15,-1 1 0-15,2 0-1 16,-4-1 1-16,3 2 0 15,-2 3 0-15,0-4-1 16,1 0 1-16,-2 0 0 16,3 0 0-16,1-2 0 15,-1 0 1-15,-1 0-1 16,2 3 0-16,-2-3-1 0,1 1 1 16,1-1 0-16,2 1-1 15,-1-1-1 1,0 2 2-16,0 0-1 0,1-2 2 15,-1 1-1-15,2-1 0 16,-1-1 0-16,-1 4 0 16,-3-3 1-16,2 0 0 0,-1 2-1 15,-3 0 0 1,1 1 0-16,-2 0 0 0,0-1 1 16,2 0-2-1,-1 1 2-15,3-3-2 0,1 1 1 16,1-1 0-16,-3-1 0 15,3 3 1-15,-2 0-2 16,-1-2 2-16,2 2-2 16,-1 0 2-16,-1 0-1 15,0 1 0-15,2-1 0 16,2 0 0-16,-1-2 0 16,1 1 0-16,2-2 0 15,-1 1 1-15,1 0-1 16,2-2 0-16,0 2 0 15,1 0 0-15,-3-2 0 0,3 2-1 16,-5 0 1-16,2 1 0 16,0-1 0-16,-1 1 0 15,-2-2-1-15,4 1 1 16,-1-1 2-16,3 0-2 16,-2 0-2-1,2 0 2-15,-3 1 0 0,-1-1 0 16,0 1 0-16,-2 0 0 15,0 2 0-15,0 0 0 16,-1-2-1-16,-2 4 1 16,1-4 0-16,2 0 0 15,0 0 1-15,0 0-1 16,4-2 0-16,-2-1 0 16,1-1 0-16,3 4 0 0,-5-2 0 15,-1 1-1-15,1 1 1 16,0 0 0-16,-1 0-1 15,-1-2 1-15,1 0 1 16,-1-2-1-16,1 2 0 16,3 0 0-16,-3 0 0 15,4-1-1-15,1 1 1 16,-1 0 0-16,0 0-4 16,-2 2 2-16,-1 0 2 15,-1-2-2-15,-1 2 2 16,1 2 0-16,1-3 0 0,-1 1-1 15,0-3 1 1,4 2-1-16,-4 0 1 16,4 0-2-16,-2 0-1 15,0 1 2-15,-1 0-1 16,0-2 2-16,3 2 0 16,-2-2 0-16,3 0 0 0,-2 2 1 15,1-2-1-15,-4 2-1 16,0 0 1-16,-2 2-1 15,-2 1 1-15,1-1 0 16,-1 0 0-16,1 1 0 16,1-1 0-16,-3 1 0 15,5-1 0-15,-1-2 0 16,4 3 0-16,1-3-1 16,2-2 1-16,3 1-2 0,-2 0 2 15,-1-1 0-15,-1 3 2 16,-5 0-2-16,0-1 0 15,-2 2 0-15,0-1 0 16,0 1 0-16,-3 0 0 16,2 0 0-16,4-2 0 15,2-1-2-15,4-1 4 16,0-1-2-16,-3 1 0 16,2 1 0-16,-4 2 0 15,-5 0 0-15,2 1-2 16,-3-1 4-16,-1 1-2 15,1 1 0-15,1-1-2 0,0-2 0 16,0 4 1-16,-2-3 1 16,2 0 0-16,2-1 0 15,2 2-2-15,-1-4 2 16,-1 5 0-16,-1-1 0 16,0-2 1-16,-1 3-1 15,-1-2-2-15,-1 4 2 16,-1-2 0-16,0 1 0 15,1 0 0-15,0-2 0 16,-1 2 0-16,1-2 0 16,-1 2 0-16,0 0-2 15,0 1 1-15,-1-1 0 16,1 2 1-16,-2-1 0 16,2-1 0-16,3-1-1 15,-3 2 0-15,1-2 1 0,3 0-3 16,-4 1-1-16,3 0 3 15,-2-1-6-15,0 3 4 16,1-3-3-16,-4 2 2 16,2 0-1-16,0 0 0 15,-1 1 4-15,-2-2 1 16,1 2 0-16,1 0 0 16,-1-1 0-16,2 1 0 15,2-2 0-15,-1 1 0 16,-1-2 0-16,0 2 0 15,0-1 0-15,-1 1 1 16,-1 1 0-16,-1 0 0 16,0 0 0-16,2 0-1 0,-2 0 0 15,0 0 0-15,0 0 0 16,0 0 0 0,0 0 2-16,0 0 0 0,0 0-1 15,0 0 4-15,0 0 1 16,0 0-2-16,0 0-4 15,0 0 3-15,0 0-3 16,0 0 1-16,0 0 0 16,0 0 0-16,0 0 0 15,0 0-1-15,0 0 0 16,0 0 0-16,0 0 10 0,0 0 0 16,0 0-5-16,0 0-3 15,0 0-1-15,0 0 0 16,0 0 0-16,0 0 0 15,0 0-1-15,0 0 0 16,-5 0-1-16,1 0 1 16,-5 0 0-16,3 0 0 15,-2 0 0-15,2 1 0 16,-1 2-1-16,0-1 1 16,-1 0 0-16,-1 1 0 15,-1 1 0-15,1 0 0 16,0-2 0-16,1 1 2 15,-1-1-2-15,2 1 0 0,-4 1 0 16,1 1 0-16,1-2 0 16,0 2 0-16,0-3 0 15,-1 1 1 1,-1 2-1-16,-2-3 0 0,1 2 0 16,-2 0-1-16,0 2 1 15,-2-2 2-15,2 2-2 16,0-3 0-16,4 1 0 15,1-2-1-15,0 0 2 16,3-1-2-16,0-1 3 16,3 2-3-16,2-2 1 15,-1 0 0-15,1 1 0 16,-1-1 1-16,-1 0 5 16,0 0-3-16,0 0-1 15,-2 2-2-15,-2 0 0 0,1 0 0 16,0 1 0-16,0-3 0 15,2 1 0-15,-2 0 0 16,-2 1 0-16,2-1 1 16,-1-1-2-16,2 2 2 15,4-2-2-15,1 0 2 16,0 0-1-16,0 0 3 16,0 0-1-16,0 0 3 15,0 0 2-15,0 0 4 16,0 0-11-16,4 0-3 15,4 0 3-15,1 0 10 16,3 0-10-16,0-3 0 16,2-1 4-16,3-2-4 15,-1 2 0-15,-2-1 1 16,1 3 0-16,-2-2-2 0,-1 1 3 16,3 0-2-16,-3-1 0 15,3 0 0-15,1-1 0 16,1-3 0-16,-2 6 0 15,1-4 0-15,-4 2 0 16,-2 0 0-16,-1 0 1 16,-3 2-2-16,0-1 1 15,1 2 0-15,0-2 0 16,0 0-1-16,1 1 0 16,1-3-4-16,1 1-8 0,-1 0 7 15,-1 1 2-15,-4 2 3 16,2 0 0-16,-3-1 1 15,0 1 0-15,0-1 0 16,-2 1 0-16,2 0 0 16,-1-1 0-16,-1 2 0 15,-1 0 0-15,0-1 3 16,0-1-2-16,2 2 0 16,-1-1-1-16,1 1 1 15,0 0-1-15,-2-2 0 16,0 0 0-16,1 2 0 15,-1 0 0-15,3 0-1 16,-2-2 2-16,-1 2-1 0,0 0 1 16,0 0-1-16,2 0 0 15,-1-2-3 1,1 2 2-16,1-2-1 0,-3 2 2 16,1 0 0-16,1 0-1 15,-1-1 1-15,4 1 0 16,-2-3 0-16,3 1-1 15,-2 1 2-15,-3 0-1 16,-1 1 1-16,0 0-1 16,0 0-3-16,0 0-2 15,0 0 5-15,0 0 5 16,0 0-4-16,0 0 1 16,0 0 1-16,0 0 2 0,0 0-1 15,0 0 6-15,0 0-3 16,0 0 3-16,0 0-10 15,-5 0 1-15,-1 0 1 16,-2 6-2-16,1-2 0 16,-5 2 0-16,1 2 1 15,1-1-1-15,-2 1 1 16,3-1 0-16,0 0-1 16,-3 0-1-16,3 0 1 15,2-1 0-15,1-2 0 16,-2 0 1-16,2 0-1 15,0 2 1-15,0 0-1 16,-2 1-1-16,0 2 1 16,1-3 1-16,0 1-1 15,0 0 0-15,-2-1-1 16,2 1 1-16,1 0 0 16,0-2 1-16,-1 1-1 15,-1-1-1-15,0 1 1 0,2 0 1 16,-2-2-1-16,2 2 0 15,1-1 0-15,-1 0 0 16,3-2 0-16,-2 0-1 16,2 1 0-16,-1 0 1 15,1 2 0-15,2-2 0 16,-2-1 0-16,1 0 1 0,1-1-1 16,-2 1 0-1,0 0 0-15,0 0 0 0,0 1 0 16,1-2 0-1,-2 1 0-15,4-1 0 0,-1 0-2 16,1 1 1-16,0-3 0 16,-2 4 0-16,2 0 2 15,-5 1-2-15,2 0 2 16,0 1-1-16,0 1 1 16,0-3-1-16,0-1 0 15,2 0 0-15,-2-2 1 16,1 0-1-16,0 1 0 15,-1-1 1-15,3 0-1 0,0-1 0 16,0 0 0 0,0 0 1-16,0 0 0 0,0 0 2 15,0 0 1-15,0 0 0 16,0 0 0-16,0 0-2 16,0 0 0-16,0 0 0 15,0 0-2-15,0 0 2 16,0 0-2-1,0 0-1-15,0 0-4 0,0 0 5 16,0 0-1-16,0-2 3 16,0-1-2-16,0 0 3 15,0 2-3-15,0-2 2 16,0 1-2-16,0-1 0 16,0-2 0-16,0 1-1 0,0-2 2 15,0 2-2-15,0-1 1 16,0 3 0-16,0-2 1 15,0 1 1-15,0-1-2 16,0-1 0-16,0 0 0 16,-2-1 2-16,-1 0-1 15,0 1 0-15,2 0 4 16,-1 0-1-16,2 1-2 16,0-2-2-16,0 2 1 15,0 0-1-15,-1 2-1 16,1-3 1-16,-2 3 1 0,1-2 0 15,1 3-2 1,-2-2 1-16,2 1 0 0,-2 1-2 16,2 0-2-16,-1-1 2 15,-2 1 2-15,1 0-4 16,-2-3 0-16,1 3 2 16,0-1 1-16,0 1 2 15,2 1 1-15,-1 0-2 16,1 0 0-16,-1 0 2 15,2 0-2-15,-1-1 1 16,1 1-1-16,0 0 0 16,0 0-1-16,0 0 1 15,0 0-2-15,0 0 2 16,0 0 2-16,0 0-2 0,0 0-2 16,0 0 2-1,0-2-1-15,0 2 1 0,0 0 0 16,0 0 3-16,0 0-1 15,0 0 1-15,0 0-2 16,0 0 0-16,0 0-1 16,0 0 2-16,0 0-2 15,0 0 0-15,0 0 1 16,3 0 0-16,0 0-1 16,-2 0 0-16,1 0-1 15,-1 0 2-15,1 0-1 16,1 2 0-16,1-1-1 15,0 2 1-15,-1 0 2 0,1-1-2 16,-1-1-1 0,-3-1 1-16,1 0 0 0,-1 0 0 15,0 0 0-15,0 0 0 16,0 0-1-16,3 0-3 16,-1 0 1-16,1 0 0 15,0 0 1-15,-2 0-1 16,1 0-1-16,-2 0-3 15,0 0 3-15,0 0 0 16,0 0 4-16,0 0 0 16,0 0 1-16,0 0 0 15,2 0-1-15,1 0-5 16,2 0 0-16,-1 0 1 16,1 0 4-16,-1 0-11 15,-1 0 3-15,1 0 6 0,0-1-6 16,-3-1 5-16,2 0 2 15,-1 1-1-15,1-1-2 16,0 0 3-16,-2 0 1 16,1 2 0-16,-2 0 0 15,0 0 0-15,0 0-1 16,0 0-2-16,0 0 3 16,0 0-2-16,0 0-1 15,0 0-6-15,0 0-3 16,0 0 3-16,0 0 9 15,-8 7 3-15,1 1-1 0,-1 0 1 16,2 0-3-16,2-2 0 16,-4 0 1-1,2-3 0-15,-1-1 0 16,4 0 0-16,2-1 1 16,-1 1-2-16,1-1 0 0,1-1 0 15,0 1 0-15,0-1-1 16,0 0 1-16,0 0 1 15,0 0 0-15,0 0-1 16,0 0 1-16,0 0 2 16,0 0 1-16,0 0-2 15,0 0 12-15,0 0-6 16,0 0-5-16,0 0-2 0,0 0 7 16,1-5-8-16,5-1 1 15,1-1 5-15,1-1-6 16,-2 4 1-16,-3 1-1 15,0 2 0-15,0-3 0 16,3 3-8-16,6-2-33 16,1-1-41-16,3-2-116 15,0-1-190-15</inkml:trace>
  <inkml:trace contextRef="#ctx0" brushRef="#br2">21967 5817 535 0,'0'0'101'0,"0"0"-14"16,0 0 55-16,0 0-38 15,0 0-36-15,0 0-15 0,0 0-20 16,2-6-21-16,-1 6-7 16,1 0-2-16,2 3-2 15,0 9 24-15,-1 7 5 16,0 4 5-16,-1 6-11 16,-2 3 9-16,0 2-17 15,0 1-2-15,0-2-1 16,0-4-10-16,0-4-3 15,1-7 0-15,1-3-1 16,-2-6-13-16,0-4-61 16,0-3-119-16,0-2-118 15,0 0-143-15</inkml:trace>
  <inkml:trace contextRef="#ctx0" brushRef="#br2">21784 5821 618 0,'0'0'163'0,"0"0"-122"16,0 0 45-16,0 0 15 16,0 0-23-16,0 0-2 15,94-26-11-15,-54 20-20 16,-2 2-14-16,0-2-21 15,-2 2-10-15,-3 1-9 16,2-1-62-16,2 2-137 16,2-4-304-16</inkml:trace>
  <inkml:trace contextRef="#ctx0" brushRef="#br2">22489 5890 175 0,'0'0'408'0,"0"0"-391"16,0 0 43-16,0 0 27 16,0 0-18-16,0 0-15 15,36-34-12-15,-26 25-6 16,-2 0-1-16,-1 0-2 16,1 2-16-16,-4 1 14 15,-1-1-4-15,-3 2-7 16,0 0-9-16,0 0-1 15,0 2 9-15,-1-2-13 0,-8 1-6 16,0 3-2-16,-2 1-1 16,-2 0 3-16,-4 0 0 15,1 0 1-15,-2 0 0 16,2 0 1-16,1 0-2 16,0 0 2-16,1 3 0 15,3 1 3-15,3 3 6 16,1 3 1-16,2 4-9 15,0 3 1-15,1 1 1 16,4 2 1-16,0-2 3 16,0 1 7-16,0-1 3 15,8 0-1-15,7-4 5 16,4-1 6-16,-1-1-11 16,1-2-16-16,0-3-2 0,0-3 0 15,1-2-22 1,3-2-49-16,-1 0-70 0,2 0-119 15</inkml:trace>
  <inkml:trace contextRef="#ctx0" brushRef="#br2">22761 5711 180 0,'0'0'560'16,"0"0"-511"-16,0 0 1 16,0 0 92-16,0 0-47 0,17 84 0 15,-8-54-5 1,1-1-29-16,1 1-24 0,0-4-17 16,-4-5-10-16,-1-7-9 15,-3-5-1-15,-3-4-4 16,0-4-10-16,0-1-24 15,0 0-22-15,0 0-10 16,0 0 8-16,-1-8-5 16,-2-3 25-16,0-1 34 15,1 0 8-15,2 0 17 16,0 4 22-16,0 1 9 16,0 1 13-16,0 2-18 15,6-1-20-15,9-2-7 16,3 2-3-16,3-1-3 15,1 1-3-15,-5 1-4 16,-4 2-3-16,-1 1-3 0,0-2-22 16,-2 2-55-1,3-4-74-15,-2 0-67 0,-2-4-81 16</inkml:trace>
  <inkml:trace contextRef="#ctx0" brushRef="#br2">23050 5700 378 0,'0'0'378'16,"0"0"-372"-16,0 0 43 15,0 0 66-15,0 0-7 0,0 0-33 16,-24 85-6-16,24-53-18 16,0 3-30-16,8-6-19 15,4-3-2-15,2-8-64 16,0-7-128-16,-1-9-265 15</inkml:trace>
  <inkml:trace contextRef="#ctx0" brushRef="#br2">23147 5747 693 0,'0'0'0'0,"0"0"11"16,0 0 38-16,0 0 49 15,0 0-11-15,0 0-30 16,21-54 3-16,-11 50-17 15,-1 1 3-15,0 3 1 16,-1 0 2-16,1 0-1 16,-2 0-7-16,-1 3-14 15,-1 11-19-15,-2-2-3 16,-3 2-4-16,0-1-1 0,0-1-1 16,0 1 0-16,0-1-25 15,0 3-6-15,0 0-9 16,19 2-20-16,5 2-3 15,4 0 20-15,2 1 32 16,-7 0 12-16,-4-3 7 16,-9-2 20-16,-8-1 4 15,-2-3 0-15,-6 1 16 16,-18-1-4-16,-5-5-26 16,-5 0-11-16,3-2-3 15,5-3-3-15,6-1-32 16,6 0-66-16,10 0-65 15,4 0-67-15,9-9-191 0</inkml:trace>
  <inkml:trace contextRef="#ctx0" brushRef="#br2">23538 5735 825 0,'0'0'30'0,"0"0"-17"0,0 0 51 15,0 0-11-15,-23 79-31 16,23-51-13 0,3 2-8-16,16-7-1 0,6-4-23 15,5-6-9-15,6-6 17 16,2-7 15-16,1 0 34 15,-3-9 4-15,-9-9-36 16,-9-5-2-16,-5-1 3 16,-9-1-1-16,-4 1-1 15,0 2 10-15,-10 5 21 16,-12 1-16-16,-5 7-2 16,-3 4-9-16,-1 5-5 15,1 0 0-15,3 5-18 16,9 9-84-16,6-1-85 15,9-5-165-15</inkml:trace>
  <inkml:trace contextRef="#ctx0" brushRef="#br2">24082 5678 627 0,'0'0'44'0,"0"0"-20"16,0 0 56-16,0 0 48 15,0 0-38-15,0 107-13 16,0-57-15-16,8 1-24 16,7 2 6-16,1-2-18 15,4-7-15-15,0-5-8 16,-3-6-1-16,-2-5-2 15,-6-9-16-15,-3-6-95 0,-3-8-51 16,0-5-189-16</inkml:trace>
  <inkml:trace contextRef="#ctx0" brushRef="#br2">24154 5725 295 0,'0'0'311'0,"0"0"-308"16,0 0 47-16,0 0 29 15,82-9-16-15,-64 13-12 16,-1 12-11-16,0 8-13 15,-2 4 10-15,-1 1-3 16,-8 1-10-16,-5-5-10 16,-1-2-12-16,0-4 3 15,-4-5 4-15,-13-3 5 16,-3-3-13-16,-5-3-1 16,-1-5-101-16,-3 0-253 15</inkml:trace>
  <inkml:trace contextRef="#ctx0" brushRef="#br2">22576 3206 138 0,'0'0'459'0,"0"0"-417"0,0 0 44 15,0 0 9-15,0 0 6 16,0 0-27-16,-33-8-27 16,30 4-10-16,1-4 0 15,2-1-19-15,0 1 1 16,0-1-5-16,0 1-8 15,0 0-4-15,8 1-1 16,1-1-1-16,4 2 0 16,2-1 4-16,3 2-2 15,3 0-2-15,0 0-2 0,1 2-1 16,-3 1 3 0,-2 2 0-16,-6 0 0 15,2 0 0-15,-3 0 0 16,2 0 3-16,0 0-3 0,0 8-2 15,0 1 2-15,-1 1-1 16,-4-1 0-16,2 1 1 16,-3 1 0-16,0 1 0 15,0 0 2-15,0 3 1 16,-2-1 0-16,-1-1-1 16,0 0 1-16,-3 0-3 15,0 1 0-15,0-2 0 16,0 5 1-16,0-3 0 15,-9 0 0-15,0 2-2 16,-1-2 3-16,-5 3-3 16,0-3 2-16,-1 3-1 15,-1-4 1-15,2-3 0 0,3 0-1 16,0 1 0-16,2-1 0 16,1 3 0-16,0 2 0 15,0-3 0-15,2 2 0 16,1 0 0-16,0 2 0 15,1-2 1-15,-1 6-1 16,2-2 0-16,1 0 0 16,0 1 0-16,1-1 0 0,1-1 0 15,1-2-1-15,0 2 1 16,0-4 0-16,3 1-1 16,6-2 0-16,-1 3-1 15,0-5-4-15,0 0-53 16,-1-3-63-16,3-5-211 15</inkml:trace>
  <inkml:trace contextRef="#ctx0" brushRef="#br2">22780 4176 1122 0,'0'0'0'0,"0"0"-295"0,0 0 142 15,0 0-302-15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37:22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786 1346 697 0,'0'0'40'0,"0"0"-37"16,0 0 37-16,0 0 40 0,0 0-24 16,0 0-18-16,0 0-8 15,0 0-10-15,-6 0-4 16,3 0 8-16,3 0 3 15,-3 0-8-15,3 0 4 16,-3 0 12-16,3 0 10 16,0 0-2-16,-3 0-13 15,0 0-10-15,3 0-12 16,-3 0-6-16,3 0-2 16,0 0-2-16,0-4-14 0,0 0-12 15,12-2 5 1,0 0 15-16,1 1 1 0,1 1-3 15,2 3 1-15,-1 0 8 16,-5 1 1-16,-2 0-2 16,-2 0-4-16,-3 0-6 15,7 5 12-15,-2 7-1 16,-2 1 2-16,0 2 0 16,-3 1 2-16,0-3-2 15,1 3 0-15,-4 3-1 16,0 1 0-16,0 2 0 15,0 2 3-15,0 5-1 16,-4-3-1-16,-2-1-1 16,0 4 1-16,-3-4-1 15,-6 2-2-15,0 1-10 0,0-1 7 16,0-1-1-16,-1 0-4 16,5-2 4-16,-1-4 1 15,-1 1-1-15,1-4 4 16,6-2-4-16,-3 0-4 15,5-4 9 1,1-4 0-16,1-3 0 0,2-1-2 16,0-3-2-16,0 1 0 15,2 2-3-15,11-1-1 16,-1 0 9-16,6 0 5 16,0-2 5-16,-2 0 4 15,2 0-6-15,0 0-2 0,-3 0-6 16,1 0-2-16,-4 0 1 15,-1 0 1-15,5 0-21 16,-2-6-126-16,-1 1-222 16</inkml:trace>
  <inkml:trace contextRef="#ctx0" brushRef="#br0" timeOffset="608.799">1221 1887 854 0,'0'0'181'0,"0"0"-173"0,0 0 38 15,0 0 34-15,0 0-60 16,0 0-20-16,-3 0-34 15,3 1-100-15,0 0-223 16</inkml:trace>
  <inkml:trace contextRef="#ctx0" brushRef="#br0" timeOffset="2657.368">1793 1201 308 0,'0'0'144'0,"0"0"-69"15,0 0 7-15,0 0 3 16,0 0 9-16,0 0 31 16,10 80-33-16,-5-32 12 0,-4 11-23 15,2 8-3 1,0 5-27-16,2 0-10 0,4-8-17 15,-2-6-15-15,5-10-9 16,-4-9 0-16,-4-7 0 16,-2-7-1-1,-2-8-15-15,0-8-62 0,0-6-125 16,0-3-178-16</inkml:trace>
  <inkml:trace contextRef="#ctx0" brushRef="#br0" timeOffset="3031.998">1447 1169 138 0,'0'0'452'0,"0"0"-386"15,0 0 64-15,0 0 5 16,0 0-21-16,0 0-37 16,-8-18-14-16,8 18-21 15,11 0-20-15,11 0 13 0,11 0 9 16,7 0-13-16,9 0-10 15,4 0 1-15,7 0-7 16,11 1-11-16,-1-1-4 16,-6 0-4-16,-1 0-51 15,-17 0-152-15,-10-8-264 16</inkml:trace>
  <inkml:trace contextRef="#ctx0" brushRef="#br0" timeOffset="3574.341">2339 1582 574 0,'0'0'265'0,"0"0"-249"15,0 0-12-15,0 85 104 16,0-20 0-16,0 5-26 16,3 3-11-16,8-2-28 15,0-7-20-15,3-8-21 0,-4-9-2 16,-1-12-5 0,-1-9-86-16,-4-12-85 0,-2-14-198 15</inkml:trace>
  <inkml:trace contextRef="#ctx0" brushRef="#br0" timeOffset="3829.722">2330 1611 649 0,'0'0'0'0,"0"0"-26"16,79-27 26-16,-37 27 51 15,4 5 14-15,2 17 0 16,-3 5-15-16,-8-2 3 16,-7 0 3-16,-9-5-15 15,-14 0-16-15,-7 0 4 16,-4 1-2-16,-23 1-6 16,-6-3-18-16,0 1-3 15,-1-9-129-15,4-8-216 16</inkml:trace>
  <inkml:trace contextRef="#ctx0" brushRef="#br0" timeOffset="4343.48">2931 1616 775 0,'0'0'0'0,"0"0"-61"16,0 0 61-16,0 0 11 16,0 0-5-16,8-84 7 15,-8 72 23-15,0 3-2 16,0 0 3-16,-8 8 17 0,-5 1-27 15,-5 0 0-15,-9 7 5 16,-6 22 18-16,-4 7 11 16,6 8-9-16,4 2 1 15,12-3-20-15,6-3-26 16,9-5-2-16,0-8-5 16,12-5-7-16,13-8 3 15,2-8-18-15,9-6-22 16,1-5-20-16,2-16-39 15,0-5-37-15,-5-3 10 0,-7 1 52 16,-8 4 36 0,-8 7 39-16,-5 7 3 15,-6 8 119-15,0 2 30 0,0 1-85 16,0 17-30-16,0 7 49 16,0 4-30-1,0 4-40-15,7-6-13 0,5-2-19 16,3-10-154-16,0-12-169 15</inkml:trace>
  <inkml:trace contextRef="#ctx0" brushRef="#br0" timeOffset="4641.207">3256 1604 853 0,'0'0'223'0,"0"0"-215"16,-31 92 38-16,25-60 50 15,6-2-39-15,-4-3-28 16,4-6-13-16,0-6-6 16,0-4-10-16,0-5-1 15,7-4-10-15,8-2-57 16,6 0-3-16,7 0 5 15,-1-7-31-15,4-9-15 16,-2 0 37-16,-5 0-37 16,1 0 14-16,-6 5 0 15,-2 2-68-15</inkml:trace>
  <inkml:trace contextRef="#ctx0" brushRef="#br0" timeOffset="4839.743">3540 1671 98 0,'0'0'724'0,"0"0"-675"15,0 0-34-15,0 0 58 16,0 0 63-16,0 92-50 16,0-57-29-16,0-1-31 0,0-1-24 15,0-2-2-15,0-7-150 16,6-11-311-16</inkml:trace>
  <inkml:trace contextRef="#ctx0" brushRef="#br0" timeOffset="5831.744">3993 1665 877 0,'0'0'55'0,"0"0"-55"15,0 0 0-15,0 0 0 16,0 0 10-16,0 0 0 15,0 1 6-15,0-9-16 16,0-2-4-16,0-1 4 16,-4 1 3-16,-12 2 9 15,-5 0-11-15,-3 8 22 16,-6 0 14-16,-4 2 13 16,5 18 23-16,4 10-19 15,4 2-2-15,12 5-17 0,9 0-18 16,0-4-10-1,17-3-5-15,11-7-2 0,8-8-2 16,5-8 1-16,7-7-14 16,3 0-18-16,-3-19-44 15,-2-1-11-15,-6-6-16 16,-5-4 25-16,-2-3 4 16,-5 0 39-1,0-1 3-15,-7 5 33 0,-3 9 15 16,-9 8 89-16,-6 7-16 15,-2 3-11-15,-1 2-28 16,0 3-27-16,0 19-13 0,0 8 55 16,3 6-4-1,2 0-21-15,1-2-16 16,4-3 0-16,-1-5-9 0,2-10-8 16,-1-6 0-16,-1-5-6 15,5-5-4-15,3 0 4 16,7-9 7-16,3-11-6 15,0-4-1-15,-3-1-13 16,-2 1 5-16,-4 7 6 16,-9 7 0-16,-3 6 2 15,-6 4 0-15,3 2 0 16,0 11-21-16,4 8 21 16,1-1 7-16,2-4-6 15,5-2-1-15,3-9-8 16,6-5-20-16,3 0-3 15,1-4-7-15,2-11 7 0,-2-4 22 16,-1-1-1-16,-3 1-1 16,0 3 0-16,-5 7 9 15,-7 6-1-15,-4 3 1 16,-5 1-6-16,1 15-3 16,-1 3 11-16,2 0 23 15,4-2-18-15,5-6 1 16,9-8-2-16,14-3 26 15,5-1-4-15,6-18-21 0,-2-2 3 16,-12-2-2 0,-11 1 11-16,-14-2 18 0,-9-1-35 15,0 9-1-15,-27 4-11 16,-18 12-6-16,-12 0-3 16,-1 12 2-16,9 12-48 15,19 3-61-15,23 1-156 16,7-5-175-1</inkml:trace>
  <inkml:trace contextRef="#ctx0" brushRef="#br0" timeOffset="6416.741">5421 1614 901 0,'0'0'32'0,"-3"72"-13"15,3-30 74-15,0-4 16 16,0 1-30-16,2-6-19 16,7-4-23-16,1-9-16 15,-2-8-9-15,-1-8-10 16,4-4-2-16,8 0 0 15,8-5 2-15,7-13-2 16,5-4-33-16,1-3-4 16,-4 0-4-16,-2 0-2 15,-7 3 21-15,-9 3 16 16,-6 7 6-16,-6 6 18 0,-6 3 33 16,0 3-3-16,0 0-35 15,0 9-13-15,0 10 0 16,-3 7 17-16,-2 0-10 15,5-4-5-15,0-5-2 16,0-5 0-16,11-4-2 16,8-8-2-16,1 0-3 15,4 0 7-15,1-15-7 16,3-2 1-16,-4-1-2 16,0 3-9-16,-6 2-32 15,-6 8-1-15,-6 5 46 16,-6 0-1-16,0 8-21 15,0 9 26-15,3 1 24 0,3 2-8 16,7-3 9-16,8 0-12 16,6-3-6-16,9-3-7 15,-3-3-2-15,-5-8-122 16,-1 0-459-16</inkml:trace>
  <inkml:trace contextRef="#ctx0" brushRef="#br0" timeOffset="7021.839">6443 1544 738 0,'0'0'144'0,"0"95"-83"16,0-21 34-16,0 7-27 0,0 6 20 16,0-1-35-16,0-4-19 15,0-8-23-15,0-9 4 16,0-8-11-16,-3-12-3 15,-1-11-1-15,1-14-7 16,0-11-26-16,1-9-83 16,2-5-71-16,0-24-104 15</inkml:trace>
  <inkml:trace contextRef="#ctx0" brushRef="#br0" timeOffset="7239.507">6588 1705 684 0,'0'0'0'0,"0"0"0"0,82 28 33 15,-56-4 45-15,-1 5 49 16,-1 2-40-16,-5-3-39 16,-7-2-4-16,-9-1-23 15,-3-7-21-15,-6-2-5 16,-21 0-29-16,-9-5-44 15,-3-2-158-15,4-6-221 16</inkml:trace>
  <inkml:trace contextRef="#ctx0" brushRef="#br0" timeOffset="7521.872">6942 1739 641 0,'0'0'144'16,"-33"74"-138"-16,21-29 4 16,7-4 49-16,5-10-16 15,6-9-14-15,20-8 1 16,5-10 35-16,8-4-19 16,1-7-28-16,3-12-8 15,-5-5-2-15,-10-2-8 0,-3-7 0 16,-10-4-24-16,-10 2-97 15,-5 5-62-15,-8 13 39 16,-18 9 79-16,-6 8-47 16,2 0-148-16</inkml:trace>
  <inkml:trace contextRef="#ctx0" brushRef="#br0" timeOffset="7964.83">7349 1717 573 0,'0'0'223'15,"0"0"-218"-15,-55 99 2 16,43-61-5-16,12-3 8 0,0-5-10 16,4-8-1-16,17-7-2 15,6-11-10-15,9-4-33 16,7-2-27-16,-3-16-83 15,-5-5 5-15,-10-3 151 16,-10-8-7-16,-11-4 7 16,-4-2-147-16,-7 2 59 15,-17 4 88-15,-13 6 269 16,-2 1-96-16,-6 5-77 16,4 0-9-16,11 8-2 15,16 0 36-15,14 1-22 16,2-2-82-16,24-10-16 15,15-4-1-15,8-5 1 0,5-4 9 16,0-1-9 0,-4-4 6-16,-6-2-3 15,-15 7-4-15,-11 11 0 0,-13 12 11 16,-5 10 37-16,-8 5-23 16,-22 7-25-16,-10 21-4 15,-3 11 4-15,5 11-2 16,12 6-61-16,11 1-143 15,15-3-248-15</inkml:trace>
  <inkml:trace contextRef="#ctx0" brushRef="#br0" timeOffset="8399.531">7963 1580 435 0,'0'0'18'16,"0"0"36"-16,0 0 22 16,0 0 25-16,0 0-28 15,0 0 15-15,-58-32-7 0,28 61-5 16,-1 5 7-16,0 3-40 15,4-2-25-15,11-1 0 16,8-5-14-16,8-4-4 16,0-5-3-16,18-9-31 15,6-5-21-15,3-6 20 16,1 0 8-16,-4-2-29 16,1-9-5-16,-1-2 3 15,-4 2 33-15,-4 9 25 16,-7 2 5-16,-6 0 56 15,-3 6 12-15,0 11-39 16,0 4-9-16,0 1-25 16,0-3-40-16,0-4-134 15,0-13-135-15</inkml:trace>
  <inkml:trace contextRef="#ctx0" brushRef="#br0" timeOffset="8840.117">8314 1757 973 0,'0'0'9'0,"0"0"-2"0,-34 84 75 15,26-67-7 1,4-6-60-16,4-9-6 0,0 1-2 15,0-3-2-15,13 0-3 16,14 0 8-16,4-9-10 16,8-5-45-16,0-4-38 15,1-1 46-15,1-3-18 16,-4-1 6-16,-1-1-23 16,-5-1 14-16,-7 1 49 15,-8 8 9-15,-10 6 48 16,-4 7 49-16,-2 3 5 15,0 0-51-15,0 12-28 16,-15 8 47-16,-3 5 23 16,3 3-38-16,2-1-15 0,5 0-22 15,1-3-14 1,7-4-4-16,0-5-3 0,0-5-40 16,15-8-76-16,8-2-27 15,6 0-25 1,2-14-183-16</inkml:trace>
  <inkml:trace contextRef="#ctx0" brushRef="#br0" timeOffset="9109.099">8896 1663 680 0,'0'0'314'16,"0"0"-295"-16,0 0 10 16,0 0 109-16,-58 82-79 15,47-58-39-15,10-4-15 0,1-4-3 16,0-7-2-16,12-2 0 15,10-5 4-15,6-2 7 16,2 0 0-16,3-4-9 16,-5-5-2-16,-3 5 0 15,-8 4-1-15,-6 0 0 16,-5 6-4-16,-2 10-3 16,-1 4 2-16,0 3 3 15,-1-3 1-15,5-3-80 16,5-2-25-16,9-8-227 15,7-4-302-15</inkml:trace>
  <inkml:trace contextRef="#ctx0" brushRef="#br0" timeOffset="9486.113">9432 1808 41 0,'0'0'587'15,"0"0"-569"-15,82-6-18 16,-54 5 44-16,5-4-11 16,-3 0-4-16,1-3 2 15,-1 1-1-15,-5 0 5 16,-2-5 19-16,-4 0-44 16,-3-3 11-16,-8-1 4 0,-4-2-11 15,-4-3-3 1,0-1 1-16,0 0 3 0,-12 4-12 15,-12 1 4 1,-4 10 5-16,-6 4-6 16,-6 3 9-16,-1 5 5 15,1 20 24 1,7 8 14-16,8 6 21 16,7 5-23-16,12-1-18 15,6 1-22-15,0-3-11 16,16-5-2-16,7-4-3 0,14-4-14 15,6-7-32-15,11-7-148 0,9-9-217 16</inkml:trace>
  <inkml:trace contextRef="#ctx0" brushRef="#br0" timeOffset="11564.505">1447 2799 509 0,'0'0'0'16,"0"0"2"-16,0 0-2 16,0 0 40-16,0 0-31 15,0 0 16-15,0-11 20 16,0 8-6-16,0 1 10 16,0 2 16-16,0 0 2 15,3 0-7-15,-3-1-23 16,1 0-1-16,-1-1-3 15,0 2 8-15,0 0-1 16,0 0 7-16,0 0 1 0,0 0-13 16,0 0-16-16,0 0-4 15,0 0-14-15,0 6-1 16,-6 18 0-16,-6 15 2 16,-7 11 8-16,-3 8 9 15,-2 6 14-15,0 2 4 16,0 0-8-16,0-2-2 15,2-4-4-15,5-4-17 16,1-7-3-16,7-6-2 16,3-6-2-16,3-7 1 15,1-11 0-15,2-4-2 16,0-6-1-16,0-8-49 16,0-1-86-16,8-18-148 15,9-18-514-15</inkml:trace>
  <inkml:trace contextRef="#ctx0" brushRef="#br0" timeOffset="12050.02">1505 2771 22 0,'0'0'518'0,"0"0"-478"15,0 0 15-15,0 0 52 16,0 0-12-16,0 0-19 16,12 11 5-16,-6 2-18 15,3 5-9-15,0 7 8 16,0 7-1-16,1 11 4 16,2 8-24-16,-4 8-9 15,-4 4-1-15,2-1-15 0,-5-1 2 16,-1-4-6-1,3-2-8-15,-1-3 1 0,4-5-2 16,0-4-1-16,-3-5-2 16,4-7 0-16,-4-3 0 15,-1-6-3-15,1-5-33 16,-2-7-48-16,2-10-155 16,0 0-323-16</inkml:trace>
  <inkml:trace contextRef="#ctx0" brushRef="#br0" timeOffset="12531.098">1320 3271 114 0,'0'0'449'0,"0"0"-394"16,0 0 46-16,0 0 39 16,0 0-21-16,0 0-27 15,0-2-12-15,3-1-13 16,6 2-10-16,7 1-3 15,-2 0-7-15,5 0-6 16,5 0-9-16,2 0-17 16,5 10-13-16,9 1-2 15,0-2-30-15,2-6-167 16,0-3-959-16</inkml:trace>
  <inkml:trace contextRef="#ctx0" brushRef="#br0" timeOffset="14936.818">2157 3259 239 0,'0'0'234'16,"0"0"-175"-16,0 0 22 15,0 0 12-15,0 0-4 16,0 0-22-16,0 0-7 16,-3 0-7-16,3 0-14 15,0 0-27-15,6 0 7 0,7 0-2 16,7 0 0-16,7 0-2 16,4 0-5-16,15 2-1 15,2 2-1-15,10 0 2 16,0 0-9-1,2 0 2-15,-5 0-3 0,-4 0 1 16,0-1-2-16,-8 0 1 16,-6-2 0-16,-6-1-19 15,-5 0-9-15,-7 0-23 16,-5 0-142-16,-4 0-137 16</inkml:trace>
  <inkml:trace contextRef="#ctx0" brushRef="#br0" timeOffset="15616.14">2879 3159 798 0,'0'0'80'0,"0"0"-7"15,0 0 70 1,0 0-26-16,0 0-46 0,0 0-24 16,-55-40-9-16,53 37-15 15,2 3-10-15,0 0-1 16,0 0-5-16,0 0-7 16,0 0-6-16,2 0-12 15,11 10 2-15,2 3 16 16,6 5 4-16,0 0 2 15,1 1-5-15,-2-1-1 16,1 2 5-16,-4-3-5 16,-3 0 0-16,-5-2-1 15,-4-4 1-15,-5-2-4 0,0-1 2 16,-3 4 2-16,-17 2 2 16,-5 3 4-1,-5 2 6-15,0-1-2 16,8 0-6-16,5-4-4 0,4 1-3 15,4-3-55-15,4-3-122 16,5-6-274-16</inkml:trace>
  <inkml:trace contextRef="#ctx0" brushRef="#br0" timeOffset="17377.17">3858 2796 112 0,'0'0'219'16,"0"0"-128"-16,0 0 1 15,0 0-26-15,0 0 5 16,0 0 5-16,0 0 6 16,0-13-23-16,3 12 9 15,-3 1-23-15,3 0 5 0,-3 0-5 16,0 0-14-16,0 13-21 15,0 21 8-15,-9 14 51 16,-8 8-26 0,-2 7 7-16,-3 0-1 15,2-2-13-15,2-4-13 0,5-5 1 16,-2-6-8-16,6-4-6 16,0-8-2-16,-1-8-6 15,4-5-2-15,1-10 0 16,2-6-6-16,3-3-38 15,0-2-38-15,0 0-60 16,0-9-58-16,6-14-316 16</inkml:trace>
  <inkml:trace contextRef="#ctx0" brushRef="#br0" timeOffset="17713.558">3913 2756 616 0,'0'0'28'15,"0"0"14"-15,0 0 91 0,46 82-11 16,-29-32-18-16,0 13-6 15,-3 3-10-15,2 1-31 16,-2-3-22-16,-2-5-19 16,6-7-8-16,-5-7-3 15,2-4 2-15,-3-7-1 16,0-6-3-16,-3-6-3 16,-3-10-2-16,-3-5-21 15,0-5-104-15,-3-2-127 16,0 0-187-16</inkml:trace>
  <inkml:trace contextRef="#ctx0" brushRef="#br0" timeOffset="18005.917">3786 3188 613 0,'0'0'309'0,"0"0"-283"15,0 0 42-15,0 0 3 0,0 0-31 16,91-2-11-16,-49 4-4 15,-2 5-19-15,-4-2-6 16,-9-3-34-16,-9-2-355 16</inkml:trace>
  <inkml:trace contextRef="#ctx0" brushRef="#br0" timeOffset="19006.87">4457 2652 635 0,'0'0'102'0,"0"0"-1"15,0 0 13-15,0 0-11 16,0 0-28-16,0 0-14 16,0-2-6-16,0 2-20 15,0 0-28-15,0 13-6 16,0 9 20-16,0 3 13 0,0 4-1 16,0-2-16-16,2-4-1 15,1 1-10-15,-3-1-6 16,3-5-1-16,-3-3-1 15,3-5-32-15,-3-1-74 16,3-9-222-16,-3 0-489 16</inkml:trace>
  <inkml:trace contextRef="#ctx0" brushRef="#br0" timeOffset="19513.837">4247 2579 680 0,'0'0'61'0,"0"0"14"16,0 0 52-16,0 0-24 15,0 0-37-15,0 0-17 16,3 0-17-16,11 0 5 16,5 4 13-16,5 4-13 15,1-4-8-15,5 2-6 0,3-3-3 16,1 1-17-1,5 1-3-15,0-4-8 0,7-1-77 16,-7 0-202 0,-8 0-524-16</inkml:trace>
  <inkml:trace contextRef="#ctx0" brushRef="#br0" timeOffset="29103.151">5310 3021 846 0,'0'0'105'15,"0"0"-51"-15,0 0 58 16,0 0-8-16,0 0-41 16,0 0-28-16,0 0-13 15,0 0-22-15,0-1-4 16,0 1-29-16,0 0-83 15,0 0-131-15,0 0-175 16</inkml:trace>
  <inkml:trace contextRef="#ctx0" brushRef="#br0" timeOffset="29285.674">5281 3235 833 0,'0'0'77'0,"0"0"-65"16,0 0-24-16,0 0 12 15,0 0-139-15,0 0-160 16</inkml:trace>
  <inkml:trace contextRef="#ctx0" brushRef="#br0" timeOffset="30885.276">7240 2953 631 0,'0'0'108'16,"0"0"-56"-16,0 0 37 16,0 0-28-16,0 0-34 15,0 0-5-15,-3 0 8 16,3 0-8-16,0 0 2 15,0 0 6-15,0 0-3 16,0 0-5-16,0 0-3 16,0 0-5-16,0 0-1 0,0 0-2 15,0-2 0-15,0-3-3 16,-3 1-8-16,0-2 1 16,-2-1-1-16,-2-1 2 15,0 1-1-15,-1 1 0 16,-1 2-1-16,2 1 0 15,1 1-1-15,-3 2-2 16,-2 0 0-16,-2 0-1 16,-1 0 3-16,-2 0 0 15,-2 5 1-15,5 5 1 16,-4 3-1-16,-2 5 1 0,5 3 0 16,-3 1 8-16,3 3-2 15,1 0 2 1,4 1 0-16,1 1 2 0,1 1 0 15,6-1-4-15,1 0 4 16,0 0-3-16,1-1-4 16,14-1-4-16,-2-5 0 15,5-2 0-15,-3-5-4 16,3-6 0-16,-4-4-1 16,2-3-1-16,2 0 4 15,4-8 2-15,5-7-1 16,0-5-2-16,0-5-4 15,1 2-2-15,-4-2-7 16,0 0 0-16,-5 5 1 16,-5-3 5-16,-4 3 4 15,-6 1 5-15,-2-1-5 0,-2 2 4 16,0-1 1-16,0 4 2 16,0-1 4-16,0 6-3 15,0 3 5-15,0 3 1 16,0 2-2-16,0 1 2 15,0 1 1-15,-2 0-5 16,1 0-4-16,-2 1-7 16,-3 12 4-16,2 6 3 15,-1 3 2 1,1 0 0-16,-1 4 2 16,2 0 12-16,0-3 1 15,0 3-6-15,3-2-1 16,0-1-2-16,0-4-2 15,8-2-3 1,5-1-3-16,5-5 0 0,7-3-8 16,-2-5-83-16,4-3-182 0,-5 0-611 15</inkml:trace>
  <inkml:trace contextRef="#ctx0" brushRef="#br0" timeOffset="31643.129">7601 3298 576 0,'0'0'113'0,"0"0"-75"16,0 0 80-16,0 0-16 16,0 0-32-16,0 0-16 15,0 0 1-15,0 0-7 16,0 0-16-16,0 0-13 15,0 11-2 1,-2 1 28-16,-1 2-20 0,2 2-6 16,-3 2 6-16,4 0-5 15,0 2-9-15,0-3-1 16,0 0-4-16,0-1 0 16,8-2-1-16,0 0 0 15,6-4-3-15,-1-2-2 0,2-4-1 16,4-2-2-16,2-2 2 15,2 0-52-15,3-16-86 16,-2-6-219 0</inkml:trace>
  <inkml:trace contextRef="#ctx0" brushRef="#br0" timeOffset="31982.07">7621 3107 712 0,'0'0'245'0,"0"0"-188"16,0 0 45-16,0 0-28 0,0 0-60 15,0 0-14 1,-2-3-18-16,2 3-85 0,0 6-152 15,-3 4-255-15</inkml:trace>
  <inkml:trace contextRef="#ctx0" brushRef="#br0" timeOffset="32764.742">8016 3282 379 0,'0'0'71'16,"0"0"-63"-16,0 0 85 15,0 0 23-15,0 0-26 16,0 0-18-16,0-11-2 15,0 11-19-15,0-2 1 0,0 2 6 16,0 0-1 0,0 0-9-16,0 0-13 0,0 0-4 15,0 0-9-15,0 0-12 16,0 0-10-16,0 6-1 16,0 11 1-16,0 4 4 15,0 1 0-15,0 4 0 16,0 1 0-16,6-1-2 15,3 4 0-15,-2-3 0 16,2 1-1-16,-2-1 0 16,-1-1-1-16,-1-2 0 15,-5-4-1-15,3-1 1 16,-3-3 1-16,0-5 1 16,0-5-2-16,-3 0 9 0,-3-3-2 15,-4-1 5-15,1-2 4 16,-5 0 3-16,2-8-3 15,0-7-13-15,-2 0-3 16,3 1-27-16,5-4-37 16,6 0-93-16,0-1-192 15</inkml:trace>
  <inkml:trace contextRef="#ctx0" brushRef="#br0" timeOffset="33231.754">8014 3057 750 0,'0'0'160'0,"0"0"-57"16,0 0 45-16,0 0-61 15,0 0-78-15,0 0-9 16,0-3-1-16,2 3-40 15,-2 3-236-15,0-3-651 16</inkml:trace>
  <inkml:trace contextRef="#ctx0" brushRef="#br0" timeOffset="34265.6">7740 2482 148 0,'0'0'401'15,"0"0"-367"-15,0 0 50 16,0 0 35-16,0 0-23 15,0 0-30-15,7-13-5 16,-7 13-9-16,0 0-1 16,0 0-5-16,0 0-10 15,0 0-8-15,0 0-13 0,0 0-7 16,0 10-8 0,0 10 3-16,0 8 31 0,0 2-6 15,0 0 0 1,-4-4-8-16,4-1-14 15,0 0-5-15,0-6-1 0,0-2 0 16,0-3-3-16,0-3-45 16,0-6-180-16,-3-5-296 15</inkml:trace>
  <inkml:trace contextRef="#ctx0" brushRef="#br0" timeOffset="34895.052">7555 2402 235 0,'0'0'130'0,"0"0"-16"16,0 0-5-16,0 0-55 15,0 0-3-15,0 0 18 16,-20 0-2-16,20 0-17 16,0 0-12-16,0 0-3 0,0 0 3 15,0 0 11 1,0 0 3-16,0 0-22 0,0 0 3 16,6 0-7-16,6 4 0 15,8-2 7-15,2 2-5 16,2 0-17-16,3 0-3 15,4 0-3-15,1 1-5 16,2-1 0 0,3 2-3-16,0 0-40 0,-1-6-163 15,-6 0-261-15</inkml:trace>
  <inkml:trace contextRef="#ctx0" brushRef="#br0" timeOffset="42644.564">8709 3139 456 0,'0'0'153'0,"0"0"-109"15,0 0 35-15,0 0 24 16,0 0-19-16,0 0-24 15,0 0 6-15,-3 0-2 16,3 0-11-16,0 0-12 16,0 0 8-16,0 0-10 15,0 0-5-15,0-1-6 16,0 1-3-16,0 0-2 16,0 0-5-16,0 0-5 15,0 0-1-15,5-1-12 16,7-1 3-16,10 0 0 15,8 1 0-15,6 0-3 16,6-1-2-16,7 0-56 16,3-2-110-16,-4-3-187 0,-6-1-515 15</inkml:trace>
  <inkml:trace contextRef="#ctx0" brushRef="#br0" timeOffset="42926.875">8780 3289 616 0,'0'0'105'0,"0"0"-38"0,0 0 80 16,0 0-31-16,0 0-20 16,0 0-23-16,86 13-35 15,-65-8-34-15,3 4-4 16,6-4-20-16,8-2-200 16,1-3-745-16</inkml:trace>
  <inkml:trace contextRef="#ctx0" brushRef="#br0" timeOffset="44031.522">9769 3029 520 0,'0'0'174'0,"0"0"-171"16,0 0 79-16,0 0 1 15,0 0-28-15,0 0-4 16,30 3-5-16,-27-3-19 15,-2 0 5-15,-1 0 1 16,0-5-10-16,0-2-14 16,0-3 2-16,0 0 4 15,-3 0-7-15,-6 0 7 16,-3 1 2-16,0 1-7 16,-3-1-2-16,-4 3 9 0,-5 2-8 15,-1 2-2-15,-2 2 2 16,0 0 6-1,-1 0 2-15,1 12 9 0,0 7-5 16,0 4-9-16,2 8 2 16,7 1 2-16,5 3 2 15,7 0-4-15,6-1-9 16,0-1-3-16,7-3-2 16,14-2 0-16,3-5 0 15,4 1-5-15,2-6 4 16,0-3-1-16,-1-5-11 15,0-8-9-15,2-2 0 16,0 0 3-16,4-6-14 0,-1-11 4 16,-1-3 9-16,0-6-5 15,-3 1-14-15,-4-3-5 16,-3 2 9-16,-7-1 20 16,-5 8 15-16,-7 2 1 15,-4 3 20-15,0 1 17 16,0 1-7-16,-4 4-8 15,-5-3-8-15,1 4 6 16,1 1-2-16,1 4-4 16,3 0-3-16,3 2-1 15,0 0-4-15,-3 0-7 0,-1 3-1 16,-4 14 1 0,0 5 6-16,-2 5 7 0,4 4-1 15,2 1-1 1,2 0-2-16,2-1 4 0,0-1-4 15,0-5-5-15,8-1-4 16,9-6-3-16,9-1 3 16,1-5 0-16,11-5 0 15,3-7-35-15,-1 0-165 16,2-11-634-16</inkml:trace>
  <inkml:trace contextRef="#ctx0" brushRef="#br0" timeOffset="45001.599">10343 3417 938 0,'0'0'46'15,"0"0"-3"-15,0 0 76 16,0 0-17-16,0 0-50 16,0 0-23-16,0 4-18 15,0 7-11-15,0 5 2 16,2 9 4-16,2 9 9 16,2 4 2-16,3 5-1 15,-2 3-3-15,1-2-6 16,3-1-3-16,-3-7 1 15,0-3-3-15,-4-7 1 0,-2-7-3 16,-2-8 0 0,0-2 0-16,0-7 2 0,0 1-1 15,-14-3 4-15,-8 0 8 16,-2 0 0-16,-3-5 1 16,5-5-7-16,1 0 2 15,9 2-5-15,3-2-3 16,2 0-1-16,1-3-24 15,-3 1-36-15,6-1-67 16,0-3-126-16,3 2-221 16</inkml:trace>
  <inkml:trace contextRef="#ctx0" brushRef="#br0" timeOffset="45505.866">10351 3209 894 0,'0'0'77'15,"0"0"39"1,0 0 27-16,0 0-73 0,0 0-57 15,0 0-13-15,0-3-4 16,0 3-39-16,0 0-122 16,0 6-226-16</inkml:trace>
  <inkml:trace contextRef="#ctx0" brushRef="#br0" timeOffset="46360.715">10697 3446 548 0,'0'0'34'16,"0"0"0"-16,0 0 21 16,0 0 26-16,0 0-2 15,0 0-13-15,0-20-15 16,0 18-1-16,0 1-6 16,0 1-2-16,0 0 4 0,0 0-2 15,0 0-10-15,0 0-11 16,0 0-15-16,0 6-7 15,-2 13 0-15,-1 11 25 16,0 5 28-16,2 4-25 16,-1 4 1-16,2 0-13 15,0-1-8-15,0-5-2 16,0-8 2-16,8-5-8 16,5-6 6-16,-1-6-7 15,7-3-3-15,1-8-5 16,5-1-10-16,4-1-22 15,-1-18-84-15,-4-9-146 0,-6-7-417 16</inkml:trace>
  <inkml:trace contextRef="#ctx0" brushRef="#br0" timeOffset="46617.742">10751 3213 525 0,'0'0'641'0,"0"0"-635"0,0 0 2 16,0 0 7-16,0 0-15 15,0 0-48-15,7 0-94 16,11 7-43-16</inkml:trace>
  <inkml:trace contextRef="#ctx0" brushRef="#br0" timeOffset="52252.607">13085 3046 336 0,'0'0'11'0,"0"0"-9"15,0 0-2-15,0 0 0 16,0 0-45-16,0 0-139 16</inkml:trace>
  <inkml:trace contextRef="#ctx0" brushRef="#br0" timeOffset="69217.235">595 5286 204 0,'0'0'70'15,"0"0"-24"-15,0 0 32 16,0 0-9-16,0 0-20 15,0 0-10-15,0 0-5 16,0 0 9-16,0 0-1 16,0 0-2-16,0 0-1 15,0 0 5-15,0 0-3 0,0 0 0 16,0 0-8-16,0 0-8 16,0 0 4-16,0 0-1 15,0 0-9-15,0 0-2 16,0 0 7-16,0 0 2 15,0 0-6-15,0 0 0 16,0 0 2-16,0 0-3 16,0 0-6-16,0 0-5 15,0 0-8-15,0-5 0 16,10-3-21-16,2 1 15 16,-1-2 5-16,2 3 1 15,1-2-2-15,-4 4 2 0,-1 0 1 16,0 1 1-16,0 0 0 15,-2 2-1-15,-2 1 1 16,-4 0-1-16,2 0-1 16,0 0-4-16,0 4 4 15,-1 9 6-15,4 2 3 16,-2 1-3-16,-1-1-1 16,0 3-1-16,-3-1 0 15,0-2 0-15,0 0-1 16,0-2-1-16,0-2 2 15,0 1-3-15,-10-2 2 16,2-1 1-16,-2-2-2 16,1 2 3-16,-3-4-2 15,3-1 0-15,3 1-2 0,1-4-1 16,3-1 0-16,2 2 0 16,0-2-2-16,0 0 0 15,0 0 1-15,0 0 2 16,0 0-2-16,0 0-7 15,0 0-2-15,2 0 4 16,6-2-18-16,1-4 22 16,3 1 1-16,3 2-2 15,-3 3 3-15,1 0-1 16,-2 0 0-16,-2 0-2 0,1 0-5 16,-4 10 7-1,0 5 1-15,0 1 8 16,3 3 0-16,-3-1 5 0,-2 1-9 15,2 3 0 1,-1-2-1-16,-2 1-2 0,1 0 0 16,-4 0 4-1,0 2-2-15,0-1 3 0,0 0-1 16,-7-4 0-16,-4-1-2 16,-1-2 0-16,-4-1 3 15,-2-1-1-15,0-3-2 16,-1 0 0-16,-2-3 2 15,0-3 0-15,5 0-2 16,-1-4 1-16,-2 0 1 16,5 0 0-16,-5-14-1 0,10 0 4 15,3-1-8 1,-1-1-4-16,-4 5-5 16,2 0 4-16,-1 2-12 0,1 1-46 15,9 0-58-15,0 0-113 16,0 2-152-16</inkml:trace>
  <inkml:trace contextRef="#ctx0" brushRef="#br0" timeOffset="69526.995">950 5826 863 0,'0'0'0'0,"0"0"-276"15,0 0-238-15</inkml:trace>
  <inkml:trace contextRef="#ctx0" brushRef="#br0" timeOffset="89811.494">1958 4997 572 0,'0'0'21'0,"0"0"-19"15,0 0 6 1,0 0 14-16,0 0 20 0,0 0-5 16,0 0 12-16,8 70-18 15,4-70-4-15,3-11 1 16,-3-3-25-16,1 0 34 16,-4-4-28-16,-4 1-4 15,-4 2 13-15,-1-2-3 16,0 2 18-16,0 1-11 15,-9-1 25-15,-4 1-14 16,-4 3-11-16,-2 3-3 16,-3 1-6-16,-4 5-9 0,2 2 0 15,-7 0 7 1,1 10 13-16,2 8 18 0,-5 9 2 16,9 10-18-16,-3 9 5 15,-1 9-7-15,11 8 4 16,1 3-8-16,9 1-1 15,7-2-3-15,0-8-4 16,7-4-5-16,14-10-5 16,7-7-1-16,8-10-1 15,9-10-1-15,18-15-1 16,8-1 1-16,4-16-47 16,-2-9-147-16,-16 0-380 15</inkml:trace>
  <inkml:trace contextRef="#ctx0" brushRef="#br0" timeOffset="90821.931">2324 5300 737 0,'0'0'111'15,"0"0"-19"-15,0 0 24 0,0 0-10 16,0 0-43-1,0 0-17-15,-7 65 25 0,7-32-34 16,0-2-21-16,11-1-4 16,9-7-7-16,7-5-5 15,4-8-4-15,2-7-5 16,6-3-20-16,1-3 0 16,-1-15-25-16,-3-3-34 15,-8-2-7 1,-3 0 29-16,-8 2 30 0,-7 3 36 15,-7 8 2-15,-3 3 24 16,0 5 32-16,0 2 20 16,0 0-12-16,0 0-33 15,0 18-17-15,0 7 2 0,3 6 1 16,3-1-19 0,0-1 0-16,1-5-80 0,-4-4-180 15,-1-9-409-15</inkml:trace>
  <inkml:trace contextRef="#ctx0" brushRef="#br0" timeOffset="91478.364">2957 5217 549 0,'0'0'432'16,"0"0"-418"-16,-8 83 98 16,2-48 58-16,-1 3-61 15,4-2-51-15,-2-4-17 16,1-4-18-16,-1-5-18 15,2-8-3-15,0-4 0 16,-2-5-2-16,3-2 0 16,-4-4-5-16,3 0-14 15,0 0-6-15,3-5-4 16,0-9-8-16,0-4-6 0,0-7 11 16,3 0 11-16,9-5 15 15,0 3 4-15,0-2 1 16,4 5-8-1,-1 6 8-15,-3 6-2 0,-6 9 3 16,-3 3-2-16,-3 9 5 16,3 16 8-16,0 8 24 15,-3 0 9-15,0-3-18 16,0-5-17-16,3-7 0 16,2-7-5-16,5-5-2 15,0-6-2-15,4 0-7 16,10-6 4-16,4-15-12 15,8-5-5-15,-2-2-16 0,0 1 3 16,-8 6-13-16,-1 5 34 16,-7 9 12-16,-6 7 1 15,0 0 3 1,-5 0 5-16,1 15 25 0,-4 6 2 16,1 3-3-16,-2 0-23 15,1 0-8-15,-4-4-2 16,0-2-27-16,3-5-45 15,-3-6-100-15,6-7-230 16</inkml:trace>
  <inkml:trace contextRef="#ctx0" brushRef="#br0" timeOffset="92144.394">3574 5211 662 0,'0'0'285'0,"-19"73"-214"16,1-28 39-16,-1-2 46 15,2-5-64-15,4-4-30 16,7-6-19-16,1-8-34 15,2-8-6-15,3-5-2 0,0-5-1 16,0-2-13 0,0-4-39-16,5-17-62 0,7-8-118 15,7-3 38-15,-4 0-25 16,0-3 15-16,-3 7-17 16,-2 5 221-1,-2 5 41 1,-2 8 218-1,-2 7-139-15,1 1-18 0,-1 2-5 0,-1 2 8 16,5 12 31-16,-2 10-5 0,0-1-30 16,-2-1-43-16,3 1-5 15,-2-9-15-15,-2-1-19 16,3-6-15-16,-3-3-4 16,3-3 0-16,3-1-6 15,6 0-8-15,4-12-10 0,6-3-33 16,0-5-16-16,-3-3 19 15,0 1 25-15,-1 0-4 16,-3 2-17-16,-5 4 38 16,-2 7 12-16,-7 4 38 15,-1 3 12-15,-3 2-11 16,2 0-10-16,-2 0-1 16,3 16-6-16,-3 5 23 15,3 5-12-15,0 1-11 16,1 1-3-16,-1-1-10 15,3-5-5-15,-1 1-4 16,-2-6-8-16,-3-2-55 16,0-1-58-16,0-4-299 0,0-3-422 15</inkml:trace>
  <inkml:trace contextRef="#ctx0" brushRef="#br0" timeOffset="92555.695">4198 5434 966 0,'0'0'24'16,"0"0"-16"-16,0 0 53 15,115-12-39-15,-78-3-17 16,1 0 3-16,-6-1-8 15,-6 1-4-15,-10 1 4 16,-7-2 0-16,-9-1-3 16,0 1 3-16,0 2 3 15,-15 0 0-15,-9 3 21 16,-1 1-11-16,-2 4 13 16,-3 6 10-16,-1 0 1 15,3 0-23 1,-4 13 3-16,7 5 2 0,5 8 2 15,1 3 5-15,10 3 7 16,4 2-18-16,5-2-3 16,0-4-3-16,0-2 4 15,11-7-7-15,8-5-6 16,1-5-7-16,7-8-17 0,6-1-27 16,8-2-103-16,-2-17-218 15</inkml:trace>
  <inkml:trace contextRef="#ctx0" brushRef="#br0" timeOffset="92820.284">4755 5254 776 0,'0'0'369'0,"0"0"-367"15,0 0-2-15,-22 99 29 16,14-66 5-16,3-1 9 16,4-1-32-16,1-2-1 15,0-5-4-15,0-4-6 16,0-10-2-16,0-4-71 16,3-6-163-16,5 0-258 15</inkml:trace>
  <inkml:trace contextRef="#ctx0" brushRef="#br0" timeOffset="93028.956">4580 5252 796 0,'0'0'377'16,"0"0"-372"-16,0 0 33 15,0 0 67-15,0 0-23 16,107-37-32-16,-62 31-18 16,-2-2-32-16,-2 2-4 15,-4-3-54-15,-6-1-221 0</inkml:trace>
  <inkml:trace contextRef="#ctx0" brushRef="#br0" timeOffset="93713.456">5114 5225 132 0,'0'0'607'16,"0"0"-522"-16,0 0 33 0,0 0-28 15,0 0-62-15,12 113 83 16,-9-41-17-16,-3 3-40 16,0 0-17-16,0-7-10 15,0-10-8-15,0-8-13 16,0-12-2-16,0-9-4 16,0-10-49-16,-4-9-94 15,1-10-195-15,-2 0-237 16</inkml:trace>
  <inkml:trace contextRef="#ctx0" brushRef="#br0" timeOffset="93945.367">5199 5291 734 0,'0'0'0'16,"0"0"0"-16,0 0 70 15,85 19 29-15,-62 3-12 16,-3 6-3-16,-6 4-27 16,-7-2-27-16,-7 1 2 15,-7-2-11-15,-19-2-11 16,-5-2-10-16,-6-4-7 16,9-6-79-16,8-8-98 15,11-7-131-15</inkml:trace>
  <inkml:trace contextRef="#ctx0" brushRef="#br0" timeOffset="94267.434">5575 5225 874 0,'0'0'190'15,"0"0"-186"-15,0 0-2 16,-58 111 34-16,46-74-25 15,9-6-6-15,3-7-4 16,1-7-1-16,17-8-9 16,6-9-2-16,6 0 10 0,6-15 1 15,0-8-6-15,1-3 6 16,-10 1 3-16,-2 5 16 16,-9 10 11-16,-5 9 41 15,-6 1-11-15,-4 19-46 16,-1 8 15-16,0 7-17 15,-12 0-12-15,1-4 0 16,3-4-33-16,8-6-113 16,0-10-110-16,13-10-318 15</inkml:trace>
  <inkml:trace contextRef="#ctx0" brushRef="#br0" timeOffset="94887.616">6048 5211 301 0,'0'0'445'0,"0"0"-356"16,0 0-38-16,0 0 25 15,0 0 51-15,13 127-17 16,-13-65-25-16,0 4-18 16,0-2-28-16,0-3-19 15,0-8-9-15,0-8-3 16,0-8-8-16,-1-10 0 15,-1-8-14-15,-1-10-53 16,2-5-44-16,-2-4-144 16,3-1-55-16,0-17-273 0</inkml:trace>
  <inkml:trace contextRef="#ctx0" brushRef="#br0" timeOffset="95096.897">6202 5270 684 0,'0'0'110'0,"0"0"-96"16,0 0-6-16,0 0 49 15,85 73 40-15,-75-49-20 16,-1 1-22-16,-8-3-30 16,-1-1-21-16,-10-1-4 15,-17-3-33-15,-6-1-53 16,-4-6-96-16,4-2-159 15</inkml:trace>
  <inkml:trace contextRef="#ctx0" brushRef="#br0" timeOffset="95405.856">6470 5320 189 0,'0'0'574'0,"0"0"-568"16,-25 96 0-16,23-65 53 0,2-7-14 16,2-6-13-1,16-7-1-15,7-8-5 16,3-3 15-16,5-5-11 16,0-14-3-16,0-6-3 0,-8-6-7 15,-8-2 6-15,-7-1-23 16,-10 6 6-16,0 6-10 15,-18 8 4-15,-15 11-27 16,-4 3-10-16,-6 7 19 16,1 14-52-16,11 1-59 15,7 0-106-15,12-1-355 16</inkml:trace>
  <inkml:trace contextRef="#ctx0" brushRef="#br0" timeOffset="95907.011">6846 5370 798 0,'0'0'112'16,"0"0"-110"-16,-58 74 2 15,46-47-2-15,9-3 1 16,3-5-3-16,3-5 0 15,18-6-5-15,0-4-8 16,12-4 8-16,-2 0 0 16,3-12-15-16,0-5 17 0,-4-2 3 15,-7-4 8-15,-1-2 11 16,-6-5-13-16,-8 1-6 16,-5 0-2-16,-3 4-11 15,-12 3 13-15,-21 3 1 16,-10 3 0-16,1 3-1 15,6 3 2-15,11 1 12 16,13-1 22-16,12-5 2 16,4-5-16-16,21-9-19 15,6-4-2-15,10-5 11 16,-2-5-5-16,-1-1-2 16,-5-2-5-16,-8-1-9 15,-6 5-3-15,-10 7 4 16,-9 11 8-16,0 11 14 15,-9 8 18-15,-13 5-22 0,-5 24 1 16,-4 13 21-16,-1 11-14 16,4 5-18-16,10-2-12 15,11-1-98-15,7-5-140 16</inkml:trace>
  <inkml:trace contextRef="#ctx0" brushRef="#br0" timeOffset="96343.912">7380 5256 182 0,'0'0'334'0,"0"0"-325"16,0 0 73-16,0 0 22 15,21-82-3-15,-21 71-10 16,0 4-10-16,0 4 19 16,-1 3-20-16,-19 3-55 15,-5 22-11-15,-10 11 31 16,-6 4 2-16,8 3-11 16,5-2-15-16,8-7-15 15,7-5-3-15,13-6-3 16,0-8 0-16,10-8-3 15,18-7-28-15,8 0 10 0,5-13-18 16,1-5 15-16,-1-3 1 16,-8 4 1-16,-5 6 8 15,-11 7 14-15,-11 4 6 16,-2 0 16-16,-4 15-13 16,0 7 12-16,0 0-5 15,-4-1-16-15,1-1-17 16,3-6-88-16,0-5-116 15,0-8-182-15</inkml:trace>
  <inkml:trace contextRef="#ctx0" brushRef="#br0" timeOffset="97046.557">7725 5264 968 0,'0'0'35'16,"-38"85"49"-16,19-45 83 15,3-6-72-15,8-8-32 16,2-8-37-16,6-7-8 16,0-5-12-16,0-5-6 15,2-1-5-15,19 0-28 16,10-7 2-16,6-7-46 15,5-2-59-15,0 0 0 0,-3 1 11 16,-5-4-17-16,0 1 37 16,-2-1 88-1,-4 0 17-15,-6 0 32 0,-8 5 42 16,-4 2 26-16,-10 6 11 16,0 4 19-16,0 2-23 15,0 0-53-15,-12 14-43 16,-9 11 12-16,-3 6 30 15,2 2-38-15,7-2-11 16,3-3-3-16,8-4-1 16,4-6-6-16,0-5-28 15,12-8-36-15,10-5-35 0,8 0 4 16,6-5-67 0,4-13-40-16,-1-5 22 0,0-3 68 15,-2 0 110-15,0 3 8 16,-11 6 110-16,-10 7 3 15,-10 8 87-15,-6 2-70 16,0 0-120-16,-6 15 21 16,-10 5 40-16,2 1-30 15,2-3-23-15,5-2 5 16,7-6 1-16,0-2-10 16,10-4 11-16,8-4 5 15,3 0 22-15,10-1-18 16,-1-10-27-16,0 3-6 15,-6 2 3-15,-8 6 5 0,-8 0-9 16,2 0-1-16,-5 7-14 16,-2 4 4-1,0 2-8-15,1 0-11 0,6-2-18 16,4-6-125-16,11-3-157 16</inkml:trace>
  <inkml:trace contextRef="#ctx0" brushRef="#br0" timeOffset="97458.435">8744 5464 814 0,'0'0'2'0,"0"0"-2"0,83-5 68 16,-45-5-14-16,-1-1-5 15,5 0-5-15,-2-2 0 16,-1-1-24-16,-3-1-11 16,-5-1 2-16,-6 0-3 15,-11-2 5-15,-5 1-6 16,-9 0 11-16,0-3 2 16,-2 0-17-16,-14 2-1 15,-5 4-1-15,1 2 4 0,-6 10 2 16,-3 2 0-1,-5 0 7-15,0 20 5 16,-1 8 20-16,2 6 11 0,7 1-11 16,5 0-5-16,10-2-9 15,11-4-10-15,0-2-6 16,14-2-6-16,14-8-3 16,5-5-1-16,3-6-32 15,7-6-88-15,3 0-187 16</inkml:trace>
  <inkml:trace contextRef="#ctx0" brushRef="#br0" timeOffset="98316.937">10358 5223 375 0,'0'0'364'16,"0"0"-268"-16,0 0 89 15,0 0-84-15,0 0-31 16,0 0-3-16,-18 55 17 16,8-23-20-16,7 1-19 15,3-1-31-15,0-5-9 16,19-6-5-16,6-8-4 16,7-7-29-16,5-6-30 15,5 0-18-15,0-15-48 16,-5-8 4-16,-3-5 59 15,-7-1 50-15,-5 3 16 16,-11 9 38-16,-2 7 74 0,-6 10 44 16,-1 0-79-1,2 15-42-15,0 10 7 0,4 10-20 16,2 3-10 0,10 3-12-16,8-4-22 0,15-9-264 15</inkml:trace>
  <inkml:trace contextRef="#ctx0" brushRef="#br0" timeOffset="99162.151">11834 5138 514 0,'0'0'292'0,"0"0"-286"15,0 0 52-15,0 0 8 16,0 0-15-16,0 0-3 16,41 77 3-16,-27-75-9 15,-2-2-14-15,-3 0-16 16,-5 0-12-16,-2-16-4 15,-2-1-27-15,0-4 7 0,-9 0 22 16,-8 2 2 0,-2 2 4-16,1 8 19 0,-6 4 15 15,-4 5 2-15,-6 3 6 16,-5 21 3-16,0 10-7 16,-1 8-5-16,5 6-4 15,10-1-12-15,10-2-5 16,10-4-11-16,5-7-3 15,5-9-2-15,22-6-5 16,4-12-1-16,5-7-8 16,7 0 11-16,-1-10-12 15,-5-13 8-15,-7-2-8 16,-6-5 0-16,-7-1-13 16,-4 2 4-16,-7 6 16 0,-3 12 8 15,-3 6 25-15,0 5-2 16,0 10-23-16,0 13 0 15,0 11 9-15,0 3 6 16,-2-2-11-16,2-4-2 16,0-4-2-16,8-6-3 15,10-9-58-15,3-10-136 16,4-2-229-16</inkml:trace>
  <inkml:trace contextRef="#ctx0" brushRef="#br0" timeOffset="99739.161">12262 5132 528 0,'0'0'241'0,"0"0"-198"15,0 0 95-15,-50 75 40 16,24-29-41-16,-1 4-47 16,3-2-24-16,3-7-28 15,9-5-17-15,5-10-14 16,4-9-5-16,3-10-2 16,0-4-3-16,0-3-6 15,0-3-19-15,13-16-2 0,9-6-13 16,1-9-2-16,1-5-4 15,0-5-6-15,-1-4-1 16,1 2 20-16,-7 9 35 16,-5 15 1-16,-5 12 54 15,-5 10 17-15,-1 0-49 16,-1 18-19-16,2 13 27 16,-1 8 18-16,4 0-15 15,-1 0-17-15,6-6-11 16,1-6-5-16,3-4-6 15,0-9-86-15,-2-9-206 16,0-5-641-16</inkml:trace>
  <inkml:trace contextRef="#ctx0" brushRef="#br0" timeOffset="100338.833">12601 5115 702 0,'0'0'160'0,"0"0"-103"0,0 0 59 15,-29 77 24-15,11-28-63 16,2-1-36-16,8-3-20 16,8-4-16-16,0-7-2 15,12-9-3-15,9-6-2 16,4-11-2-16,7-8 4 15,2 0 9-15,-1-2-7 16,-5-15 2-16,-11-1 2 16,-7 1-6-16,-10 0 0 15,0 5 15-15,-18 3-2 16,-11 9-13-16,-4 0 0 16,0 1-4-16,6 15-26 15,13-2-147-15,13-1-121 0,1-8-536 16</inkml:trace>
  <inkml:trace contextRef="#ctx0" brushRef="#br0" timeOffset="100600.395">13117 5191 702 0,'0'0'210'16,"0"0"-182"-16,-49 95 98 15,32-58 28-15,7-1-46 16,4-5-60-16,3-3-24 16,3-5-16-16,0-5-6 0,0-8-2 15,0-4-10-15,0-5-62 16,0-1-171-16,0 0-236 15</inkml:trace>
  <inkml:trace contextRef="#ctx0" brushRef="#br0" timeOffset="100784.468">12866 5167 1202 0,'0'0'80'0,"0"0"-65"15,0 0 80-15,0 0-41 16,108-53-54-16,-36 38 0 16,6 2-25-16,-2 3-60 15,-12 1-79-15,-13 1-187 16</inkml:trace>
  <inkml:trace contextRef="#ctx0" brushRef="#br0" timeOffset="101140.43">13411 5234 118 0,'0'0'1081'0,"0"0"-1080"16,0 0-1-16,104 2 8 16,-61-10-5-16,-3-6-3 15,-2-3 0-15,-10-2-4 16,-11-2-46-16,-11-1-33 15,-6 2-8-15,-14 2 51 16,-17 2-9-16,-5 3 49 16,-3 6 6-16,1 6 18 15,5 1 23-15,3 8 35 16,3 21-16-16,4 12-3 16,3 6-18-16,8 4-11 15,3-3-17-15,9-6-6 16,0-7 2-16,21-4 1 15,5-7-14-15,9-11-2 0,5-7-5 16,8-6-81-16,1 0-105 16,-1-10-196-16</inkml:trace>
  <inkml:trace contextRef="#ctx0" brushRef="#br0" timeOffset="101387.533">14006 5122 940 0,'0'0'98'0,"-54"119"-68"15,26-42 36-15,4 1 42 0,6 2-36 16,3-2-38 0,6-3-9-16,5-11-12 0,4-10-10 15,0-12-3-15,0-12 0 16,7-13-5-16,1-12-27 15,2-5-55-15,1-16 2 16,1-18-92-16,1-15-124 16,-3-9-32-16</inkml:trace>
  <inkml:trace contextRef="#ctx0" brushRef="#br0" timeOffset="101565.046">14124 5115 522 0,'0'0'475'0,"0"0"-474"0,0 0-1 15,73 102 54-15,-59-53 33 16,-3-2-16 0,-3-5-30-16,-8-5-10 15,0-5-24-15,-9-5-7 0,-21-7-9 16,-8-6-44-16,-5-11-135 16,6-3-320-16</inkml:trace>
  <inkml:trace contextRef="#ctx0" brushRef="#br0" timeOffset="102425.681">14349 5036 95 0,'0'0'5'0,"0"0"-5"16,0 0 73-16,0 0 23 15,82-47 41-15,-71 47-17 0,-5 0 4 16,-3 14 9 0,-3 17 30-16,0 13-48 0,-2 9-2 15,-10 4-17-15,-1 2-9 16,1-3-28-16,0-6-17 15,-2-11-16-15,5-9-5 16,3-14-16 0,5-7-4-16,-1-7-2 15,2-2-3-15,0 0-19 0,0-18-12 16,11-9-57-16,7-8-3 16,6 0-9-16,0 2 12 15,-1 10 51-15,-6 5 41 16,4 10 8-16,-4 4-8 15,3 1-8-15,4 1-54 16,0 1-35-16,1-2-1 16,-1-1 21-16,1-3-2 15,-1-4 17-15,1-6 57 0,-2-5 5 16,-7 0 21 0,-3 0 58-16,-6 3 17 15,-7 9 26-15,0 6 22 0,0 4 0 16,0 0-66-16,-14 8-45 15,-4 19 28-15,-7 9 1 16,6 5-37-16,5-2-12 16,8-5-12-16,6-3-1 15,0-10-12-15,9-6-33 16,15-9-87-16,9-6-98 16,7 0-177-16</inkml:trace>
  <inkml:trace contextRef="#ctx0" brushRef="#br0" timeOffset="102755.468">15108 5092 818 0,'0'0'305'16,"0"0"-300"-16,-61 86 74 16,37-47 25-16,10-5-66 15,9-5-28-15,5-8-3 16,2-4-5-16,17-7-2 0,9-10 0 15,7 0 0 1,3-5-12-16,1-9-7 16,0-6 4-16,-3-5 6 0,-3 6-1 15,-7 3 2-15,-9 8 8 16,-5 8 17-16,-12 2 10 16,0 20-17-16,-5 7 10 15,-8 1-8-15,-1 0-8 16,4-3-3-16,6-3-1 15,4-5-32-15,0-7-86 16,10-10-149 0,14-2-230-16</inkml:trace>
  <inkml:trace contextRef="#ctx0" brushRef="#br0" timeOffset="103110.991">15653 5099 989 0,'0'0'81'15,"0"0"-79"-15,-51 79 59 16,35-36 3-16,5 2-39 16,7-4-11-16,4-6-8 15,0-5-5-15,0-10 0 16,12-3-2-16,-2-9-1 15,1-3 1-15,-4-5-8 0,1 0 4 16,-2 0-5-16,1 0-10 16,-4 0-39-16,-3-6-5 15,0 3-36-15,-16 0-17 16,-10 3 96-16,0 0 19 16,3 0 2-16,2-1-2 15,8-2 0-15,2-1-73 16,7-3-56-16,4-3-169 15</inkml:trace>
  <inkml:trace contextRef="#ctx0" brushRef="#br0" timeOffset="103373.344">15705 5050 806 0,'0'0'77'0,"0"0"-76"16,-36 95 106-16,8-23 28 16,0 8-20-16,5 2-36 15,4 3-15-15,4-4-22 16,4-2-22-16,4-6-9 16,1-11-2-16,2-10-8 15,1-6-2-15,-2-8 1 16,1-8-1-16,1-13-23 15,0-9-57-15,1-8-95 0,2-9-135 16,0-21-202-16</inkml:trace>
  <inkml:trace contextRef="#ctx0" brushRef="#br0" timeOffset="103611.126">15698 5205 494 0,'0'0'222'0,"0"0"-206"16,103-57 60-16,-69 57-16 0,2 5-22 16,-3 20 14-1,-3 4 7-15,-4 6-25 0,-6 1-4 16,-7-3-8 0,-6-3-6-16,-7-5 7 0,0-2 0 15,-23-6-12-15,-9-3-10 16,-8-7-1-16,-2-3-13 15,5-4-170-15,12 0-189 16</inkml:trace>
  <inkml:trace contextRef="#ctx0" brushRef="#br0" timeOffset="103938.392">16163 5166 747 0,'0'0'117'0,"-56"94"-117"0,36-44 5 15,13-7 16-15,7-10 22 16,3-6-18-16,22-11 3 16,9-7 10-16,11-9-2 15,6 0-28-15,3-15-5 16,-2-10-3-16,-9-3 0 15,-7-7 2-15,-9-4-2 0,-13-3-3 16,-14 8 1 0,0 6-2-16,-28 12 4 15,-12 10 1-15,-6 6-1 16,-2 3 0-16,8 18 0 0,11 2-47 16,17 1-159-16,12-8-124 15</inkml:trace>
  <inkml:trace contextRef="#ctx0" brushRef="#br0" timeOffset="104397.426">16709 5135 745 0,'0'0'82'0,"0"0"-79"16,-46 88 2-16,37-57 28 0,7-1-4 15,2-7-13-15,2-3-2 16,13-9-9-16,7-4-5 16,4-5 0-16,3-2-27 15,1-2-24-15,-4-12 13 16,-4-7-2-16,-7-9-2 16,-6-8-29-16,-7-7-27 15,-2-4-67-15,0-1 21 16,-6 4 144-16,-1 3 48 15,4-2 68-15,3 1 24 16,2 1-54-16,21-4-50 16,15-1-19-16,7-2 2 15,7 2 18-15,6-7 14 16,0-1-6-16,-2 3 1 16,-7 7 36-16,-16 15-71 0,-15 13 33 15,-18 7 7-15,0 2-8 16,-33 5-32-16,-13 4-10 15,-9 0 6-15,-8 27 15 16,-1 13-7-16,3 15-10 16,6 6-5-16,14 4-102 15,19-3-274-15</inkml:trace>
  <inkml:trace contextRef="#ctx0" brushRef="#br0" timeOffset="104965.748">17470 5097 211 0,'0'0'18'0,"0"0"-18"16,0 0 69-16,0 0-31 0,0 0-30 15,0 0 52-15,13-71-31 16,-13 48-15-16,0 5 63 16,0 4 54-16,-8 2-40 15,-7 3-13-15,-6 6 1 16,-7 3-14-16,-7 1 8 15,-5 21-12-15,-5 9 8 16,5 7 1-16,4 7-19 16,9 2-20-16,9 0-14 15,6-4-10-15,11-8-7 16,1-7 0-16,6-9-5 16,18-8 3-16,7-8 0 15,8-3-3-15,7 0-21 16,-3-13-16-16,2-7 15 0,-8-3-15 15,-5 3-2 1,-10 4-2-16,-10 8 46 16,-9 8 26-16,-3 3 7 0,0 18-29 15,-14 7 44-15,-3 0-20 16,5-2-25 0,3-4-3-16,9-6-16 15,0-5-101-15,13-11-213 16,12 0-379-16</inkml:trace>
  <inkml:trace contextRef="#ctx0" brushRef="#br0" timeOffset="105470.674">17853 5129 931 0,'0'0'48'0,"-46"82"31"16,28-41 31-16,1-7 3 16,4-3-63-16,5-9-31 15,5-8-2-15,1-8-5 16,2-5-6-16,0-1 0 16,5 0 0-16,16-7-6 15,8-8-21-15,3 0-14 0,1 1-15 16,-2-1 4-16,-1 1-44 15,0 0-25 1,-2 4 17-16,-3 2 33 16,0 3 33-16,0 4-25 0,-3-2-25 15,0 0-29-15,0-4-9 16,0-2 2-16,0-6 80 16,2-5 38-16,1-4 66 15,-2-2 12-15,2-4 6 16,-4 3 3-16,-9 5 13 15,-5 8 46-15,-4 7-5 16,-3 7-37-16,0 3-44 16,-18 20-53-16,-12 14 46 15,-5 8 20-15,-1 3-35 16,4 0-13-16,5-3-6 0,8-6-11 16,7-3-8-1,5-9-1-15,1-7-11 0,6-9-57 16,0-6-88-16,10-5-129 15,13 0-289 1</inkml:trace>
  <inkml:trace contextRef="#ctx0" brushRef="#br0" timeOffset="105861.237">18568 5029 212 0,'0'0'768'0,"0"0"-747"16,-52 97 122-16,27-50-36 15,5-3-51-15,7-2-28 16,10-7-15-16,3-6-11 16,0-10-2-16,12-6-1 15,9-7 1-15,7-6-5 16,7 0 5-16,3-2-23 15,1-16-8-15,0-7 0 16,-2-7-9-16,-2-7 3 16,-6 7-15-16,-8 9 11 15,-9 11 41-15,-9 12 84 16,-3 10-31-16,-3 16 12 0,-13 8 13 16,-5 2-44-16,0-2-26 15,3-1-7-15,4-4-1 16,6-5-40-16,8-4-72 15,0-9-113-15,4-7-248 16</inkml:trace>
  <inkml:trace contextRef="#ctx0" brushRef="#br0" timeOffset="106250.977">19037 5321 682 0,'0'0'4'0,"0"0"13"0,98-31 102 16,-56 13-48-1,-2-1-57-15,4 0-11 0,5-1-3 16,1 0 0-16,1 0-31 16,0 0 11-16,-9 1-26 15,-11-5 10-15,-12 4 0 16,-14-3 32-16,-5 5 4 15,-12 3 11-15,-21 5 34 16,-12 7 27-16,-10 3-34 16,-2 0-1-16,-1 10 5 15,5 17-9-15,5 9 16 0,6 10 15 16,6 4-3-16,9 2-8 16,11 1-13-16,13-4 7 15,3-2-17-15,16-7-14 16,17-3-9-16,8-8-7 15,3-4-1-15,-2-8-21 16,0-6-56-16,0-9-231 16</inkml:trace>
  <inkml:trace contextRef="#ctx0" brushRef="#br0" timeOffset="128839.822">1500 6542 403 0,'0'0'62'0,"0"0"-55"16,0 0 60-16,0 0 3 15,0 0-17-15,0 0 4 16,0 0 1-16,2-13 0 0,-2 12-12 16,0 1-1-1,0 0 1-15,0 0 3 0,0 0 3 16,0 0 0-16,0 0-12 15,0 0-8-15,0 0-14 16,0 0-4-16,0 0 3 16,0 0-8-16,0 0-9 15,-5 14 1-15,-5 10 17 16,-5 11 3-16,-1 7 5 16,-1 6-7-16,-2 5-3 15,-2 6-7-15,0-2 1 16,3 1 2-16,3-1-3 0,-4-1-1 15,7 2-3 1,-4-1 3-16,2-4-3 16,1-10 7-16,2-3-9 15,4-11-1-15,0-4 0 16,2-9-1 0,2-8-1-16,3-5 0 0,0-3-3 15,0 0-25-15,0 0-53 0,0-21-89 16,0-16-230-1</inkml:trace>
  <inkml:trace contextRef="#ctx0" brushRef="#br0" timeOffset="129317.928">1445 6604 460 0,'0'0'119'0,"0"0"-103"16,0 0 39-1,0 0 42-15,0 0 4 16,0 0-27-16,14-32-9 0,-14 32 1 16,0 0-16-16,0 0-17 15,0 0-29-15,7 16 0 16,-4 7 15-16,6 9 22 16,-1 5-5-16,-1 4-9 15,2 4 2-15,0 5-9 16,6 1 6-16,-2 4-12 15,5-2 2-15,-3-4-1 16,0-1-8-16,0-3-5 16,-3 1-2-16,1-6 0 0,-2-7-3 15,-5-6 2 1,-3-8-12-16,1-7-16 16,-4-5-59-16,0-5-52 0,0-2-121 15,-4 0-370 1</inkml:trace>
  <inkml:trace contextRef="#ctx0" brushRef="#br0" timeOffset="129727.503">1353 7086 347 0,'0'0'269'0,"0"0"-213"15,0 0 52-15,0 0 10 16,0 0-31-16,0 0-14 16,1-9-11-16,4 9-9 15,1 0-10-15,4-2 1 16,4 2-7-16,5 0-8 0,-1 0-4 16,6 0-11-16,1 0-10 15,0 6-4-15,4-2-2 16,-1-1-73-16,3-3-337 15</inkml:trace>
  <inkml:trace contextRef="#ctx0" brushRef="#br0" timeOffset="130455.545">2179 6996 739 0,'0'0'283'16,"0"0"-271"-16,0 0 36 15,0 0 38-15,99 0-63 0,-57 0-21 16,-1 0-2-16,-5 0-9 16,-6 0-49-16,-10 0-165 15,-7 3-643-15</inkml:trace>
  <inkml:trace contextRef="#ctx0" brushRef="#br0" timeOffset="130631.425">2269 7236 1021 0,'0'0'52'0,"0"0"-18"0,0 0 20 15,84 11-54 1,-53-6-45-16,-3-1-131 0,-4 0-278 16</inkml:trace>
  <inkml:trace contextRef="#ctx0" brushRef="#br0" timeOffset="131335.486">2879 6578 699 0,'0'0'156'0,"0"0"-90"0,0 0 52 16,0 0-15-16,0 0-30 15,0 0-25-15,-6 33-9 16,-3 10 29-16,-3 12-25 16,-1 6-14-16,2 4-11 15,4-2-8-15,1 0-4 16,6-6-6-16,0 2 0 16,6-5-5-16,9-1-12 15,4-5-52-15,-2-8-70 0,-1-9-161 16,-1-15-455-1</inkml:trace>
  <inkml:trace contextRef="#ctx0" brushRef="#br0" timeOffset="131824.19">3118 6639 765 0,'0'0'77'0,"0"0"18"0,0 0 56 15,-67 108-59-15,49-53-11 16,6 8-13-16,9 1-25 16,3 3-9-16,0 0-20 15,15-2-12-15,7-7-2 16,2-6-14-16,4-12-96 16,-1-12-207-16,1-10-605 15</inkml:trace>
  <inkml:trace contextRef="#ctx0" brushRef="#br0" timeOffset="132646.383">3628 6804 812 0,'0'0'90'15,"0"0"-54"-15,0 0 10 16,0 0 0-16,0 0-12 16,0 0-16-16,12 0-17 15,-6 0 1-15,-2-2-2 16,-2-3 4-16,-1 0-4 15,-1-3 0-15,0 0 0 16,0-2 2-16,0 0 16 16,0 1 0-16,-5-2 1 15,-3 2 7-15,-1-1-4 16,1 3-2-16,-5 1 0 0,-2 3-2 16,-1 3-11-1,-4 0-7-15,-2 2 2 0,-2 14 8 16,2 7 2-1,-1 8 0-15,1 7 3 0,3 4 11 16,5 1-5-16,1-1-8 16,7 1 8-16,4-4-13 15,2 0-7-15,0-6-1 16,15-3 0-16,5-8-10 16,2-6 7-16,6-9-4 0,2-7-17 15,3 0 5 1,1-13 0-16,1-11-13 0,-4-6 13 15,-1-3 9 1,-5-4-15-16,-1 0 0 16,-6 3 9-16,-5 7 10 0,-7 8 6 15,-6 6 18-15,0 5 21 16,0 4 13-16,-1 4-16 16,-5 0-10-1,-6 4-8-15,0 21-10 0,-3 12 28 16,3 6 12-16,6 5-21 15,6 0-4-15,0-1-19 16,0-5-4-16,11-7-6 16,5-6-51-16,2-15-110 0,4-11-439 15</inkml:trace>
  <inkml:trace contextRef="#ctx0" brushRef="#br0" timeOffset="133125.45">4079 7129 136 0,'0'0'683'16,"0"0"-571"-16,0 0 17 16,0 0 21-16,0 0-45 15,0 0-51-15,0-12-28 0,0 31-21 16,0 12 3 0,0 5 33-16,0-1-15 0,0-1-8 15,1-2-11-15,8-5 1 16,0-5-8-16,7-5-7 15,1-6-48-15,2-11-77 16,2 0-260-16</inkml:trace>
  <inkml:trace contextRef="#ctx0" brushRef="#br0" timeOffset="133472.283">4071 6894 996 0,'0'0'24'0,"0"0"-17"0,0 0-9 15,0 0 2-15,0 0-29 16,0 0-85-16,38 34-237 15</inkml:trace>
  <inkml:trace contextRef="#ctx0" brushRef="#br0" timeOffset="133897.019">4459 7084 921 0,'0'0'27'0,"0"0"-27"0,0 0 0 15,0 0 29 1,0 84 2-16,0-43 5 16,6-3-2-16,0 0-21 0,2-2-2 15,-4-7 4-15,-3-4-4 16,-1-3-2-1,0-6 6-15,-5-1 21 0,-6-7 8 16,0-3-44-16,-2-5-8 16,0 0-97-16,-2-13-239 15</inkml:trace>
  <inkml:trace contextRef="#ctx0" brushRef="#br0" timeOffset="134163.258">4386 6866 996 0,'0'0'166'0,"0"0"-137"16,0 0 84-16,0 0-68 16,0 0-45-16,0 0-10 15,4-5-35-15,8 13-136 0,2-2-317 16</inkml:trace>
  <inkml:trace contextRef="#ctx0" brushRef="#br0" timeOffset="135004.255">4810 6553 595 0,'0'0'76'0,"0"0"-1"16,0 0 22-16,0 0-15 15,0 0 3-15,43 88-13 0,-25-34 12 16,4 11 12-16,2 7-21 16,-1 5-40-16,-1 2-6 15,-9-4-14-15,-2-2-13 16,-10-9-2-16,-1-10-2 15,-3-5-29-15,-18-6-53 16,-4-11-171-16,-2-9-256 31</inkml:trace>
  <inkml:trace contextRef="#ctx0" brushRef="#br0" timeOffset="135622.723">5145 6557 535 0,'0'0'111'0,"0"0"-34"15,0 0 57-15,0 0-21 16,0 0-27-16,0 0-37 16,0-3-15-16,11 24-12 15,8 15 25-15,-1 17 9 16,-3 12-14-16,-2 10 11 16,-5 6-9-16,-2 1-18 15,0 0-11-15,0-7-11 16,4-7-4-16,-7-10-1 15,-3-5-26-15,0-4-55 16,-6-6-144-16,-10-7-280 16</inkml:trace>
  <inkml:trace contextRef="#ctx0" brushRef="#br0" timeOffset="190077.6">6263 7456 82 0,'0'0'110'0,"0"0"-73"0,0 0-10 15,0 0 35 1,0 0-9-16,0 0-8 0,0 0-2 15,0 0-4-15,0 0-5 16,0 0-15-16,0 0-9 16,-6 0 10-16,6 0 0 15,0-2 9-15,0 2 13 16,0-1 3-16,0 0 9 16,0-1-7-16,0 1-6 15,0 1 1-15,0-2-2 16,0 2-6-16,0 0 6 15,0 0-7-15,0 0-1 16,0 0 6-16,0 0 1 0,0 0 4 16,3 0-1-1,3 0-9-15,1 2-19 0,-2 5-8 16,-1 4-6-16,1 2-3 16,-1 1-79-16,1-4-171 15</inkml:trace>
  <inkml:trace contextRef="#ctx0" brushRef="#br0" timeOffset="191144.18">7317 6834 956 0,'0'0'11'0,"0"0"-6"16,0 0-3-16,0 0 21 15,0 0 1-15,0 0-1 16,-10 46 0-16,12-46-5 16,6 0-4-16,-2-1 7 15,2-12-21-15,-5-3-13 16,0-2 1-16,-3 2-3 15,0 0 9-15,0 4 6 16,-9 8 20-16,-2 0 9 0,-5 4 0 16,-9 0 7-16,0 12 13 15,-7 15 19-15,1 7-9 16,10 5-9 0,0 4-8-16,15 0-33 0,6-4-4 15,0-3-5 1,22-7-2-16,11-7-4 0,6-9-8 15,6-6-13 1,4-7 6-16,3 0 3 16,-2-17 1-16,-6-5-21 0,-8-6 21 15,-6-1 11-15,-12 1 6 16,-5 7 5 0,-8 7 0-16,-5 8 34 15,0 6 11-15,0 0-12 0,0 0-21 16,0 4-17-16,0 15-7 15,4 8 7-15,9 5-1 0,4-4 0 16,5-3-4-16,2-5-2 16,-4-8-8-16,-1-7 5 15,-2-5 4-15,-1 0-8 16,3-5 14-16,1-15 7 16,2-2-2-16,-1 1-3 15,-8 5-1-15,-5 9 5 16,-5 7 5-16,0 0-11 15,4 9-14-15,1 9 10 16,1 1-4-16,2-1-36 16,3-2-47-16,1-2-88 15,1-10-143-15,-1-4-384 0</inkml:trace>
  <inkml:trace contextRef="#ctx0" brushRef="#br0" timeOffset="191761.181">8129 6819 699 0,'0'0'190'16,"0"0"-162"-16,0 0 121 15,-21 77 5-15,14-34-44 16,-1 3-36-16,4-3-30 16,1 0-12-16,3-8-9 15,-3-7-13-15,0-9-8 16,3-9-2-16,-1-4 0 16,1-6 0-16,0 0-1 15,0 0-18-15,0-10-9 16,0-15-16-16,4-12-5 15,6-1 13-15,-2-1 3 16,-2 10 6-16,-5 9 27 16,-1 10 7-16,0 8 36 0,0 2-7 15,0 0-8-15,0 0-11 16,0 2-10-16,0 11-5 16,0 4 5-16,0-2-3 15,0-5-4-15,5-4 0 16,-1-4-2-16,1-1-4 15,-1-1-6-15,1 0 4 16,5 0 8-16,5-11 6 16,2-4-6-16,2 1 2 15,-3 3-4-15,-1 4 4 16,-4 5-2-16,-3 2 6 16,0 0 3-16,-2 0 2 15,3 7 7-15,1 6 2 0,-2 1-13 16,-1-3-2-16,1 3-5 15,1-2 0-15,-2-1-3 16,2-3-45-16,0 0-85 16,-2-6-164-16,1-2-313 15</inkml:trace>
  <inkml:trace contextRef="#ctx0" brushRef="#br0" timeOffset="193609.865">9849 6578 356 0,'0'0'104'16,"0"0"-26"-16,0 0 29 16,0 0-12-16,0 0-16 0,0 0-10 15,0-9-1-15,0 9-4 16,0 0-5-16,0 0-5 16,0 0-1-16,0 0-9 15,0 0-7-15,0 0-18 16,0 3-16-16,0 16-2 15,0 11 8-15,2 10 4 16,-1 12 12-16,-1 5 16 16,0 5-6-16,0 0-11 15,0-3 11-15,0-3-4 16,0-5-16-16,0-5-7 16,0-8-5-16,0-8-2 0,0-11-1 15,0-6-13-15,2-10-65 16,1-3-105-16,-3-4-171 15,0-20-548-15</inkml:trace>
  <inkml:trace contextRef="#ctx0" brushRef="#br0" timeOffset="194413.531">9845 6713 734 0,'0'0'207'0,"0"0"-205"16,0 0 36-16,0 0 29 16,0 0-22-16,0 0-20 15,3-59-23-15,9 53 1 16,1 2 0-16,1 2 11 16,-2 1-5-16,-1 1 10 15,-1 0 4-15,-1 0 0 0,2 0-2 16,0 7-5-16,-2 11-2 15,4 2-4-15,-4 5-3 16,0 2 0-16,0 1 3 16,-6-2 0-16,0 1 10 15,-3-4-10-15,0 0 1 16,-3-3 1-16,-13-2 6 16,-4 1 2-16,-2-2 0 15,-2-2-4-15,2-2-4 16,4-6-8-16,3-2-2 15,9-3 0-15,3-2-1 16,3 0-1-16,0 0-5 16,0 0-11-16,12 0-24 0,9 0 3 15,1-2 9 1,6 1 1-16,-1 0 10 16,-1 1 16-16,-1 0 1 0,-1 0 0 15,-2 0 2-15,-4 8-2 16,0 6 1-16,1 1 0 15,-8 5 1-15,-4 0 0 16,-2 0 1-16,-5-1 1 16,0 1-1-16,0-3 12 15,-14 0 7-15,-6-1 0 16,-6-4 4-16,-5 2-5 16,-2-3-1-16,-3-2-2 15,-1 1-2 1,-1-3-6-16,0-1-7 15,11 0-3 1,3-2-1-16,11-2-24 16,7-2-84-1,6 0-194-15,6-9-598 16</inkml:trace>
  <inkml:trace contextRef="#ctx0" brushRef="#br0" timeOffset="195218.637">10561 6875 64 0,'0'0'856'16,"0"0"-824"-16,0 0 60 15,0 0 35-15,0 0-52 16,0 0-26-16,89 0-22 16,-62 0-21-16,2 0-6 15,-1 0-28-15,-2 0-159 16,-1 0-276-16</inkml:trace>
  <inkml:trace contextRef="#ctx0" brushRef="#br0" timeOffset="195444.468">10676 7004 856 0,'0'0'153'0,"0"0"-132"0,0 0 35 16,0 0 48-16,0 0-36 15,98 0-26-15,-71 0-23 16,-7 0-18-16,-4 0-1 16,-2 0-40-16,0 3-115 15,0 1-176-15</inkml:trace>
  <inkml:trace contextRef="#ctx0" brushRef="#br0" timeOffset="198602.264">11422 6528 514 0,'0'0'28'0,"0"0"45"16,0 0 14-16,0 0-16 16,0 0-19-16,0 0-12 15,0 0-3-15,-2-23 4 16,2 19 0-16,0 0-1 16,0-1-2-16,0 4-2 0,0-1-7 15,0 2-5 1,0 0-8-16,0 0-7 0,0 0 0 15,0 0-3-15,0 0 1 16,0 0-7-16,0 3 0 16,0 14 0-16,0 8 7 15,0 5 7-15,0 5 18 16,2 4 3-16,2-1-8 16,1-1-8-16,1-3-11 15,1-5-7-15,1-3-1 16,-2-6-4-16,-2-6-96 15,-2-7-204-15,-2-7-537 0</inkml:trace>
  <inkml:trace contextRef="#ctx0" brushRef="#br0" timeOffset="199068.68">11282 6917 483 0,'0'0'441'0,"0"0"-405"15,0 0 33-15,0 0 55 16,0 0-30-16,0 0-36 16,137 0-5-16,-62 0-34 15,0 0 2-15,-4-3-9 0,-15 2-10 16,-17 1-2-16,-9 0-30 16,-11 0-93-16,-8 0-132 15,-10 5-269-15</inkml:trace>
  <inkml:trace contextRef="#ctx0" brushRef="#br0" timeOffset="199537.198">11491 7160 950 0,'0'0'0'16,"0"0"1"-16,0 0 2 15,0 0 41-15,0 0-40 16,0 0-1-16,103-20 6 16,-75 20 8-16,0 0 7 15,-7 0 16-15,-6 0-9 16,-3 0-13-16,-6 4-4 15,-3 5 5-15,-3 1-6 16,0 5 6-16,0 6 2 16,0-1 3-16,-9 3-7 0,-4 2-7 15,-4-1-4 1,-1 0 2-16,-3 3 1 0,-3 1 3 16,-1 1-3-16,1-6-1 15,8-3 8-15,4-6-3 16,10-3 0-16,2-2-2 15,0-3 15-15,15 3 2 16,6-3-13-16,6 0 6 16,1-3-9-16,-1-1-9 15,-3 0-3-15,-6-1-14 16,-5 1-107-16,-11 2-277 16</inkml:trace>
  <inkml:trace contextRef="#ctx0" brushRef="#br0" timeOffset="200385.407">12287 6456 143 0,'0'0'140'15,"0"0"-71"-15,0 0 18 16,0 0-7-16,0 0-9 16,0 0-37-16,30-30-15 0,-25 26 2 15,-4-1 9-15,1 1 18 16,-2 2 20-16,0 1 5 16,0 0-9-16,0 1-3 15,0 0-10-15,0 0-20 16,0 0-8-16,0 0 15 15,0 0-22-15,0 0-9 16,-11 4-7-16,-5 17 9 16,-4 8 16-16,-4 11 10 15,1 13-9-15,-1 8 5 16,3 13-10-16,1 8 6 16,8 6-4-16,4 6-7 15,8-4 0-15,0-5-9 0,10-6-6 16,11-11-1-16,10-4-1 15,2-10-6 1,3-5-24-16,-4-12-117 16,0-15-167-16</inkml:trace>
  <inkml:trace contextRef="#ctx0" brushRef="#br0" timeOffset="201000.42">12880 6554 745 0,'0'0'33'16,"0"0"5"-16,-2 74 121 15,-7-16-20-15,-4 12-23 16,-1 3-26-16,-2 0-17 0,4-8-20 16,3-4-23-16,1-10-15 15,4-6-12-15,1-10-3 16,0-8-1-16,-6-4-28 15,1-8-49-15,-3-6-49 16,0-6-149-16,4-3-246 16</inkml:trace>
  <inkml:trace contextRef="#ctx0" brushRef="#br0" timeOffset="201290.048">12963 6560 649 0,'0'0'116'16,"0"0"-76"-16,0 0 116 16,0 0-28-16,54 84-29 15,-41-25-4-15,-1 5-39 16,0 3 5-16,0-4-28 15,-2-3-20-15,1-7-9 16,-4-3-4-16,-2-10 0 16,-5-6-2-16,0-8-40 15,0-9-64-15,0-10-178 0,-11-7-173 16</inkml:trace>
  <inkml:trace contextRef="#ctx0" brushRef="#br0" timeOffset="201569.364">12800 6959 794 0,'0'0'125'0,"0"0"-38"16,0 0 39-16,0 0-61 16,0 0-23-16,0 0 7 15,96-4-12-15,-63 4-20 16,1 0-17-16,2 0-11 16,-2 0-133-16,-7 0-517 15</inkml:trace>
  <inkml:trace contextRef="#ctx0" brushRef="#br0" timeOffset="202096.349">13578 6916 846 0,'0'0'40'0,"0"0"-29"0,0 0 69 16,101 0-40-16,-58 0-33 15,2 0-5-15,-1 0-2 16,-6 0-7-16,-8 0-100 15,-9 0-217-15</inkml:trace>
  <inkml:trace contextRef="#ctx0" brushRef="#br0" timeOffset="202342.697">13718 6739 903 0,'0'0'77'15,"0"0"-54"-15,0 0 74 16,0 0 28-16,10 103-57 16,1-59-43-16,-5-1-20 15,3 0-5-15,-8-2-8 16,-1-5-149-16,0-10-254 15</inkml:trace>
  <inkml:trace contextRef="#ctx0" brushRef="#br0" timeOffset="202944.007">14479 6503 763 0,'0'0'153'0,"0"0"-143"16,0 0 95-16,-24 98 39 15,4-39-32-15,-2 4-33 16,3 2-4-16,4-5-27 16,6-4-27-16,0-5-7 15,5-6-11-15,-1-4-3 16,-1-10-6-16,0-6-33 16,-4-11-67-16,-1-8-109 15,4-6-167-15</inkml:trace>
  <inkml:trace contextRef="#ctx0" brushRef="#br0" timeOffset="203224.25">14473 6464 827 0,'0'0'0'0,"0"0"7"15,0 0 27 1,0 0 78-16,61 86 6 16,-40-27-36-16,-2 5-15 0,1 4-5 15,-4-2-29 1,2-6-10-16,-3-5-10 0,1-5-4 16,-2-6-5-16,-2-9-4 15,-3-7-1-15,-3-8-30 16,1-9-63-16,-6-7-124 15,-1-4-191-15</inkml:trace>
  <inkml:trace contextRef="#ctx0" brushRef="#br0" timeOffset="203445.462">14346 6906 995 0,'0'0'72'16,"0"0"-64"-16,0 0 67 15,108-10 12-15,-58 6-65 16,-1 4-15-16,-8-2-7 16,-8 0-21-16,-8-4-218 15</inkml:trace>
  <inkml:trace contextRef="#ctx0" brushRef="#br0" timeOffset="204074.97">14964 6453 771 0,'0'0'77'16,"0"0"28"-16,0 0 42 15,0 0-47-15,0 0-48 16,0 0 6-16,6 64-14 16,-6-31-27-16,0-2-4 15,0-1-6-15,0 0-7 16,-3-8-2-16,-2-1-24 16,-2-10-117-16,1-8-178 0,3-3-578 15</inkml:trace>
  <inkml:trace contextRef="#ctx0" brushRef="#br0" timeOffset="204293.57">14815 6375 872 0,'0'0'61'0,"0"0"-10"16,0 0 105 0,0 0-60-16,98-6-53 0,-79 6-30 15,2 4-13-15,-1 5-11 16,4-5-185-16,1-4-702 16</inkml:trace>
  <inkml:trace contextRef="#ctx0" brushRef="#br0" timeOffset="205596.488">14906 6356 401 0,'0'0'38'16,"0"0"30"-16,0 0 19 16,0 0-36-16,0 0-18 15,0 0 6-15,-2 1 8 16,2-1 5-16,0 0 13 15,0 2-14-15,0-2-8 16,5 0 13-16,1 0-11 16,2 1 2-16,3 0 0 15,1 2-8-15,7 0-12 16,0 1 5-16,1 0-9 16,2 0-10-16,-2-1-5 0,-2 1-8 15,4-2 0 1,3-1-18-16,7-1-93 0,0 0-173 15</inkml:trace>
  <inkml:trace contextRef="#ctx0" brushRef="#br0" timeOffset="206808.554">15416 6207 42 0,'0'0'406'15,"0"0"-373"-15,0 0 49 16,0 0-7-16,0 0-5 15,0 0-1-15,-8-16-1 16,8 16-3-16,0 0-17 16,0 0-16-16,0 0-2 15,0 0-4-15,2 0 11 16,8 11 10-16,-1 12-17 0,5 13 3 16,2 14 3-1,5 16-3-15,2 9-6 16,2 7 12-16,-1 5-24 0,-4 3 10 15,-8-1 6-15,-7-3-15 16,-5-3-2-16,0-5-11 16,-17-6-3-16,-8-6-2 15,-3-9-34-15,-8-4-85 16,0-6-156 0,2-11-249-16</inkml:trace>
  <inkml:trace contextRef="#ctx0" brushRef="#br0" timeOffset="-213271.27">8563 7169 1302 0,'0'0'47'16,"0"0"-43"-16,0 0 9 15,0 0-3-15,0 0-10 16,0 0-25-16,0 0-119 15,0 0-355-15</inkml:trace>
  <inkml:trace contextRef="#ctx0" brushRef="#br0" timeOffset="-212188.42">7265 7613 681 0,'0'0'386'0,"0"0"-359"16,0 0 37-16,0 0 25 15,0 0-9-15,0 0-59 16,14-74-6-16,-4 68 3 15,-4 4-8-15,0 2-10 16,2 0-2-16,5 0-5 16,5 8 4-16,4 6 2 0,2-4 0 15,-2-1 0-15,-2-3-3 16,-1-4 1-16,-2-2 3 16,2 0-6-16,-7 0 1 15,-2 0-1-15,-5 0 2 16,-5 0 4-16,0 0 0 15,0 0 0-15,0 0-6 16,0 0 4-16,-2 0 2 16,-8 0 0-16,-3 6 0 15,-8 7 0-15,1 4-1 16,-5 2 2-16,3 3-2 16,-2 2 2-16,7-3-2 15,3-3 2-15,3-3 0 16,5-3-1-16,6-4-2 15,0-2 1-15,0 1 1 0,0 0 2 16,6-1 10-16,6-2-9 16,3 0 2-16,-3-1 2 15,6-2-7-15,-3-1 0 16,1 0-16-16,5 0-49 16,0 0-138-16,0-7-241 15</inkml:trace>
  <inkml:trace contextRef="#ctx0" brushRef="#br0" timeOffset="-211828.804">7628 7830 960 0,'0'0'0'15,"0"0"-68"-15,0 0 23 16,0 0-116-16,0 0-322 16</inkml:trace>
  <inkml:trace contextRef="#ctx0" brushRef="#br0" timeOffset="-210411.901">8250 7436 449 0,'0'0'120'0,"0"0"-59"16,0 0 55-16,0 0 0 16,0 0-28-16,0 0-11 15,12-29-5-15,-12 29-7 16,0 0-18-16,0 4-22 15,-6 21 2-15,-8 15 15 16,-5 8 38-16,-3 2-26 16,7-2-14-16,-1-5-15 15,2-4-16-15,9-5-4 16,2-4-5-16,3-9 0 16,0-6-2-16,0-5-20 0,0-5-43 15,0-5-79-15,6 0-160 16,2-13-273-16</inkml:trace>
  <inkml:trace contextRef="#ctx0" brushRef="#br0" timeOffset="-210104.273">8286 7361 41 0,'0'0'795'0,"0"0"-757"16,0 0-7-16,0 0 62 0,0 0-3 15,40 102-9-15,-30-52-14 16,-5-2-6-16,1 1-3 16,0-4-13-16,0-6-24 15,1-5-8-15,-1-5-9 16,0-8-4-16,-1-7-1 15,-2-4-14-15,0-5-45 16,-3-2-97-16,0 0-132 16,0-3-128-16</inkml:trace>
  <inkml:trace contextRef="#ctx0" brushRef="#br0" timeOffset="-209889.133">8219 7656 789 0,'0'0'136'0,"0"0"-105"16,0 0 52-16,0 0-6 15,0 0-39-15,97 0-7 16,-57 3-26-16,3-1-5 0,-7-2-101 15,-6 0-326 1</inkml:trace>
  <inkml:trace contextRef="#ctx0" brushRef="#br0" timeOffset="-206784.235">9007 7508 600 0,'0'0'74'0,"0"0"-42"0,0 0 33 15,0 0 19-15,0 0-14 16,0 0-16-16,-5 5 6 16,5-5-1-16,0 0-3 15,0 0 9-15,0 0-6 16,0 0-12-16,0 0-12 16,0 0-11-16,0 0-10 0,3 0-11 15,7-5 3-15,5-4-6 16,5-4-1-16,5 1 0 15,2-5-3-15,4-2-4 16,0-4 1-16,1-1-2 16,1-1-6-16,-1-3 2 15,3 1-8-15,1-2 7 16,-2 4-16-16,-4 6-3 16,-6 7 8-16,-12 6 21 15,-6 3 4-15,-6 2-2 16,0 1-5-16,0-1-6 15,0-1 0-15,-6 2 9 16,-8 0 2-16,-7 0-5 0,-4 0 6 16,-5 0 0-16,2 3 1 15,1 3 0 1,3-2 1-16,2-1 0 0,4-2 5 16,7 1 0-16,7-2-3 15,2 0 0-15,2 0-3 16,2 0-6-16,17 0-55 15,5 0-3-15,5-2-5 16,0 1 19-16,0 0 28 16,-1 1 22-16,-3 0 2 15,-2 0 2-15,-8 0 8 16,-4 7 8-16,-5 5 9 16,-6 5 22-16,0 4-3 15,0 2-1-15,-4-2 1 0,-9 0-4 16,-2 1-8-1,-2-4-5-15,4-3-21 16,-2-3-5-16,3 0 0 0,6-2-4 16,-3 0-1-16,6 0-1 15,3-2-5-15,0-1-15 16,0-3-19-16,0-3-2 16,0-1-1-16,0 0 9 15,0 0 28-15,2 0 6 16,-1-9 16-16,2-9-7 15,-3-7-9-15,0-5 1 0,0 1-1 16,-7 3 4-16,-7 5 9 16,-2 3-1-16,-1 1-3 15,-2 5-1-15,0 2-2 16,1 2 10-16,3 2 4 16,6 3-13-16,4 2-7 15,5 1-3-15,0 0-55 16,8 0-98-16,14 1-184 15</inkml:trace>
  <inkml:trace contextRef="#ctx0" brushRef="#br0" timeOffset="-198440.234">18148 6642 212 0,'0'0'94'0,"0"0"24"15,0 0-8-15,0 0-45 16,0 0-4-16,0 0-6 16,0 0-16-16,40 0-1 15,-40 0-3-15,0 0-5 16,0 0-1-16,0 0 0 16,0 0-12-16,0 0-10 15,0 0-3-15,0 0 7 16,0 0-4-16,0 0 3 15,0 0-4-15,0 0-2 16,0 0 5-16,-6 0 3 16,1 0 7-16,-1 6 8 15,0 5 1-15,-3 3-10 16,-1 3 1-16,3 4-7 0,-1 2-7 16,-1 0-1-16,5 4 1 15,-1-4 0 1,5-1-4-16,0-2 4 0,0-4-5 15,8-1 0-15,5-5 0 16,2-2 2-16,1-3-2 16,3-4-5-16,1-1 3 15,1 0 2-15,0 0 1 16,-2 0 1-16,-1-2-1 16,-6-6-1-16,-3 0-7 15,0-2 4-15,-4-1 3 16,-4 1-2-16,-1-2 1 15,0-2-3-15,0 2 4 16,-6-3 4-16,-12-1 6 16,-2-1-9-16,-5 1-1 0,-2 1 0 15,-1 2 2-15,1 1-4 16,2 4 2-16,3 1-1 16,2 1 1-16,6 2-1 15,1 0-6-15,4-2 5 16,2 2 2-16,4 2 0 15,3-4 3-15,0 0-3 16,0-2-10-16,6-3 0 16,6-1 10-16,0 0 0 15,6-2 1-15,1-1 2 0,5-1-3 16,3 3-1 0,-2-4 1-16,-1 3 3 0,-4-3-3 15,-3-1-3-15,-1 2 2 16,-2-1-1-1,0-3 0-15,-4 0 1 0,-1-1-8 16,-6 0-10-16,-3 3 13 16,0 0-2-16,0 2 6 15,-1 3 1-15,-4 2 1 16,0 2 7-16,4 1 1 16,-5 0-6-16,2-2-2 15,-1 0 1-15,-2 1-2 16,-1 3 1-16,-2 0 0 15,-1 4 6-15,1-1-4 16,-3 0-2-16,4 3 2 0,1-3-2 16,-1 3 0-16,3 0 1 15,0 0 1-15,-1 0-2 16,-2 5 0 0,1 6 0-16,-1 2 1 15,2 2 0-15,0 2-1 16,-1 1 1-16,4 6 1 0,1-1-1 15,0 3 5-15,1 1 9 16,2 3-7-16,0-3-1 16,0 1-1-16,5-2-5 15,8 0 1-15,5-4 6 16,1-1-8-16,-4-1-10 16,-3-9-105-16,-3-5-343 0</inkml:trace>
  <inkml:trace contextRef="#ctx0" brushRef="#br0" timeOffset="-197350.217">18571 6882 518 0,'0'0'84'0,"0"0"-26"16,0 0 59-16,0 0-10 15,0 0-24-15,0 0-11 16,0-4-12-16,0 4-15 16,0 0-16-16,0 0-7 15,0 0-2-15,0 0 0 0,0 0-9 16,0 0-7-1,0 7 0-15,0 5 3 16,-3 4 2-16,-1 0 2 0,2 3 1 16,-1 0 5-16,3 2 4 15,0 0-8 1,0-2-4-16,0 0-3 16,5-6-2-16,4-4-3 0,1 0 3 15,4-3-4-15,1-4 2 16,5-2 4-16,1 0-4 15,-3 0-2-15,-1 0-30 16,-5-5-25-16,-5-7-21 16,0 0-37-16,-4-5-79 15,-1-1-215-15</inkml:trace>
  <inkml:trace contextRef="#ctx0" brushRef="#br0" timeOffset="-196886.235">18567 6694 443 0,'0'0'408'0,"0"0"-357"16,0 0 17 0,0 0 9-16,0 0-33 0,0 0-21 15,1 0-20-15,7 3-3 16,-7 4-82-16,-1-1-147 15,0-3-237-15</inkml:trace>
  <inkml:trace contextRef="#ctx0" brushRef="#br0" timeOffset="-195668.001">18938 6875 323 0,'0'0'46'0,"0"0"13"16,0 0 7-16,0 0 1 15,0 0-6-15,0 0-4 16,0-16 17-16,0 16-7 0,0 0-15 16,0 0-6-16,0 0-6 15,0 0-5-15,0 0-1 16,0 0-5-16,0 0-11 16,0 0-3-16,0 0-9 15,0 8 2-15,0 11 9 16,0 4 6-16,2 3-2 15,1 6-5-15,0 1-12 16,0 2 1-16,3 2-2 16,-1-3 2-16,2-2-4 15,-1-2-1-15,-2-3-1 16,2-3 0-16,-3-5 1 16,0-3-1-16,-2-4 0 15,-1-3 0-15,0-2 0 16,0-1 1-16,-4-3 2 0,-8 0-1 15,-3-3 6-15,-3 0 2 16,1 0 5-16,1-3 4 16,3-6-8-16,1-1-9 15,5 2-1-15,2 0-25 16,3-2-23-16,2 0-52 16,0-1-103-16,7-4-199 15</inkml:trace>
  <inkml:trace contextRef="#ctx0" brushRef="#br0" timeOffset="-195145.3">18922 6678 837 0,'0'0'98'16,"0"0"-90"-16,0 0-3 15,0 0-5-15,0 0-24 16,0 0-50-16,0 6-50 15,-8-2-136-15</inkml:trace>
  <inkml:trace contextRef="#ctx0" brushRef="#br0" timeOffset="-191524.191">19380 6547 651 0,'0'0'204'16,"0"0"-202"-16,0 0 30 16,0 0 70-16,0 0-19 15,0 0-2-15,0 0-38 16,36 0-2-16,-1 3 1 16,6 1-22-16,-2 2-19 15,-2 0-1-15,-4 0-25 16,-2-3-132-16,-2 0-128 15,-4-3-437-15</inkml:trace>
  <inkml:trace contextRef="#ctx0" brushRef="#br0" timeOffset="-191311.24">19484 6713 936 0,'0'0'7'0,"0"0"8"16,0 0 9-1,0 0 25-15,109 28-19 0,-60-22-17 16,-2 0-13 0,0-3-18-16,-5-3-265 0</inkml:trace>
  <inkml:trace contextRef="#ctx0" brushRef="#br0" timeOffset="-190723.435">20576 6089 501 0,'0'0'260'15,"0"0"-219"-15,0 0 59 16,0 0 12-16,0 0-27 16,0 0-17-16,-6-3-16 15,5 9-17-15,1 24-14 16,-3 9 42-16,0 14-33 15,1 4-18-15,1 0 3 0,1-3-12 16,0-2-3-16,0-9-2 16,4-7-61-1,2-8-189-15,0-16-343 16</inkml:trace>
  <inkml:trace contextRef="#ctx0" brushRef="#br0" timeOffset="-190322.372">20244 6604 695 0,'0'0'82'0,"0"0"-56"15,0 0 73-15,0 0-8 16,0 0-6-16,0 0-1 15,53 10-36-15,29-5 25 16,25-1-33-16,16 2-8 0,1-1-11 16,-9-3-21-16,-18 0-2 15,-24-1-3 1,-16 1-60-16,-19-1-96 0,-18 0-113 16,-17 0-402-16</inkml:trace>
  <inkml:trace contextRef="#ctx0" brushRef="#br0" timeOffset="-189806.605">20605 6809 932 0,'0'0'0'16,"0"0"10"-16,0 0 0 16,0 0 39-16,107-9 7 15,-78 9 7-15,-2 2-13 16,-8 7-14-16,-6 2-21 15,-2 3-8-15,-8 0-2 16,-3 2 6-16,0 3-9 16,-8 3 14-16,-13 3 0 0,-4 4-4 15,-6 1 0-15,-5-3-4 16,0 0-6-16,3-1 2 16,5-5 2-16,7-3-2 15,10-4 0-15,7-4 0 16,4 0 3-16,0-3 8 15,3 1 2-15,17-1-7 16,8-4-1-16,8 0-5 16,7 0 9-16,2-1-9 15,1 0-3-15,-4 0-1 0,-8-1-6 16,-7 2-24 0,-9 0-61-16,-11 0-127 0,-5-1-295 15</inkml:trace>
  <inkml:trace contextRef="#ctx0" brushRef="#br0" timeOffset="-188956.844">21706 6025 603 0,'0'0'96'16,"0"0"-58"-16,0 0 64 16,0 0-13-16,0 0-23 15,0 0-2-15,-38 3-3 16,18 22-15-16,-6 18 28 0,-2 16-8 16,-2 18-12-16,0 11-26 15,5 8-2-15,5 3-7 16,10-3-2-16,10-2-3 15,7-5-4 1,26-5-7-16,15-8-3 0,9-6-7 16,6-12-56-16,-1-14-73 15,-1-20-143-15,-4-18-501 16</inkml:trace>
  <inkml:trace contextRef="#ctx0" brushRef="#br0" timeOffset="-188056.016">22210 6548 696 0,'0'0'250'0,"0"0"-249"0,0 0 8 16,0 0 37-16,0 0-9 15,0 0-9-15,27-17-5 16,-18 2-12-16,-3 2-5 16,-3-1 1-16,-3 2-4 15,0 2 12-15,0 0-2 16,-7 0-2-16,-7-1-5 15,-4 3 3-15,-3-1 4 16,-4 4 14-16,-2 2 7 16,-1 3-6-16,-1 0-6 15,0 12 2-15,-3 9-5 16,1 7-1-16,1 5 6 16,8 4 4-16,7 2-4 0,9-1-8 15,6-1-12-15,1-5-4 16,21-3 0-16,6-8-1 15,8-6 0-15,5-8-2 16,1-6-11-16,1-1 3 16,-3-4-3-16,-4-14-7 15,-3-6 3-15,-5-5 8 16,-5-4-12-16,-7 2 10 16,-6 4 12-16,-7 7 2 15,-3 9 17-15,0 4 7 16,0 4-6-16,0 3-10 0,-3 0-2 15,-7 9-8 1,0 13 0-16,2 10 19 0,4 1-2 16,4 1-8-16,0-3-3 15,0-2-6-15,0-3-1 16,7-4-22 0,-1-5-40-16,0-4-58 0,4-8-199 15</inkml:trace>
  <inkml:trace contextRef="#ctx0" brushRef="#br0" timeOffset="-187367.519">22571 6756 912 0,'0'0'145'0,"0"0"-137"0,0 0 59 16,0 0 37-16,0 0-23 15,0 0-37-15,0-9-22 16,0 15-11-16,0 14-11 16,0 7 14-16,-1 2 9 15,1 1-14-15,0-3-8 16,0-3-1-16,0-3-5 15,6-4-30-15,7-6-61 16,3-9-201-16,2-2-460 0</inkml:trace>
  <inkml:trace contextRef="#ctx0" brushRef="#br0" timeOffset="-187039.748">22816 6734 882 0,'0'0'98'0,"0"0"-92"15,0 0-6-15,4 88 28 16,-2-51 24-16,-1 2 2 15,2 1-24-15,2 1-7 16,2-2-5-16,-2-2-7 16,-1-3-5-16,-2-7-1 15,-2-7 6-15,0-5 4 16,0-5 2-16,-6-8-11 16,-11-2-6-16,-1 0-17 15,-7-7-67-15,3-15-114 16,2-5-358-16</inkml:trace>
  <inkml:trace contextRef="#ctx0" brushRef="#br0" timeOffset="-186673.964">22616 6569 1079 0,'0'0'65'0,"0"0"-54"15,0 0 53-15,0 0-41 16,0 0-23-16,0 0-17 16,7-1-58-16,4 1-114 15,1 0-271-15</inkml:trace>
  <inkml:trace contextRef="#ctx0" brushRef="#br0" timeOffset="-186514.408">22856 6536 87 0,'0'0'1080'0,"0"0"-1080"15,0 0-165-15,0 0 0 16,0 0-180-16</inkml:trace>
  <inkml:trace contextRef="#ctx0" brushRef="#br0" timeOffset="-185890.892">23330 6548 736 0,'0'0'130'0,"0"0"-57"16,0 0 59-16,0 0-22 15,0 0-35-15,0 0-32 16,45-2-35-16,0 2-1 16,9 4-7-16,-2 3-1 15,-9-1-28-15,-4-2-72 16,-9-3-96-16,-8-1-233 0</inkml:trace>
  <inkml:trace contextRef="#ctx0" brushRef="#br0" timeOffset="-185626.7">23486 6353 689 0,'0'0'133'16,"0"0"-83"-16,0 0 28 0,0 0 50 16,-2 93-40-16,-1-44-34 15,2 3-23-15,1 2-16 16,0-2-15-16,0-7-22 15,0-9-197-15,0-16-549 16</inkml:trace>
  <inkml:trace contextRef="#ctx0" brushRef="#br0" timeOffset="-184940.69">24335 6554 549 0,'0'0'4'0,"0"0"-4"16,0 0 41 0,0 0 36-16,0 0-22 0,-6-76-40 15,-11 59-1-15,1 3 3 16,-5 1 24-16,1 3 14 15,0 2 1-15,-3-1-10 16,0 5-9-16,-2-2-5 16,-3 2-3-16,-2 4 3 15,-3 0 17-15,1 14 0 16,-5 11-14-16,2 4-11 16,4 5 4-16,4 3-2 15,10-1-10-15,10 1-10 16,7-1-1-16,3-4-5 15,20-4-1-15,10-8-3 16,8-7-7-16,5-8 3 0,10-5-14 16,-1 0-29-16,-2-10-8 15,-5-10-2-15,-6-9-5 16,-8-4-9-16,-9-5 0 16,-9 3 18-16,-10 7 57 15,-6 8 51-15,0 7 68 16,-5 6-57-16,-9 7-11 15,-2 0-22-15,-2 15 14 16,-1 14 8-16,3 12 1 16,3 6-15-16,9 1-18 15,4 1-12-15,0-2-7 16,3-7-14-16,14-7-76 16,2-13-158-16,3-15-494 0</inkml:trace>
  <inkml:trace contextRef="#ctx0" brushRef="#br0" timeOffset="-184430.857">24682 6825 1030 0,'0'0'72'15,"0"0"-70"-15,0 0-4 0,0 0-6 16,0 0 8 0,6 73 6-16,-4-36-2 0,2 3 7 15,-1 1 0-15,2 0-4 16,-4-4 4-16,-1-3-7 15,0-9 8-15,0-9-1 16,-1-6 3-16,-8-5 15 16,-3-5 12-16,-2 0-9 15,1 0-16-15,-4-12-16 16,1-6-9-16,4-2-48 16,3-7-87-16,8 2-104 15,1-2-162-15</inkml:trace>
  <inkml:trace contextRef="#ctx0" brushRef="#br0" timeOffset="-184227.765">24705 6631 989 0,'0'0'117'0,"0"0"-117"16,0 0-87-16,0 0 83 16,0 0-43-16,0 0-237 15</inkml:trace>
  <inkml:trace contextRef="#ctx0" brushRef="#br0" timeOffset="-183698.515">25100 6769 926 0,'0'0'95'0,"0"0"-69"0,0 0 45 16,0 0-15-1,0 0-32-15,0 0 26 0,-12 103 4 16,-1-61-28-16,4-1-10 15,4-2-5-15,5-3-6 16,0-5-2-16,9-8-3 16,13-8-11-16,5-10-45 15,5-5-74-15,2-4-166 16,-1-17-437-16</inkml:trace>
  <inkml:trace contextRef="#ctx0" brushRef="#br0" timeOffset="-183535.423">25076 6578 1167 0,'0'0'0'0,"0"0"-69"15,0 0-68-15,0 0-135 16,0 0-77-1</inkml:trace>
  <inkml:trace contextRef="#ctx0" brushRef="#br0" timeOffset="-182741.878">25296 5778 408 0,'0'0'286'16,"0"0"-207"-16,0 0-16 15,0 0-6-15,0 0 12 16,107 127 16-16,-70-23 26 16,-4 29 9-16,-5 18-19 15,-7 8-47-15,-10 0-29 16,-10-11-23-16,-1-9-2 15,0-9-7-15,-22-17-25 16,-11-8-53-16,-9-18-106 16,-11-17-347-16</inkml:trace>
  <inkml:trace contextRef="#ctx0" brushRef="#br0" timeOffset="-178629.524">6624 8946 251 0,'0'0'24'15,"0"0"6"-15,0 0 54 16,0 0-27-16,0 0-23 15,0 0 6-15,0 0 14 16,16-22 6-16,-16 19 0 16,0-1-1-16,-7-2 22 15,2 0-42-15,1 0-9 16,-1 1 6-16,-1 1 5 0,0 1-8 16,-7 1-11-16,1 2-6 15,-6 0 3-15,-4 5 8 16,-1 12 13-16,-5 9 25 15,-2 9 6 1,5 4-37-16,3-1-4 16,8-1 5-16,6-3-18 0,8-6-8 15,0-4-8-15,2-6-1 16,13-5-2-16,7-9-9 16,8-4-3-16,3-2 3 15,7-16-29-15,-4-6-12 16,-4-6-29-16,-10-2 32 15,-6-5-28-15,-5 1 29 16,-4 0 32-16,-2 10 16 16,-5 7 4-16,0 9 42 15,0 6 27-15,0 4-9 0,0 0-18 16,-2 17-22-16,-5 13 19 16,-1 10 27-16,2-1-25 15,6-2-33-15,0-4-8 16,0-4-4-16,9-7-3 15,-1-4-42-15,1-8-110 16,1-7-178-16</inkml:trace>
  <inkml:trace contextRef="#ctx0" brushRef="#br0" timeOffset="-178225.657">6969 8863 6 0,'0'0'733'0,"0"0"-680"0,0 0 0 16,0 0 75-16,0 0-7 15,-11 78-30-15,-4-43-1 16,0 5-37-16,-4-7-26 16,7-2 7-16,-3-4 1 15,3-5-17-15,1-2-13 16,5-4-2-16,-2-2-3 15,3-5 0-15,2 2 0 16,2-6-1-16,1-2-30 16,0-3-88-16,0 0-203 15,0-8-234-15</inkml:trace>
  <inkml:trace contextRef="#ctx0" brushRef="#br0" timeOffset="-177977.269">6946 8853 515 0,'0'0'337'16,"0"0"-321"-16,0 0 63 16,0 0 75-16,12 78-60 15,-9-45 1-15,0 2-28 16,2-3-19-16,-1-3-14 15,0-3-22-15,2-2-12 0,0-6 0 16,0-2-24 0,-1-3-76-16,2-8-195 0,4-5-265 15</inkml:trace>
  <inkml:trace contextRef="#ctx0" brushRef="#br0" timeOffset="-177642.76">7121 8939 559 0,'0'0'356'0,"0"0"-353"16,0 0 19-16,-24 74 54 16,24-36-47-16,0-1 5 15,12-6-11-15,4-5-4 16,2-9-13-16,1-5-6 15,1-10 0-15,1-2 6 16,-3 0 19-16,-2-10 2 16,-5-5 9-16,-7 1 4 15,-4-2-15-15,0 3 2 16,-7 2-3-16,-10 6-14 16,-5 5-10-16,-2 0-6 15,4 5-14-15,1 12-69 16,11 4-68-16,8-2-108 0,0-7-377 15</inkml:trace>
  <inkml:trace contextRef="#ctx0" brushRef="#br0" timeOffset="-177393.62">7491 8941 791 0,'0'0'93'15,"0"0"16"-15,-24 88 28 16,16-52-5-16,2-2-56 0,3-4-41 16,2-2-12-16,1-6-17 15,0-5-6-15,0-6-9 16,0-6-49-16,0-5-123 15,0 0-130-15,0-8-358 16</inkml:trace>
  <inkml:trace contextRef="#ctx0" brushRef="#br0" timeOffset="-177199.253">7245 9006 809 0,'0'0'208'0,"0"0"-174"15,0 0 139-15,0 0-103 16,0 0-59 0,113-43-11-16,-61 42-1 0,2 1-11 15,-2 0-126-15,-10 0-120 16,-7 0-434-16</inkml:trace>
  <inkml:trace contextRef="#ctx0" brushRef="#br0" timeOffset="-176839.172">7644 9039 180 0,'0'0'817'0,"0"0"-809"16,0 0-6 0,0 0 6-16,0 0 1 0,115-7-9 15,-79-3-19-15,0 0-45 16,-11-1-7-16,-7-2-20 15,-12 1 18-15,-6-2 56 16,0-1 17-16,-8 3 12 16,-14-1-6-16,-5 2 10 15,-1 3 46-15,0 4 30 16,1 2-33-16,7 2-2 16,1 0 7-16,0 10-19 15,2 12 2-15,1 6-12 16,4 8-8-16,7-1 7 0,5-1-7 15,0-4-18 1,0-6-4-16,14-6-5 0,8-5-6 16,3-6-1-16,8-7-39 15,3 0-102-15,3-9-239 16</inkml:trace>
  <inkml:trace contextRef="#ctx0" brushRef="#br0" timeOffset="-176582.513">7989 8875 776 0,'0'0'77'0,"-18"76"-20"16,9-21 92-16,2 1-21 15,2 1-38-15,4 2-40 16,1-5-21-16,0-1-23 15,0-8-1-15,0-10-2 16,3-10-3-16,1-9-1 16,-1-9-28-16,1-7-79 15,1 0-30-15,-2-14-27 16,-3-16-292-16</inkml:trace>
  <inkml:trace contextRef="#ctx0" brushRef="#br0" timeOffset="-176381.229">7966 8982 603 0,'0'0'259'0,"0"0"-252"16,0 0-7-16,0 0 44 15,0 0 22 1,96-6 1-16,-75 27-22 0,-8 1 1 16,-5 2-17-16,-8-1-8 15,0-1 12-15,-5-3-18 16,-20-2-7-16,-6 0-8 15,-5-4-15-15,0-5-118 16,8-5-212-16</inkml:trace>
  <inkml:trace contextRef="#ctx0" brushRef="#br0" timeOffset="-175872.132">8231 8941 861 0,'0'0'36'16,"0"0"86"-16,0 110 16 15,0-71-32-15,0-3-36 16,-2-5-37-16,1-5-18 15,-1-9-11-15,2-9-3 0,0-4 3 16,0-4-4-16,0 0 5 16,6-15-5-16,12-8-38 15,6-7-23-15,-3 2 0 16,3 4-39-16,-2 7 30 16,-5 8 56-16,-4 6-4 15,-6 3-66-15,-2 0 26 16,-2 0 40-16,0 0 11 15,-3-4 7-15,4 0 9 16,1-2 5-16,-4-4 7 16,2-1 15-16,-1 0 2 15,-1 2 13-15,1 4-4 16,-2 3 16-16,0 2 0 0,0 0-31 16,0 12-18-16,0 10 18 15,-8 8 24-15,-2 1-30 16,2-2-23-16,5-3-3 15,3-3-19-15,0-5-87 16,0-10-127-16,6-8-275 16</inkml:trace>
  <inkml:trace contextRef="#ctx0" brushRef="#br0" timeOffset="-175373.661">8635 9062 666 0,'0'0'66'0,"0"0"-65"16,0 0 13-16,0 0 8 15,0 0-10-15,0 0-12 16,64-38 3-16,-64 27-1 15,0 1 40-15,0 0-19 16,-3 1-2-16,-9 4 27 16,-4 0 21-16,-4 5-13 15,-5 0-7-15,-6 8 21 0,-4 17-5 16,-2 6-22-16,4 5-19 16,11-4-16-1,9-3-6-15,11-7-2 0,2-3-6 16,13-7-35-1,17-9-16-15,6-3-24 0,9-5-60 16,1-10 3-16,-4-5 25 16,-6 1 57-16,-8 3 34 15,-7 3 22-15,-12 4 23 16,-2 8 103-16,-7 1 24 16,0 3-67-16,0 15 4 15,-7 5-14-15,1 1-35 16,1-3-22-16,5-3-11 15,0-5-5-15,3-5-54 16,15-5-88-16,3-3-183 0</inkml:trace>
  <inkml:trace contextRef="#ctx0" brushRef="#br0" timeOffset="-175172.204">9011 9049 1042 0,'0'0'61'16,"0"0"25"-16,-55 90 10 15,40-64-47-15,7-3-35 16,5-7-14-16,3-4-1 16,0-4-5-16,0-8-94 0,0 0-161 15,0-4-183-15</inkml:trace>
  <inkml:trace contextRef="#ctx0" brushRef="#br0" timeOffset="-174990.852">8838 8957 1053 0,'0'0'187'16,"0"0"-181"-16,0 0 42 15,0 0 13-15,0 0-61 16,0 0-2-16,103-20-19 15,-54 18-81-15,3 0-81 16,-7 1-89-16,-3-2-27 0,-8-2-104 16</inkml:trace>
  <inkml:trace contextRef="#ctx0" brushRef="#br0" timeOffset="-174742.487">9223 8901 556 0,'0'0'150'16,"0"0"-30"-16,0 0-50 15,0 0-6-15,0 0 51 16,-39 93-70-16,24-52-12 15,5-2-19-15,8-7-10 16,2-10-2-16,0-5-2 16,15-11-3-16,5-6 3 15,5 0 14-15,3-4-14 16,4-14-37-16,-3-3 11 0,1 1 11 16,-6 4-4-16,-7 6 19 15,-10 7 6-15,-7 3 37 16,0 9-25-16,-2 11 17 15,-14 2-22-15,-2 2-9 16,0-1-4 0,12-5-102-16,6-7-206 0</inkml:trace>
  <inkml:trace contextRef="#ctx0" brushRef="#br0" timeOffset="-174218.306">9636 9045 960 0,'0'0'2'0,"0"0"0"16,0 0-2-16,0 0 3 16,-49 74 1-16,49-55-3 15,0-3-2-15,0-5 0 16,10-4-8-16,2-4-16 15,2-3 4-15,-1 0 21 16,-4 0-10-16,-4-7 10 16,-2-7 0-16,-3-3 20 15,0-2 25-15,0-3-20 16,-9 2 1-16,-12 0 18 0,-2 2-34 16,-5 2-9-1,-2 4-1-15,14 3 2 0,7 4 3 16,9 1 9-16,3-6-14 15,17 2-1-15,9-9-6 16,-1-1-2-16,2-4-6 16,-4-5 15-16,-1-5 0 15,0-2 0-15,-3-3 3 16,2 0-3-16,-7 6 2 16,-4 5 2-16,-5 12 10 15,-7 6 7-15,-1 6 24 16,0 2-12-16,-9 3-33 15,-13 18 0-15,-5 11 0 16,0 5 2-16,2 2-2 16,1 6-7-16,3-4-148 0,3-6-271 15</inkml:trace>
  <inkml:trace contextRef="#ctx0" brushRef="#br0" timeOffset="-173588.792">9852 8953 803 0,'0'0'58'16,"-31"78"39"-16,18-33 4 0,1-2-2 15,4 0-25 1,4-6-48-16,-1-8 6 0,5-6-5 16,0-11-12-16,0-6-11 15,0-6-4-15,0 0 1 16,0-9-1-16,17-13-37 16,5-3-80-16,9-3 38 15,2 0 3-15,-3 5-11 16,1 3 25-16,-4 6 31 15,-4 4 31-15,-2 2 20 16,-5 4 4-16,-4-2-6 16,-3 0 0-16,0 0 15 15,-6 2 16-15,-2-3 3 16,-1 1-24-16,0 0-11 0,0 1 3 16,0 4 5-16,0 1 8 15,0 0 4-15,0 0-13 16,-6 12-7-16,-9 14 30 15,-1 6 6-15,-2 4-20 16,2-1-27-16,4-1-6 16,3-3-17-16,6-5-55 15,3-4-104-15,0-13-77 16,13-7-274-16</inkml:trace>
  <inkml:trace contextRef="#ctx0" brushRef="#br0" timeOffset="-172797.689">10330 9096 610 0,'0'0'24'0,"0"0"-16"15,0 0 108-15,0 0 0 16,0 0-59-16,68-72-14 15,-65 61 11-15,-3 2-20 16,0 2 11-16,0 2-21 16,0 1 15-16,-6 4-7 15,-10 0-8-15,-9 13 2 0,-7 11 11 16,-5 6 15-16,3 3-10 16,2-3-14-16,7-1-19 15,11-5-5 1,9-7-3-16,5-4-2 0,0-4-12 15,22-6-34 1,8-3-12-16,6 0-18 0,4-9-46 16,-1-7 23-16,-5-3 22 15,-1 1-3 1,-9 4-32-16,-11 5 113 16,-7 6 65-1,-6 3 91-15,0 0-100 0,-1 14-22 16,-10 4 19-16,5 1-38 15,2-1-10 1,4-4-5-16,0-1-4 16,4-6-35-16,11-4 0 0,3-3 2 0,3 0-4 0,-3-5 19 15,-2-5 8-15,-4 0 12 16,-6 3 2-16,-1 4 24 16,-5 3 39-16,0 0-27 15,0 0-25-15,0 10 48 16,0 2-10-16,0 0-32 15,0-4-4-15,0 1-7 16,10-5 1-16,7-4-2 16,5 0 1-16,8 0-6 15,4-13-18-15,2-1-23 16,0-7 8-16,-1 0-5 0,-5-4-18 16,1-7 2-1,1-3-29-15,-8-4-47 0,-5 6 0 16,-13 3 42-16,-6 11 88 15,-6 7 78-15,-18 9-22 16,-4 3 53-16,-5 9 19 16,-3 12-57-16,2 7 11 15,10 3-12-15,6 5-31 16,11 3-14-16,7 6-14 16,3 5-11-16,16 4-29 15,-4-3-129-15,-9-6-259 16</inkml:trace>
  <inkml:trace contextRef="#ctx0" brushRef="#br0" timeOffset="-171942.741">6752 9759 903 0,'0'0'182'0,"0"0"-101"16,0 0-15-16,0 0-43 15,0 0-14-15,79-75-9 16,-34 57-1-16,3 6 0 16,-8 8 1-16,-4 4 10 15,-11 0-8-15,-7 0-2 16,-9 9-1-16,-3-4-6 16,-4 1 7-16,-2 0 0 15,0 6 0-15,-8 7 4 16,-10 9 9-16,-6 6 13 15,-4 5 8-15,-1 2 7 16,6-7 5-16,5-2-20 16,12-4-21-16,6-6-4 0,0-5-1 15,13-5-3-15,18-3-6 16,7-9-55-16,7 0-86 16,5-14-299-16</inkml:trace>
  <inkml:trace contextRef="#ctx0" brushRef="#br0" timeOffset="-171441.359">7437 9776 486 0,'0'0'79'16,"0"0"-10"-16,0 0 1 16,0 0-45-16,0 0-20 15,0 0-5-15,30-68 0 16,-30 59 23-16,-3 1 7 16,-11 7-16-16,-6 1 4 15,-4 0 24-15,-2 3 28 16,-4 14 7-16,0 8-7 0,-1 5-12 15,4 2-3 1,5-1-1-16,11-4-17 16,10-4-26-16,1-8-11 15,3-4-11-15,18-7-15 0,6-4-16 16,10 0-20-16,-1-7-53 16,-2-10-5-16,-7-1 55 15,-6 1 15-15,-8-1 39 16,-7 8 11-16,-4 4 56 15,-2 5 87-15,0 1-50 16,0 0-42-16,0 15-24 16,-5 7 27-16,1 2-31 15,2-2-13-15,2-4-10 16,0-2-4-16,17-9-139 16,10-7-165-16</inkml:trace>
  <inkml:trace contextRef="#ctx0" brushRef="#br0" timeOffset="-171092.461">7789 9753 666 0,'0'0'204'16,"0"0"-204"-16,0 0 29 15,0 0 24-15,0 0-23 0,0 0-2 16,0 43-7-1,0-43-8-15,0 0 16 0,0 0-6 16,0-6-2-16,-5-2-11 16,-9 0-5-16,-9 3 5 15,-1 5 3-15,-4 0 13 16,-2 6 22-16,0 13 5 16,2 8-18-16,7 3 5 15,9 0-8-15,11-3-11 16,1-1-6-16,9-5-15 15,16-5-3-15,9-9-8 16,8-7-33-16,7 0-41 16,3-4-90-16,-2-13-60 15,-4 0-61-15,-4-3-54 0</inkml:trace>
  <inkml:trace contextRef="#ctx0" brushRef="#br0" timeOffset="-170545.836">8040 9841 651 0,'0'0'149'16,"0"0"-104"-16,0 0 48 15,0 0 15-15,0 0-34 16,-60 93-19-16,51-68-15 16,6-3-3-16,1-7-12 15,2-5-12-15,0-6-7 16,0-2-6-16,0-2 0 16,0 0 7-16,0-9-7 15,0-7-4-15,0-4-8 16,-1-7 8-16,-9-3 3 15,-1-5 1-15,-1-1 0 16,2 5 1-16,4 8 14 16,3 6 23-1,3 8 7 1,0 5-29-16,0-1-16 16,6 4-53-16,15-1-16 0,5 1-35 0,6 1-25 15,5 0 7-15,2 0-41 16,0-3-54-16,4-1-17 0,-4-3 23 15,-5 0 211-15,-4 0 129 16,-8 2 64-16,-10 3-62 16,-7 2-13-16,-5 0 22 0,0 0-46 15,-3 15-45 1,-17 12 53-16,-8 7-47 16,0 5-1-16,2 4 1 0,9-4-30 15,9 0-10-15,8-11-9 16,0-7-3-16,16-7 14 15,8-10 9-15,2-4-2 16,1 0 8-16,-1-17-17 16,-3-1-4-16,-10 0 4 15,-8 6-9-15,-5 4-5 16,0 7-1-16,-8 1-4 16,-14 5-50-16,2 15-40 15,6 2-56-15,14 0-328 16</inkml:trace>
  <inkml:trace contextRef="#ctx0" brushRef="#br0" timeOffset="-169954.905">9045 9518 483 0,'0'0'284'0,"0"0"-194"0,0 0 3 16,0 0 59-16,-25 115-19 16,3-54-25-16,-2 2-18 15,1 1-20-15,1-6-25 16,3-6-23-16,5-5-16 15,1-9-6-15,2-7 0 16,2-10-7-16,3-10-31 16,2-5-37-16,4-6-55 15,0-3-171-15,4-22-117 16</inkml:trace>
  <inkml:trace contextRef="#ctx0" brushRef="#br0" timeOffset="-169736.595">9087 9549 846 0,'0'0'6'0,"0"0"78"16,0 110 56-16,0-52-13 16,0 1-34-16,0 0-41 15,0-4-18-15,0-5-21 16,0-9-8-16,0-8-4 15,0-7-1-15,0-9-2 0,0-2-41 16,-6-6-137-16,0-8-190 16</inkml:trace>
  <inkml:trace contextRef="#ctx0" brushRef="#br0" timeOffset="-169526.026">8948 9871 918 0,'0'0'152'15,"0"0"-121"-15,0 0 61 0,0 0-35 16,0 0-32-16,0 0-10 16,75 5-9-16,-36 0-6 15,1-4-24-15,-4-1-115 16,-4 0-197-16</inkml:trace>
  <inkml:trace contextRef="#ctx0" brushRef="#br0" timeOffset="-165163.124">11947 9137 791 0,'0'0'79'0,"0"0"66"16,-25 83-61-16,25-56-41 15,0-3 8-15,0-7-2 0,6-8-9 16,5-3-13-16,-3-5-13 16,6-1 0-1,-3 0 0-15,1-11 2 0,-1-7-6 16,-1-6-5-16,-4-3 2 15,-3-1-1-15,-3-2-6 16,0 3 0-16,0 6 0 16,-6 4 12-16,-15 6-1 15,-5 3-10-15,-10 8-1 16,-5 0-1-16,-3 6 0 16,2 14 1-16,1 15 3 15,0 10 2-15,8 10 10 16,2 2 3-16,8 0-3 15,8-7-6-15,11-4-2 16,4-8-3-16,4-3 2 16,19-4-1-16,5-6 1 0,5-3-5 15,6-5 1 1,3-6 1-16,5-4 2 0,2-3-3 16,-5-3-4-16,-7 1-4 15,-6-1-36-15,-8 3-63 16,-6-1-267-16</inkml:trace>
  <inkml:trace contextRef="#ctx0" brushRef="#br0" timeOffset="-164160.525">12508 9241 747 0,'0'0'193'0,"0"0"-128"16,0 0 69-16,0 0-34 15,0 0-49-15,0 0-20 16,115 0-22-16,-69 0-9 16,2 0 0-16,-6 2-18 15,-11 2-113-15,-7 0-194 16</inkml:trace>
  <inkml:trace contextRef="#ctx0" brushRef="#br0" timeOffset="-163993.593">12568 9443 599 0,'0'0'328'0,"0"0"-320"15,0 0 46-15,0 0-14 16,116 20-40-16,-47-19-100 16,-1-1-239-16</inkml:trace>
  <inkml:trace contextRef="#ctx0" brushRef="#br0" timeOffset="-163409.645">13363 8795 518 0,'0'0'16'15,"0"0"51"1,0 0 53-16,0 0 19 0,0 0-29 15,0 0-10-15,0-32-8 16,0 32-25-16,-2 5-19 16,-4 21-26-16,-2 17 53 15,-1 8-25-15,1 5-25 16,3 3-9-16,4-3-14 16,1-2-2-16,0-5-12 15,0-5-85-15,0-9-172 16,-6-13-302-16</inkml:trace>
  <inkml:trace contextRef="#ctx0" brushRef="#br0" timeOffset="-163085.72">12969 9375 917 0,'0'0'113'0,"0"0"3"15,0 0 8-15,0 0-58 16,113 0-33-16,-33-1-13 15,8-1-5-15,1-1-15 16,-6 2-4-16,-9 0-7 16,-13 1-52-16,-15 0-114 15,-15 0-120-15,-16 0-424 16</inkml:trace>
  <inkml:trace contextRef="#ctx0" brushRef="#br0" timeOffset="-162710.691">13199 9529 753 0,'0'0'308'0,"0"0"-308"15,0 0 0-15,0 0 18 16,82-36-3-16,-49 36-3 15,0 0 4-15,-5 8-5 16,-6 9-8-16,-8 2-3 16,-10 6-3-16,-4 4 3 15,-9 5 3-15,-15 4 0 0,-10 3 2 16,-6 0 0-16,-2-1 2 16,0-6 15-1,6-2 7-15,13-9-2 0,11-7 0 16,9-3 7-1,3-4-6-15,17 0 15 0,18-4-10 16,13 0-12-16,4-4-11 16,0-1-10-16,-6 0-13 15,-7 3-53-15,-9-1-109 16,-9-2-268-16</inkml:trace>
  <inkml:trace contextRef="#ctx0" brushRef="#br0" timeOffset="-161956.477">14001 8715 518 0,'0'0'76'0,"0"0"-21"16,-89 27 76-1,53 5 26-15,2 15-59 0,4 10-32 16,3 15 30-16,3 13-24 15,6 14-30-15,12 11 5 16,6 4-25-16,0 0-11 16,20-5-8-1,1-8-3-15,0-4-4 0,-1-13-74 16,0-12-155-16,5-18-190 16</inkml:trace>
  <inkml:trace contextRef="#ctx0" brushRef="#br0" timeOffset="-161409.865">14510 8887 545 0,'0'0'82'16,"0"0"36"-16,0 0-19 15,0 0 19-15,-30 113 35 16,7-41-35-16,-6 10-39 0,5 1-32 16,0-1-11-16,4-6-4 15,4-7-18-15,0-9-11 16,1-10-3-16,-4-7-3 16,-2-9-19-16,3-9-43 15,-1-10-73-15,7-12-101 16,6-3-222-16</inkml:trace>
  <inkml:trace contextRef="#ctx0" brushRef="#br0" timeOffset="-161151.126">14497 8966 631 0,'0'0'29'0,"0"0"-18"16,0 0 128-16,28 91 3 16,-16-32-49-16,0 8 8 15,0 4-27-15,-2-1-12 16,0-5-30-16,-2-7-25 16,3-10-7-16,-2-7-2 15,1-9-25-15,-2-7-63 0,-2-11-99 16,-3-8-200-16</inkml:trace>
  <inkml:trace contextRef="#ctx0" brushRef="#br0" timeOffset="-160933.879">14334 9395 953 0,'0'0'63'16,"0"0"-39"-16,0 0 47 15,0 0-30-15,112-19-36 16,-76 19-5-16,-2 9-8 0,-2-1-104 16,-4-2-353-1</inkml:trace>
  <inkml:trace contextRef="#ctx0" brushRef="#br0" timeOffset="-160395.889">15100 9324 757 0,'0'0'209'0,"0"0"-136"16,0 0 73-16,0 0-35 15,0 0-78-15,0 0-29 16,125-4-4-16,-64 4-7 15,0 1-167-15,-3-1-385 0</inkml:trace>
  <inkml:trace contextRef="#ctx0" brushRef="#br0" timeOffset="-159676.827">15950 8841 294 0,'0'0'247'15,"0"0"-142"-15,0 0 40 0,0 0 3 16,0 0-39 0,0 0-19-16,24-24-16 0,-24 24-25 15,0 1-26-15,0 27-13 16,-2 21-2-16,-10 22 57 15,-1 12-23-15,-3 7-10 16,-1 3-10-16,-1-4-11 16,3-9-11-16,-1-10-1 15,1-13 1-15,0-11-1 16,0-9-17-16,2-13-36 16,2-10-105-16,4-14-131 15,5-2-321-15</inkml:trace>
  <inkml:trace contextRef="#ctx0" brushRef="#br0" timeOffset="-159394.498">16023 8824 470 0,'0'0'192'0,"0"0"-108"16,0 0 45-16,0 0-51 16,19 71 57-16,-13-12-66 0,0 12-5 15,3 7 10 1,-3 5-28-16,2-1-25 0,1-4-1 16,-1-9-13-1,2-12-5-15,-1-10-2 0,1-8-4 16,-3-7-24-16,-1-11-94 15,-1-11-196-15</inkml:trace>
  <inkml:trace contextRef="#ctx0" brushRef="#br0" timeOffset="-159168.824">15890 9420 937 0,'0'0'170'0,"0"0"-162"15,0 0 24-15,0 0 31 16,113-21-32-16,-71 21-31 16,-3 0 0-16,-6-4-64 15,-8-4-274-15</inkml:trace>
  <inkml:trace contextRef="#ctx0" brushRef="#br0" timeOffset="-158671.093">16459 8758 635 0,'0'0'171'0,"0"0"-130"16,0 0 76-16,0 0 10 16,-9 83-58-16,9-49-39 0,0 1-4 15,0-4-23-15,0-2-3 16,0-5-25-16,0-6-85 16,0-11-160-16,0-7-280 15</inkml:trace>
  <inkml:trace contextRef="#ctx0" brushRef="#br0" timeOffset="-158446.085">16298 8743 666 0,'0'0'107'0,"0"0"-10"16,0 0 1-16,88-11-19 16,-54 11-24-16,3 0-25 15,0 0-30-15,-4 6 0 16,-5-2-139-16,-2-4-352 16</inkml:trace>
  <inkml:trace contextRef="#ctx0" brushRef="#br0" timeOffset="-157919.63">16662 8524 1018 0,'0'0'1'15,"3"75"35"-15,1-8 93 16,9 17-13-16,5 13-43 16,6 7-21-16,0 5-23 15,-7 0-18-15,-12-6-9 16,-5-7-2-16,-19-8-2 0,-21-11-15 16,-16-6-67-16,-8-6-86 15,-3-8-102-15,7-9-266 16</inkml:trace>
  <inkml:trace contextRef="#ctx0" brushRef="#br0" timeOffset="-155475.242">18700 9039 755 0,'0'0'125'15,"0"0"-41"-15,0 0 41 16,0 0-22-16,0 0-33 16,0 0-21-16,0 0 12 15,0 39-21-15,0-25-20 16,0 0-12-16,0-4 1 15,0-5-8-15,0-2 1 16,0-2 1-16,0-1-3 16,1 0 3-16,2 0 3 0,0-1-1 15,3-11-1 1,-2-7-4-16,-2-4-3 0,-2-4-5 16,0 0-5-1,0-1-3-15,-13 6 0 16,-2 3 6-16,-6 7 3 0,-3 5 6 15,0 3-1-15,-1 4 2 16,-2 0 0-16,1 0 1 16,0 15 1-16,0 8 2 15,4 8 2-15,-1 5 3 16,3 9 5-16,5 0 5 16,1 7 2-16,10 1 0 15,4-6-7-15,0-2-6 16,24-4 2-16,7-8-6 15,11-5 2-15,10-10-6 16,11-8 1-16,7-10-2 16,6 0-32-16,2-11-99 15,-4-17-447-15</inkml:trace>
  <inkml:trace contextRef="#ctx0" brushRef="#br0" timeOffset="-154773.044">19101 9387 610 0,'0'0'65'0,"0"0"-13"15,0 0 77-15,0 0-40 0,0 0-5 16,0 0-8-16,0-38-16 16,0 38-1-16,0-2-13 15,0 2 0-15,0 0-9 16,0 0-14-16,0 0-4 15,0 9-16-15,-5 13-2 16,-1 7 18-16,2 8 17 16,4 0-13-16,0-2-10 15,4 0-1-15,17-4-5 16,3-2-7-16,2-9 0 16,-1-8-24-16,0-8-80 15,0-4-192-15,-5-3-506 16</inkml:trace>
  <inkml:trace contextRef="#ctx0" brushRef="#br0" timeOffset="-154413.263">19111 9138 926 0,'0'0'82'0,"0"0"-31"16,0 0 21-16,0 0-69 16,0 0-3-16,0 0-31 15,0 0-41-15,67-1-159 16,-59 8-366-16</inkml:trace>
  <inkml:trace contextRef="#ctx0" brushRef="#br0" timeOffset="-153977.516">19502 9353 828 0,'0'0'87'0,"0"0"-60"15,0 0 52-15,0 0-21 16,0 0-49-16,0 0 2 16,30 50 16-16,-25-10-3 15,-2 5-12-15,1 0-8 16,-3-2-2-16,-1-1-1 16,0-6 0-16,0-3 6 0,0-9 9 15,0-6 4-15,0-7 9 16,0-6-1-16,0-3-17 15,-10-2-6 1,-2 0-5-16,-4-1-13 0,1-10-27 16,4-6-58-16,4-2-178 15</inkml:trace>
  <inkml:trace contextRef="#ctx0" brushRef="#br0" timeOffset="-153736.563">19551 9116 1094 0,'0'0'22'16,"0"0"-22"-16,0 0-1 15,0 0-9-15,0 0-35 16,0 0-25-16,20 23-182 16</inkml:trace>
  <inkml:trace contextRef="#ctx0" brushRef="#br0" timeOffset="-153032.574">20123 8994 690 0,'0'0'154'15,"0"0"-63"-15,0 0 57 16,0 0-23-16,0 0-81 16,0 0-23-16,98 0-19 0,-42 2-2 15,5 2-91-15,-9 0-133 16,-16 0-153-16</inkml:trace>
  <inkml:trace contextRef="#ctx0" brushRef="#br0" timeOffset="-152875.867">20229 9141 432 0,'0'0'405'15,"0"0"-403"-15,0 0 19 0,0 0 89 16,0 0-45-16,94 27-65 15,-38-24-2-15,1-3-125 16,-7 0-182-16</inkml:trace>
  <inkml:trace contextRef="#ctx0" brushRef="#br0" timeOffset="-152394.141">20966 8479 739 0,'0'0'11'0,"0"0"79"0,0 0 13 15,0 0 5-15,0 0-7 16,0 0-40-16,-2-69-53 16,2 91-2-16,0 17 3 15,0 10 26-15,0 7-2 16,5 4-9-16,5-3-9 16,7-1-12-16,-2-4-3 15,1-3-27-15,-6-9-156 16,-3-9-231-16</inkml:trace>
  <inkml:trace contextRef="#ctx0" brushRef="#br0" timeOffset="-152113.556">20694 9079 948 0,'0'0'99'0,"0"0"-93"16,118 0 66-16,-43 6 14 15,14 6-53-15,7 1-32 0,-4-2-1 16,-8-1-29-16,-17-6-101 16,-13-2-240-16</inkml:trace>
  <inkml:trace contextRef="#ctx0" brushRef="#br0" timeOffset="-151692.193">20973 9275 1081 0,'0'0'0'0,"0"0"-35"16,84-30 35-16,-44 30 24 15,4 0 5-15,2 9 2 16,-6 9 3-16,-6 4-9 16,-7 2-10-16,-12-1-3 15,-9 3 6-15,-6 0-11 16,-6 5 0-16,-22 3-1 16,-10 2 4-16,-8 3-1 15,-2 3 1-15,-1 2 0 16,2 3 4-16,8-2-3 15,10-6-3-15,14-4 1 0,15-8 12 16,0-2 4-16,30-7 14 16,13-7-7-16,14-2-21 15,4-5-11-15,-3-1-3 16,-11-1-38-16,-14-2-95 16,-16 0-390-16</inkml:trace>
  <inkml:trace contextRef="#ctx0" brushRef="#br0" timeOffset="-150806.547">21949 8422 415 0,'0'0'17'0,"0"0"43"16,0 0-8-16,0 0 40 0,0 0-16 16,0 0-28-1,36-61 18-15,-35 56 9 0,-1 4-9 16,0 1-16-16,0 0-17 16,0 0-14-16,-6 13-17 15,-11 15 20-15,-9 19 36 16,-5 13-10-16,0 15-7 15,5 14 19-15,8 12-18 16,10 5-17-16,8 8-9 16,0 5-7-16,4-5-1 15,11-5-8-15,7-10 1 0,5-9-1 16,7-9-16-16,5-11-57 16,4-12-119-16,0-20-142 15</inkml:trace>
  <inkml:trace contextRef="#ctx0" brushRef="#br0" timeOffset="-149409.865">22653 9021 628 0,'0'0'76'0,"0"0"-72"0,0 0 38 16,0 0 20-16,0 0 3 15,0 0-11-15,12 5-21 16,-4-15-11-16,-2-3 2 16,-2-2-13-16,-4-3-4 15,0-2 5-15,0-1 3 16,-16 2-8-16,-5 0-5 15,3 4 5-15,-1 7 4 16,2 0 7-16,1 6 3 16,-4 2-4-16,-1 0-2 15,-4 16 8-15,-3 11 22 16,-4 13 7-16,4 7-7 0,4 3-8 16,9 0-10-1,9-1-11-15,6-4-4 0,0-3-6 16,9-3-4-16,12-6-2 15,2-8-2-15,5-8-2 16,6-8-5-16,5-9 1 16,1 0-3-16,-1-1-7 15,-2-16-4-15,-1-5 8 16,-5-6-2-16,-4-2-4 16,-3-1 4-16,-6 5 8 15,-7 5 8-15,-10 7 2 16,-1 4 9-16,0 2 12 0,0 6-8 15,-8 2-4-15,-2 0-4 16,-2 10-2-16,0 12 10 16,2 9 4-16,7 3-2 15,3 1-4-15,0-3-6 16,3-2-7 0,10-5-4-16,1-9-22 0,0-5-74 15,3-6-164-15,5-5-627 16</inkml:trace>
  <inkml:trace contextRef="#ctx0" brushRef="#br0" timeOffset="-149055.537">23038 9287 562 0,'0'0'266'0,"0"0"-216"15,0 0 86-15,0 0-20 16,0 0-37-16,0 0-40 15,0 16-25-15,0 13 15 16,0 4-6-16,6-2-4 16,4-2-6-16,2-4-1 15,2-4-5-15,1-7-7 16,-3-3 0-16,3-6-59 16,-2-5-154-16,0 0-161 15</inkml:trace>
  <inkml:trace contextRef="#ctx0" brushRef="#br0" timeOffset="-148728.87">23296 9257 773 0,'0'0'39'15,"0"0"-34"-15,9 103 66 16,-1-62-17-16,-1 0-1 16,1-5-18-16,0-3-11 15,-2-7-10-15,-3-5-6 16,-3-5 6-16,0-5 0 0,-6-3-1 15,-13-2 17-15,-6-4-19 16,-2-2-11-16,-3 0-45 16,5 0-83-16,4 0-193 15</inkml:trace>
  <inkml:trace contextRef="#ctx0" brushRef="#br0" timeOffset="-148462.804">23050 9113 68 0,'0'0'829'16,"0"0"-811"-16,0 0-18 15,0 0-63-15,0 0-43 16,0 0-237-16</inkml:trace>
  <inkml:trace contextRef="#ctx0" brushRef="#br0" timeOffset="-146973.832">23242 9022 787 0,'0'0'132'0,"0"0"-120"15,0 0-12-15,0 0 0 16,0 0-7-16,0 0-73 16,-1 0-148-16,1 0-333 15</inkml:trace>
  <inkml:trace contextRef="#ctx0" brushRef="#br0" timeOffset="-135152.716">23771 9155 415 0,'0'0'117'0,"0"0"-46"15,0 0 20-15,0 0 6 16,0 0-7-16,0 0-14 16,0 0-3-16,-8 0-4 15,8 0 5-15,0 0-22 16,12 0-29-16,9 0 2 16,13 0 0-16,16 0-21 15,20 0-4-15,12 0-56 16,6 0-209-16,-6 0-592 15</inkml:trace>
  <inkml:trace contextRef="#ctx0" brushRef="#br0" timeOffset="-134321.996">24867 8951 727 0,'0'0'136'0,"0"0"-135"16,0 0 65-16,0 0 9 15,0 0-50-15,0 0-17 16,67 12-1-16,-55-15-2 0,0-8 0 16,-1-3-1-16,-5-2-4 15,-5 0 10-15,-1-3 10 16,0 3-13-16,-9-2 3 15,-6 3 3-15,-3 2 0 16,-4 3-1-16,-5 3 5 16,-4 3 6-16,-5 4 7 15,-1 0 8-15,-5 18-6 16,0 10 2-16,3 10-6 16,1 8-2-16,6 5-5 15,13-2-4-15,9-1-8 16,8-6-6-16,2-6-2 15,15-7 1-15,12-7 5 16,7-9-7-16,8-8-8 16,7-5 7-16,0 0-4 15,2-16-3-15,-3-6-4 16,-7-3 0-16,-3-3 1 16,-7-4-5-16,-5-1 5 15,-10 4 4-15,-9 7 7 0,-7 9 5 16,0 6 19-16,0 7-2 15,0 0-15-15,-13 9-7 16,-1 21 7-16,-3 8 21 16,5 4-6-16,4-1-9 15,8 1-11-15,0-3-2 0,3-3-21 16,11-6-90-16,3-12-394 16</inkml:trace>
  <inkml:trace contextRef="#ctx0" brushRef="#br0" timeOffset="-133796.6">25303 9255 66 0,'0'0'896'15,"0"0"-874"-15,0 0-17 16,0 0 50-16,0 0 22 16,0 0-18-16,49 12-7 15,-43 22-13-15,-2 8-10 16,-4 2 1-16,0-1-9 15,0-5-4-15,0-5-5 16,0-6 0-16,0-6-3 16,-7-6-4-16,0-4-5 15,-2-4 0-15,-3-5 0 16,-3-2-16-16,-1 0-28 16,-1-8-51-16,1-10-115 0,5-7-175 15</inkml:trace>
  <inkml:trace contextRef="#ctx0" brushRef="#br0" timeOffset="-133596.842">25354 9000 1145 0,'0'0'87'0,"0"0"-87"16,0 0-1-16,0 0-8 16,0 0-47-16,0 0-14 15,34 50-207-15</inkml:trace>
  <inkml:trace contextRef="#ctx0" brushRef="#br0" timeOffset="-133089.8">25691 9257 224 0,'0'0'429'0,"0"0"-371"16,0 0 65-16,0 0 0 15,0 0-14-15,0 0-24 16,30-39-23-16,-30 41-32 16,0 21-26-16,0 12 15 15,-6 8 25 1,-3 5 1-16,1-2-15 0,7-4-6 15,1-8-17-15,0-6-3 16,16-9-4-16,5-7 0 16,2-8-2-16,5-4-13 15,2-3-68-15,1-15-156 16,-1-9-227-16</inkml:trace>
  <inkml:trace contextRef="#ctx0" brushRef="#br0" timeOffset="-132934.852">25810 9043 985 0,'0'0'0'0,"0"0"-43"0,0 0-37 15,0 0-242-15</inkml:trace>
  <inkml:trace contextRef="#ctx0" brushRef="#br0" timeOffset="-132047.504">26079 8391 562 0,'0'0'76'16,"0"0"-15"-16,0 0 7 16,0 0 30-16,0 0 20 15,0 0-42-15,-3-58-14 16,12 58-11-16,4 0-33 16,8 5-2-16,6 26 7 15,6 20 20-15,3 21 2 16,3 24 5-16,0 15-8 15,2 12-4-15,-5-1-12 16,-3-3-13-16,-8-10-12 16,-9-9-1-16,-10-11-1 15,-6-12-1-15,-4-10-2 16,-28-10-36-16,-12-7-63 16,-9-2-129-16,-6-4-276 0</inkml:trace>
  <inkml:trace contextRef="#ctx0" brushRef="#br0" timeOffset="-122777.836">10443 11187 454 0,'0'0'2'0,"0"0"-2"16,0 0 16-16,0 0 17 16,0 0 10-16,0 0-11 15,0 0-5-15,0-25 9 16,0 20 6-16,0 1-5 15,0-2-5-15,0 2 5 16,0-2-1-16,0 0-1 16,2-2 1-16,1 3-12 15,-2 1 1-15,2 1 6 16,-1-1 1-16,-2 4 2 16,0 0-4-16,0 0 0 15,0 0 0-15,0 0-9 16,0 0-2-16,0 18-8 0,-11 16 0 15,-8 16 39-15,-1 11 2 16,-5 3-12-16,-3 2 6 16,1-1-13-16,2-4-9 15,3-4-16-15,3-4-7 16,4-13 1-16,0-5-2 16,5-9-4-16,2-9-2 15,4-6-45-15,4-6-71 16,0-5-105-16,0-3-44 15,12-20-325-15</inkml:trace>
  <inkml:trace contextRef="#ctx0" brushRef="#br0" timeOffset="-122448.979">10555 11011 718 0,'0'0'57'15,"0"0"15"-15,0 0 41 16,0 0-23-16,0 0-15 16,27 74 37-16,-20-16-37 0,-2 7-8 15,1 3-19 1,0-3-10-16,7-2-8 0,2-5-11 15,1-2-9-15,0-9-9 16,-6-6-1-16,-6-10-34 16,-4-6-42-16,0-8-72 15,0-7-148-15,-13-5-115 16</inkml:trace>
  <inkml:trace contextRef="#ctx0" brushRef="#br0" timeOffset="-122198.496">10360 11418 124 0,'0'0'719'15,"0"0"-657"-15,0 0 50 16,0 0 17-16,0 0-41 16,0 0-27-16,118 0-37 15,-62 0-21-15,2 0-3 16,-6 0-102-16,-11 0-364 16</inkml:trace>
  <inkml:trace contextRef="#ctx0" brushRef="#br0" timeOffset="-121768.872">11080 11368 1139 0,'0'0'28'0,"0"0"-15"16,0 0 5-16,0 0-4 15,0 0-13-15,88 0-1 16,-54 0-7-16,-2 3-86 0,-7 4-165 15,-7-2-468-15</inkml:trace>
  <inkml:trace contextRef="#ctx0" brushRef="#br0" timeOffset="-121608.647">11202 11506 126 0,'0'0'940'15,"0"0"-939"-15,0 0-1 0,0 0-3 16,0 0-63 0,120 27-131-16,-61-27-291 15</inkml:trace>
  <inkml:trace contextRef="#ctx0" brushRef="#br0" timeOffset="-120947.868">12065 11051 622 0,'0'0'77'0,"0"0"-26"15,0 0 93-15,0 0-12 16,0 0-27-16,0 0-33 16,13-14-35-16,-13 52-34 0,0 20 92 15,0 15-30-15,-3 1-16 16,0-3-16-16,3-4-10 15,0-7-19-15,0-7-4 16,8-11-2-16,4-9-15 16,-3-13-50-16,1-14-101 15,3-6-215-15</inkml:trace>
  <inkml:trace contextRef="#ctx0" brushRef="#br0" timeOffset="-120443.767">12083 11073 595 0,'0'0'72'0,"0"0"-21"15,0 0 64-15,0 0-6 16,0 0-29-16,0 0-21 16,91-61 4-16,-72 61-9 15,-2 0 0-15,1 2 0 16,1 12 0-16,-3 6-12 16,-1 5-7-16,-6 0-3 15,-4 0-11-15,-5-1-8 16,0-1-3-16,-3-3-6 15,-9-2-2-15,-2-3 0 0,4 1-2 16,2-4-3 0,3 1-19-16,5-2-23 0,0 3-6 15,7 4 8-15,11 3-3 16,3 4 19-16,1 3-6 16,-1 3 9-16,0 1 23 15,-3 0 1-15,-6 0 8 16,-8-4 25-16,-4-6-4 15,0-4 0-15,-13-1 7 16,-13-7-5-16,-5-1-2 16,-3-3-10-16,2 1-10 15,4-4-9-15,4 3-5 16,9 2-52-16,8-3-94 0,7-2-161 16,12-3-236-1</inkml:trace>
  <inkml:trace contextRef="#ctx0" brushRef="#br0" timeOffset="-120002.776">12678 11351 723 0,'0'0'128'0,"0"0"-79"15,0 0 42 1,0 0 5-16,0 0-38 0,0 0-32 16,75-12 24-16,-36 12 1 15,5 0-28-15,0 0-16 16,-1 4-7-16,-6-3-2 15,2-1-42-15,-9 0-125 16,-5 0-153-16,-8-1-423 16</inkml:trace>
  <inkml:trace contextRef="#ctx0" brushRef="#br0" timeOffset="-119762.602">12877 11176 845 0,'0'0'104'0,"0"0"-99"16,0 0 53-16,0 0 53 16,0 0-23-16,-36 100-19 15,36-58-31-15,6-3-30 16,8-3-8-16,0-4-49 15,-2-4-142-15,1-9-126 16</inkml:trace>
  <inkml:trace contextRef="#ctx0" brushRef="#br0" timeOffset="-119127.689">13469 11149 980 0,'0'0'0'0,"0"0"-19"16,0 0 19-16,0 0 0 16,80 47 2-16,-57-47 13 15,-1 0-15-15,-2 0 5 16,-7-7-5-16,-1-6-14 16,-6 1-2-16,-3-5 16 15,-2 2 6-15,-1 1 6 16,0-1 14-16,-6 2 14 15,-10 1 10-15,-2 2-6 0,-4 4-3 16,0 2-3 0,-1 3-8-16,-4 1-6 0,2 0-2 15,-2 0 1 1,2 7-5-16,2 5-1 0,-2 9-4 16,1 3-1-16,0 2 8 15,-1 5-4-15,4 5-4 16,1-1-4-16,5 3-3 15,4 1 2-15,3 0-4 16,3-3-1-16,5 3-2 16,0-4 0-16,0-2 2 15,14-2 0-15,10-6 0 16,7-4 9-16,7-6 7 0,8-7-6 16,6-4-3-1,5-4-7-15,1 0-1 16,-6 0-1-16,-1 0-6 0,-11 0-29 15,-10 0-36 1,-8 0-71-16,-11 0-280 0</inkml:trace>
  <inkml:trace contextRef="#ctx0" brushRef="#br0" timeOffset="-65804.112">29770 6411 441 0,'0'0'99'0,"0"0"-25"16,0 0 24-16,0 0-6 15,0 0-44-15,0 0-18 16,0 0 0-16,0 0-1 16,9-1-2-16,-9 1-9 15,0 0 0-15,0 0-6 16,0 0-3-16,0 0-3 16,0 0 3-16,0 0 1 0,0 0-1 15,0 0 6-15,0 0 5 16,0 0-5-16,0 0 3 15,0 0-12-15,-6 6-4 16,-3 4 9-16,0 3 6 16,0 0-4-16,0 1-1 15,-1 4-3-15,1 3 2 16,-2 5-3-16,1 0 4 16,2 1-5-16,2 0 2 15,3 0 0-15,0-5 2 16,3-1-4-16,0-4-3 15,0 0-2-15,0-1-1 16,0-3-1-16,3 2 1 16,2-2-1-16,2-3 0 0,2 0-2 15,1-2-3-15,3-2 5 16,3-2-3-16,-1-3-7 16,4-1 7-16,-1 0 3 15,2-1 0-15,-1-13-3 16,0-2 3-16,-1-3 2 15,-1-1 0-15,-2-2 2 16,-6 0-4-16,-5 1-1 16,-4-1 1-16,0 2-13 15,-15 0 13-15,-7 1 3 16,-5 2-2-16,-4 0 0 16,-1 2 1-16,2 0 0 15,1-1 0-15,2 2 5 16,4-1-4-16,4 4-2 15,8 3 1-15,8 0 15 0,3 1-5 16,0-5-11-16,0 0-1 16,11-5-1-16,3 1 1 15,0-2 4-15,0-2-4 16,0-1 0-16,-1-5 3 16,-3 1-3-16,2-1-1 15,-3-3-2-15,0 3 3 16,1 0 0-16,1 1-1 15,-1-1 0-15,0 1 0 0,1-2 0 16,-3-1 1 0,0 1 0-16,0-2 2 0,-5 4-2 15,0 0-1-15,-2 1 0 16,-1-1-4-16,0 3 3 16,0-1-3-16,-6 1 5 15,-4 2 4-15,-2 1-3 16,3 5 5-16,-2 3-1 15,1 2-3-15,0-1-2 16,1 3 0-16,-1 1 0 16,2 0-1-16,3 3 0 15,2 0 1-15,0 3-1 16,0 0-2-16,-5 0-2 16,0 12 1-16,-6 7 4 15,1 8 0-15,1 3 1 16,3 7 6-16,4 3 1 15,3 3 4-15,2 0-1 16,0-1-5-16,0-5-3 0,0-2-3 16,2-4-1-16,-1-2 1 15,3 0-4-15,1 0-52 16,1-1-130-16,3-5-262 16</inkml:trace>
  <inkml:trace contextRef="#ctx0" brushRef="#br0" timeOffset="-64802.16">30152 6778 527 0,'0'0'212'0,"0"0"-157"0,0 0 44 16,0 0 4 0,0 0-17-16,0 0-25 0,0-5-15 15,0 5-4-15,0 0-11 16,0 0-7-16,-3 0-7 16,1 1-6-16,-2 13 0 15,-2 7 12-15,0-1-2 16,1 4-8-16,2-4-1 15,2 3 4-15,1-1-6 16,0-2 1-16,0 1-2 16,12-5-5-16,3-3-3 15,0-2-1-15,4-6 0 16,2-2-12-16,3-3-37 16,0 0-43-16,-2-5-128 15,-3-12-175-15</inkml:trace>
  <inkml:trace contextRef="#ctx0" brushRef="#br0" timeOffset="-64540.172">30150 6517 888 0,'0'0'160'16,"0"0"-156"-16,0 0-4 16,0 0 0-16,0 0-15 15,0 0-81-15,18 30-210 16</inkml:trace>
  <inkml:trace contextRef="#ctx0" brushRef="#br0" timeOffset="-63793.921">30486 6749 569 0,'0'0'77'15,"0"0"-6"-15,0 0 66 16,0 0-32-16,0 0-29 16,0 0-14-16,-2-14-20 15,2 14-20-15,0 0-11 16,0 12-3-16,5 11 23 16,2 5-10-16,4 5-6 15,-2 1-5-15,-2 3 0 16,-1 0 4-16,-1 2-13 15,-5-4 0-15,0-1-1 16,0-2 0-16,-2-4 0 0,-8-4 0 16,-4-4 0-16,-2-5 0 15,-3-4-5-15,-1-6 2 16,-2-2-7 0,1-3-29-16,4 0-57 0,10-18-38 15,7-9-45-15,0-4-279 16</inkml:trace>
  <inkml:trace contextRef="#ctx0" brushRef="#br0" timeOffset="-63474.098">30473 6452 1053 0,'0'0'74'0,"0"0"-1"16,0 0 41-1,0 0-48-15,0 0-40 0,0 0-26 16,-2-5-3 0,2 5-14-16,0 6-56 0,0 5-96 15,0-3-362-15</inkml:trace>
  <inkml:trace contextRef="#ctx0" brushRef="#br0" timeOffset="-62638.654">30780 6464 758 0,'0'0'115'0,"0"0"-45"15,0 0 34-15,0 0-29 16,0 0-33-16,121 8-13 16,-71-8-12-16,4 1-10 15,-4-1-7-15,-4 0-22 16,-9 0-101-16,-10 0-172 15,-11 0-457-15</inkml:trace>
  <inkml:trace contextRef="#ctx0" brushRef="#br0" timeOffset="-62398.749">30857 6607 697 0,'0'0'166'0,"0"0"-159"16,0 0 106-16,0 0 0 16,0 0-44-16,120 32-3 15,-74-24-35-15,2 1-31 16,-2-4-10-16,-3-3-181 15,-7-2-350-15</inkml:trace>
  <inkml:trace contextRef="#ctx0" brushRef="#br0" timeOffset="-61038.138">31705 6386 398 0,'0'0'187'15,"0"0"-77"-15,0 0 45 16,0 0-19-16,0 0-47 16,0 0-34-16,0-1-19 15,-9 11-20-15,-8 15-9 16,-3 9 23-16,-3 7-4 15,4 6-17-15,5-1-7 16,8 0-1-16,6-6-1 16,3-4-14-16,18-7-37 15,6-8 11-15,6-7 7 16,0-6 17-16,1-8-15 16,0 0 0-16,-2-8 19 0,-5-12 12 15,-9-5 5-15,-5-7-5 16,-9-6 0-16,-4-4 8 15,-1 0 3-15,-21 3 20 16,-7 2-11-16,-3 5 6 16,-7 4-11-16,1 0-3 15,1 5-7-15,5 2-4 16,10 4-1 0,8 1 2-16,9-2-2 0,5-1-5 15,0-3-12-15,10-2 2 16,10-3 0-16,5-5 15 15,2 1-2-15,1-5 5 16,2 0-14-16,-3-4 11 16,-3-2-2-16,-2-1-1 0,-4 1 3 15,-4 4-2 1,-7 2 1-16,-3 3 1 0,-4-1 12 16,0-1 13-16,-8-2-11 15,-6 1-4 1,-1 3-6-16,2 9 7 15,-3 7 30-15,0 6-24 16,-3 8-7-16,1 3 3 0,-6 12-7 16,-1 20-4-1,1 14 18-15,4 8-9 16,9 5-4-16,9 5-3 16,2 5-4-16,23 1-2 15,9 0-3 1,10-8-88-16,4-12-166 0</inkml:trace>
  <inkml:trace contextRef="#ctx0" brushRef="#br0" timeOffset="-60387.622">32102 6710 883 0,'0'0'172'15,"0"0"-168"-15,0 0 16 16,0 0 79-16,0 0-30 16,0 0-34-16,-3-9-17 15,3 12-18-15,0 14 0 16,1 6 6-16,4 6-1 15,2 2-2-15,-1 3 0 16,-3 0-1-16,2-3-2 16,-2-3 0-16,-2-2 0 15,-1-4 0-15,0-5-1 0,0-3 1 16,-3-4 0-16,-9-2 5 16,-6-5 6-16,0-3 7 15,-1 0-8-15,-2 0-10 16,8-13-2-16,5-8-20 15,8-1-103-15,0-6-99 16,18-3-330-16</inkml:trace>
  <inkml:trace contextRef="#ctx0" brushRef="#br0" timeOffset="-60132.331">32099 6481 810 0,'0'0'370'0,"0"0"-362"0,0 0 11 15,0 0 31 1,0 0-50-16,0 0-13 0,-3-4-65 15,17 18-32-15,3-2-201 16</inkml:trace>
  <inkml:trace contextRef="#ctx0" brushRef="#br0" timeOffset="-59659.903">32469 6750 842 0,'0'0'152'0,"0"0"-150"15,0 0 17-15,0 0 54 0,0 0-32 16,0 0-22-1,-15 63 42-15,10-26-4 0,2 1-26 16,1 2-7 0,2-9-10-16,0-2-7 0,7-1 4 15,5-8-7-15,2-2-2 16,0-9-2-16,1-5-3 16,4-4-16-16,1 0-44 15,-2-7-82-15,1-13-136 16</inkml:trace>
  <inkml:trace contextRef="#ctx0" brushRef="#br0" timeOffset="-59421.985">32430 6475 1193 0,'0'0'29'0,"0"0"-27"15,0 0 59-15,0 0-32 16,0 0-29-16,0 0-45 16,-2 7-69-16,10 8-75 15,0-3-515-15</inkml:trace>
  <inkml:trace contextRef="#ctx0" brushRef="#br0" timeOffset="-57851.904">30886 7174 439 0,'0'0'455'16,"0"0"-404"-16,0 0-4 0,0 0 49 15,0 0-17 1,0 0-37-16,0 45-11 15,1-3 23-15,2 5-12 16,3 3-20-16,2-1-22 0,4 0-5 16,4-9-129-1,2-12-379-15</inkml:trace>
  <inkml:trace contextRef="#ctx0" brushRef="#br0" timeOffset="-56813.028">30308 7978 525 0,'0'0'118'0,"0"0"-34"16,0 0 42-16,0 0-42 16,0 0-28-16,0 0-11 15,8 0-3-15,-6 0-8 16,-1 0-6-16,6-3 0 15,-2-5-10-15,-2-2-8 16,0 2 2-16,-3-1-1 16,0 1 3-16,0 1 9 15,0 0-12-15,-2 0-7 16,-5 3 7-16,-5 0-10 16,-3 4 1-16,-1 0 0 0,-4 0-1 15,-1 0 4-15,1 13 9 16,0 7 0-16,2 8 1 15,6 2 4-15,6 0-5 16,6-1 0-16,0-2-2 16,8-3 4-16,17-2-7 15,8-5-8-15,10-7-1 16,6-6-18 0,2-4-60-16,-2-1-201 0,-8-12-710 15</inkml:trace>
  <inkml:trace contextRef="#ctx0" brushRef="#br0" timeOffset="-56462.466">30552 8047 842 0,'0'0'302'0,"0"0"-294"16,0 0 0-16,0 0-6 16,0 0-2-16,111 0-62 15,-78-1-181-15,-8-4-491 16</inkml:trace>
  <inkml:trace contextRef="#ctx0" brushRef="#br0" timeOffset="-55738.053">30822 8006 599 0,'0'0'40'15,"0"0"-16"-15,0 0-20 16,0 0 84-16,0 0-40 15,0 0-22-15,-2 60 9 16,2-46-26-16,3-3-7 16,-1-3 1-16,-1-6-3 15,-1-2-3-15,0 3-8 16,0-3-7-16,0 0-12 16,0 0 27-16,-6 0 3 0,-3-5 6 15,0-3 12 1,0 1 1-16,2-1-15 15,-3 4 2 1,0-2 5-16,3 1-11 0,-5-2-8 16,5 0-24-16,-2 2-36 15,2-2 16-15,4 1 36 16,3-1 16-16,0 1-30 0,0 1 21 16,0 1 9-16,0 0 22 15,0 0-18-15,0 0 0 16,5 0-1-16,1-2-3 15,-1-1 0-15,1-2-2 16,0 1-3-16,-1-1-9 16,0-3 9-16,2 0 5 15,-1-1 0-15,6-2-3 16,-4 0 3-16,2-1 5 16,-1 0-3-16,0-1-1 15,-3 1 13-15,-4 2-6 16,-2 1 12-16,0 2 6 0,0 0-14 15,0 0-6-15,-8-2-3 16,-7 0 1-16,0-3 2 16,-3 2-2-16,3 1 5 15,2 1 10-15,6 4 28 16,-1 2-18-16,5 2-8 0,0 4-8 16,1 0-2-16,2 0-5 15,-2 0 0 1,-1 0-1-16,-2 11 6 15,-1 8 8-15,3 4-10 0,3 1-9 16,0 3-25-16,0-1-95 16,0-1-114-16</inkml:trace>
  <inkml:trace contextRef="#ctx0" brushRef="#br0" timeOffset="-55302.744">30989 7974 488 0,'0'0'162'0,"0"0"-161"15,0 0 1-15,0 0-2 16,-25 86-16-16,25-71 4 0,13-2-19 16,9-4 13-16,5-6 18 15,9-3 4-15,-1 0-4 16,0-7 0-16,-5-10 16 15,-5 1 33-15,-10-2 2 16,-6-3 53-16,-5-1-10 16,-4 1-34-16,0 4-2 15,-7 5-20-15,-11 5-9 16,-6 7-29-16,-7 0-11 16,-2 8-55-16,2 10-163 15,7 2-135-15</inkml:trace>
  <inkml:trace contextRef="#ctx0" brushRef="#br0" timeOffset="-54111.504">30377 8432 701 0,'0'0'146'16,"0"0"-140"-16,0 0 16 15,0 0 16-15,0 0-18 0,0 0-8 16,46 42-11-16,-37-42 5 16,-1 0-1-16,-1 0-5 15,-4 0-3-15,-3-7 1 16,0-1 2-16,0 0 12 16,-3 4 3-16,-13-2-10 15,-2 4 5-15,-5 2 1 16,-2 0 12-16,0 0 21 15,-4 8 4-15,1 7-13 16,-2 6-3-16,6 3 3 16,5 3-12-16,10 0-7 15,9 0-11-15,0-2 1 16,15-2-1-16,15-8-5 16,9-4-12-16,5-10-9 0,4-1-45 15,0-3-18-15,-8-14-44 16,-4-4-65-1,-9-2-38-15,-5-1 151 0,-4 0 22 16,-9 3 46-16,-3 3 12 16,-6 5 129-16,0 2 31 15,0 8 4-15,-2 3-51 16,-7 0-46-16,-1 0-7 16,0 16 3-16,0 7-12 15,2 4-9-15,5 0-19 16,3-2-15-16,0-2-2 15,3-3-6-15,13-8-30 0,3-3-23 16,4-9-16-16,1 0-53 16,0-4-157-16,-4-12-128 15</inkml:trace>
  <inkml:trace contextRef="#ctx0" brushRef="#br0" timeOffset="-53924.132">30724 8504 94 0,'0'0'775'15,"0"0"-753"-15,0 0-19 16,0 0 76-16,0 0 35 16,0 0-48-16,23 70-22 15,-14-50-21-15,-2 0-18 16,1-4-5-16,0-3-6 16,2-7-66-16,3-6-149 0,3 0-237 15</inkml:trace>
  <inkml:trace contextRef="#ctx0" brushRef="#br0" timeOffset="-53058.06">30959 8483 662 0,'0'0'171'0,"0"0"-107"16,-42 80 72-16,29-56-25 15,5-5-31-15,2-3-34 16,3-6-27-16,3-5-14 16,0-2-4-16,0-3-1 15,0 0-11-15,0-6-36 16,0-8-37-16,2-3-2 0,1-1 26 15,0-4 13-15,0-1 0 16,3-3 25-16,2 0 14 16,2 5 8-16,0 3 22 15,0 4 14-15,-5 7 6 16,-1 5 6-16,1 2-11 16,1 0-12-16,3 12 12 15,0 7 6-15,0 6-18 16,-2-1 5-16,4-4-2 15,-4-2-17-15,4-5-5 16,-1-2-4-16,-1-7 0 16,2-4-4-16,2 0-3 15,3-3-13-15,5-10-24 16,3-6-21-16,1 0-17 16,-1 4 27-16,0 3 32 15,-6 3 5-15,-8 8 16 16,-3 1 0-16,-6 0 10 15,-1 6 18-15,0 7 31 16,0 5-6-16,0 2-27 16,0-1-18-16,0 2-6 15,3-6-2-15,1-4-10 16,4-5-125 0,1-6-191-16</inkml:trace>
  <inkml:trace contextRef="#ctx0" brushRef="#br0" timeOffset="-52569.726">31432 8443 947 0,'0'0'137'15,"0"0"-131"-15,-67 83 77 16,53-58 7-16,7-7-53 15,5-4-21-15,2-4-6 16,0-7-7-16,0-3-3 16,0 0-1-16,9-9-34 15,6-11-15-15,2-4-32 16,-1-1 19-16,-3 0 19 0,-2 4-4 16,-2 6 25-16,-3 7 23 15,-5 8 31 1,1 0-2-16,-2 0-24 0,0 12 16 15,0 6 40-15,0 2-10 16,0-3-6-16,0-2-25 16,0-5-7-16,0-4-8 15,6-2-5-15,3-4 1 16,6 0 5-16,0-4-2 16,4-11-4-16,3-1-8 15,-1-3-1-15,3 4-1 16,0 4 2-16,-3 3 7 15,-8 6 1-15,-4 2 0 0,-6 0 4 16,0 8-2-16,-3 11 1 16,0 1 1-16,0 3-4 15,0-3-2-15,0-4-98 16,6-9-198-16,3-7-481 16</inkml:trace>
  <inkml:trace contextRef="#ctx0" brushRef="#br0" timeOffset="-52221.479">31799 8479 978 0,'0'0'0'0,"0"0"-42"0,0 0 42 15,0 0 16-15,79-54-9 16,-52 41-7-16,-5-2-2 15,-5 4-6-15,-4 1-5 16,-9 2 8-16,-2-1 5 16,-2 1 28-16,0 0-1 15,-3-3-6-15,-10 4 1 16,-1 4 2-16,-2 3 5 16,-2 0-13-16,0 4-2 15,0 13 18-15,2 8 5 16,0 1-10-16,5 2-3 15,3 1-9-15,5-5-4 16,3-2-1-16,0-1-10 16,9-7-5-16,17-5-11 0,5-6-68 15,6-3-89-15,2-3-196 16</inkml:trace>
  <inkml:trace contextRef="#ctx0" brushRef="#br0" timeOffset="-51996.119">32230 8397 194 0,'0'0'699'16,"0"0"-674"-16,0 0-3 0,-61 94 81 16,54-75-55-16,3-3-25 15,4-2-9 1,0-5-7-16,2-7-7 15,8-2-84-15,-1 0-62 0,-3-8-123 16,-4-7-239-16</inkml:trace>
  <inkml:trace contextRef="#ctx0" brushRef="#br0" timeOffset="-51825.167">32100 8279 804 0,'0'0'111'0,"0"0"-70"16,0 0 28-16,0 0-6 0,0 0-11 15,0 0 19-15,90-4-30 16,-63 11-32-16,-2-1-9 16,-1 2-2-16,2-5-27 15,-1-3-90-15,2 0-122 16,-2 0-216-16</inkml:trace>
  <inkml:trace contextRef="#ctx0" brushRef="#br0" timeOffset="-51637.714">32510 8218 561 0,'0'0'185'0,"0"0"-174"15,0 88 105-15,-8-39-26 16,-6 3-6-16,-2 4-8 16,1 5-37-16,-1-4-20 0,6-1-16 15,4-6-3-15,5-8-2 16,1-9-9-16,0-11-102 15,0-7-65-15,1-13-156 16</inkml:trace>
  <inkml:trace contextRef="#ctx0" brushRef="#br0" timeOffset="-51376.03">32525 8313 825 0,'0'0'21'0,"0"0"2"16,0 0 11-16,0 0 15 15,87 20-12-15,-70 3 4 16,-3 2-14-16,-8 1 0 16,-4-2-5-16,-2-1 4 15,0-3-18-15,-20-3 8 16,-7-5-16-16,-4-3-1 15,0-3-87-15,4-6-100 16,8 0-177-16</inkml:trace>
  <inkml:trace contextRef="#ctx0" brushRef="#br0" timeOffset="-50989.611">32869 8335 986 0,'0'0'28'0,"0"0"-23"16,0 0-5-16,0 0 14 16,-61 96 9-16,53-73-13 15,6-5-7-15,2-5-3 16,0-7-1-16,3-4-6 15,15-2 7-15,6 0 0 0,6-11-14 16,2-6-9-16,-4-5 16 16,-1-3-3-16,-5 0 10 15,-3 4 2-15,-7 6 13 16,-6 9 42-16,-6 6 26 16,0 0-31-16,0 6-34 15,-3 18-15-15,-9 3 51 16,-1 3-26-16,1-3-16 15,3-4-11-15,0-3-1 16,5-4-32-16,4-10-137 16,0-6-146-16</inkml:trace>
  <inkml:trace contextRef="#ctx0" brushRef="#br0" timeOffset="-50580.465">33204 8312 516 0,'0'0'429'0,"0"0"-414"0,0 0-11 16,0 0 34 0,0 0 36-16,-42 91-36 0,31-68-12 15,6-4-6-15,5-7-14 16,0-1-6-16,6-7 0 16,15-4 3-16,7 0 16 15,7-4-19-15,6-10-15 16,-2-1 2-16,-5 6 13 15,-8 4 0-15,-13 5 28 16,-7 0 25-16,-6 10-31 16,0 10 10-16,0 3-1 15,-9 0-28-15,0 0-3 16,3-6-131-16,2-5-319 16</inkml:trace>
  <inkml:trace contextRef="#ctx0" brushRef="#br0" timeOffset="-2124.121">10092 12006 375 0,'0'0'83'16,"0"0"-42"-1,0 0-20-15,0 0 26 0,0 0 9 16,0 0-6-16,0 0-19 15,0 0-17-15,-1 0 5 16,1 0 12-16,0 0 2 16,0 0-4-16,0 0 2 15,0 0 1-15,0 0-6 16,0 0-4-16,0 0-6 16,0 0-7-16,0 0-2 0,0 1 5 15,0 1 6 1,0 1 4-16,0-3-9 0,0 2-8 15,0-2 0-15,0 0 4 16,0 0 5-16,0 0 3 16,0 0-7-16,0 0 3 15,0 0-1-15,0 0 4 16,0 0 9-16,0 0-13 16,0 0-7-16,0 0-3 15,6-6-2-15,6-4-1 16,7-2 0-16,2-2-2 15,-1 4 3-15,-1-1-1 0,3 1 1 16,1 4 0 0,2-3 0-16,2 4 1 0,1-1 1 15,-4 6-2-15,-4 0 0 16,-4 4 1-16,1 17 13 16,-1 5 2-16,-4 5-6 15,6 0-4-15,-3-6-4 16,1-3-2-16,2-8 1 15,3-5-1-15,3-5 0 16,4-4 0-16,6 0 0 16,1-18-2-16,-2-2-11 15,-2 0 8-15,-4-2 5 16,-4 3-1-16,1 2 0 16,-4 0 1-16,-2 4 0 15,-2 3 0-15,0 1 0 16,1 5 0-16,2-1 1 0,2 5-1 15,0 0-1-15,0 0 1 16,0 7 1-16,-5 3 0 16,4-4 1-16,-4 2-1 15,-1-3-2-15,3-4 0 16,0-1 1-16,3 0 1 16,4 0 0-16,5-7 1 15,6-6 0-15,4 1-2 16,2-2 0-16,2 4 0 15,-8 4-1-15,-4 4 1 16,-9 2-1-16,-6 0 0 16,-2 2 1-16,-3 4 0 15,-3 3 1-15,7-2-2 0,-1-4 2 16,6 0 0 0,4-3 0-16,7 0 1 0,-1-5 0 15,2-7 1-15,-3 1-3 16,-7 2 1-16,-4 1 0 15,-6 3-1-15,-4 4 0 16,-6 1 0-16,0 0-4 16,4 0 2-16,-1 7-1 15,6 3 3-15,1-1 2 16,6-3-2-16,4-2 0 16,6-1 1-16,5-3 0 0,3 0-1 15,-1-3 0 1,-1-5 0-16,-4 3 0 0,-4-1-1 15,-8 5 0-15,-5 1-1 16,-3 0 0-16,-2 0 2 16,2 7 0-16,8 1 0 15,2 0 0-15,3-1 0 16,0-2 0-16,6-3 1 16,0-2 0-16,-2 0 1 15,-3 0 0-15,-1 0-1 16,-6 0-1-16,0 0 2 15,-3 0-2-15,1 0-3 16,1 0 3-16,4 0 0 16,-2 0 1-16,-3 0 1 15,1 0-2-15,-2 2 0 0,1 0 0 16,-1 0 1-16,1-1 0 16,-2 0 1-16,-1 1 2 15,-1 0-1-15,4-2-3 16,6 0 1-16,4 0-1 15,6 0 0-15,-1 0 0 16,-1 0-1-16,-5 0 0 16,-6 0 1-16,-8 0 0 15,-2 0 0-15,0 0 0 16,-2 1-1-16,2 2 1 16,-1 1 0-16,7-1-2 15,-2-1 0-15,5 0 0 16,6 2 2-16,0-3-1 15,1 0 1-15,-4 2 0 0,-6 0 1 16,-3 1-1-16,-5 6 0 16,-1 1-2-16,-1 4-4 15,10-2 3-15,1 3 2 16,13-5-9-16,11-2-1 16,3-5 3-16,6-4 4 15,-2 0-1-15,-1 0 0 16,-6-1 4-16,-1-8 1 15,-3 3 0-15,-2 3 0 16,2 3 2-16,-5 0 5 16,0 5 0-16,-1 8-5 0,3-1-2 15,4 1 0-15,7-4-4 16,8-3 0 0,9-6 4-16,8 0 0 15,0 0 0-15,0 0 3 0,-8-1-2 16,-4 1 0-16,-6 0 2 15,3 0-3-15,10 0-11 16,6 0-154-16,1 0-223 16</inkml:trace>
  <inkml:trace contextRef="#ctx0" brushRef="#br0" timeOffset="16303.734">632 13059 248 0,'0'0'144'0,"0"0"-68"16,0 0 35-16,0 0-9 16,0 0-22-16,0 0-13 15,0 0-18-15,0-6-5 16,0 6-7-16,0 0-11 15,0 0 0-15,0 0-3 16,0 0-3-16,0 0-2 16,0 0-2-16,0-1-1 15,0-1-5-15,0 0 5 16,0 2 3-16,0 0-1 16,0 0-17-16,0 13 0 15,0 15 0-15,0 9 24 0,-4 11-5 16,-8 5-12-1,-12-2 2-15,0 0 22 16,3-3-9-16,3-9-13 0,11-3-1 16,4-8-5-16,3-8 3 15,0-5 1-15,0-3 0 16,0-4-4-16,0-2-2 16,0 2 0-16,3-2 2 15,6-2 6-15,7-1 0 16,9-3 2-16,7 0-6 15,-1 0 2-15,0 0-4 16,-8 0-2-16,-2 0-1 0,-9 0-1 16,4 0-1-16,-5 0-7 15,-3 3-48-15,0 5-77 16,-5 2-80-16,-3-2-156 16</inkml:trace>
  <inkml:trace contextRef="#ctx0" brushRef="#br0" timeOffset="16596.934">904 13330 636 0,'0'0'310'0,"0"0"-304"15,0 0 12-15,-36 88 114 16,24-34-20-16,0 5-38 16,5 1-18-16,2-4 1 15,4-6-25-15,1-4-20 16,0-6-11-16,0-3-1 16,-5-2-5-16,-4 1-25 15,0-1-68-15,-1-1-168 16,-1-5-318-16</inkml:trace>
  <inkml:trace contextRef="#ctx0" brushRef="#br0" timeOffset="16783.937">1062 13819 1209 0,'0'0'39'16,"0"0"-39"-16,0 0-6 16,0 0-10-16,0 0-50 15,0 0-188-15,16 18-538 16</inkml:trace>
  <inkml:trace contextRef="#ctx0" brushRef="#br0" timeOffset="22120.864">1705 13030 20 0,'0'0'61'0,"0"0"-38"16,0 0 39-16,0 0 19 15,0 0-2-15,0 0-28 16,-3-8-28-16,3 8 6 16,0 0 2-16,0 0-10 15,0-2-1-15,-3 1-3 16,3 1-1-16,0-3 10 16,0 3-3-16,0 0 3 15,0 0 4-15,0-2 10 16,0 2-9-16,0 0-7 15,0-4-3-15,-3 3-8 0,0-4-3 16,3 1-4 0,-3 0 2-16,0 1 8 0,3 1-6 15,0 1 2-15,0 0 4 16,0-1-1-16,0 1 7 16,0-2 10-16,0-1-12 15,0 2-4-15,-2-2 8 16,2 3 2-16,0 0-10 15,0 1 8-15,0 0 2 16,0 0-4-16,0 0 0 16,0 0-2-16,0 0-2 15,0 0-5-15,0 12-12 16,8 15-1-16,16 13 58 16,1 1-20-16,5 2-23 15,3-3-7-15,4-3-5 16,-1-5-3-16,-2-3-4 15,-4-1-25-15,-11-3-103 16,-5-6-153-16,-1-1-443 0</inkml:trace>
  <inkml:trace contextRef="#ctx0" brushRef="#br0" timeOffset="22460.957">2118 13032 624 0,'0'0'195'16,"0"0"-179"-16,0 0-8 15,0 0 55-15,-6 121 96 16,-7-44-39-16,-2 5-46 15,-6-3-20-15,0-6 1 16,0-10-14-16,-1-8-15 16,-2-7-14-16,7-6-9 15,-5-5-3-15,-2-3-1 16,-4-8-49-16,-3-6-98 16,7-13-354-16</inkml:trace>
  <inkml:trace contextRef="#ctx0" brushRef="#br0" timeOffset="23319.929">2454 13327 601 0,'0'0'159'0,"0"0"-141"16,0 0 136-16,-21 96-10 15,5-50-27-15,-1-1-13 16,1-3-54-16,5-5-16 0,2-8-13 15,3-7-8 1,2-9-1-16,3-6-8 0,1-5-4 16,0-2 0-16,0 0-16 15,0 0-22-15,4-15-6 16,8-9-4-16,0-6-1 16,1-1 23-16,2 4-10 15,-5-1 13 1,-2 8 23-16,-2 7 0 0,-6 7 7 15,3 6 27-15,-3 0 10 16,0 0-19-16,0 5-15 16,6 11 8-16,4 3-2 15,-1 3-6-15,5-7-7 16,2-3-2-16,2-5-1 16,3-6 1-16,1-1 2 0,2-4-3 15,-1-14-9 1,-1-2-10-16,3-5 16 0,-4 6 3 15,-1 4 1-15,-6 5 0 16,-9 10 2-16,1 0 14 16,0 6-2-16,0 14 5 15,0 8 15-15,-5 5-16 16,-1 2-16-16,0-1-3 16,0-4-14-16,0-2-53 15,0-9-120-15,0-8-241 16</inkml:trace>
  <inkml:trace contextRef="#ctx0" brushRef="#br0" timeOffset="23786.077">2970 13366 761 0,'0'0'141'16,"-9"83"-57"-16,-6-28 67 16,2 0-21-16,1-6-53 15,3-5-12-15,0-10-15 16,6-6-18-16,3-9-7 0,0-8-13 16,0-6-12-1,0-5-3-15,0 0-7 16,16-1-26-16,4-19-6 0,10-4-25 15,-2-6 6-15,2 0-4 16,-2 1 17 0,-1 1 6-16,-2 5 4 0,-5 3 38 15,-1 4 5-15,-7 6 13 16,-2 3 23-16,-5 4 9 16,-2 0 0-16,-3 3-3 15,0 0-7-15,0 0-13 16,0 10-16-16,0 16-6 15,0 8 20-15,0-1-11 16,0-2-13-16,0-8-1 0,0-5-19 16,0-5-51-16,0-3-92 15,3-9-119-15,13-1-272 16</inkml:trace>
  <inkml:trace contextRef="#ctx0" brushRef="#br0" timeOffset="24086.971">3435 13482 767 0,'0'0'376'0,"0"0"-376"15,0 0 0-15,0 0 13 16,-53 111 2-16,47-70-8 16,6-6-3-16,0-5-2 0,10-9-2 15,11-8-10 1,3-9 5-16,3-4 5 0,9-15 13 15,1-11-2-15,-3-9 3 16,-7-5 13-16,-6-3-6 16,-9 4-7-16,-11 2 4 15,-1 11 7-15,-1 9-11 16,-20 10-14-16,-7 7-4 16,-8 3-19-16,-3 20-39 15,1 8-54-15,13 4-81 0,15-3-338 16</inkml:trace>
  <inkml:trace contextRef="#ctx0" brushRef="#br0" timeOffset="25103.486">3886 13498 635 0,'0'0'237'0,"0"0"-219"15,0 0 43-15,0 0 12 16,0 0-31-16,0 0-25 15,38-76-13-15,-16 69 14 16,0 4-12-16,2 3-1 0,-6 0 4 16,-2 9 6-16,-5 15 1 15,-8 7 14-15,-3 4 4 16,0 0 8-16,0-3-2 16,-6-2-3-16,0-11-11 15,0-6-8-15,2-6-7 16,4-4-7-16,0-2-4 15,0-1 3-15,0 0-3 16,2 0-9-16,15-14-35 16,8-7 9-16,2-1-7 15,3 1 14-15,-9 4 5 16,-2 6 19-16,-7 5 4 16,-6 6 8-16,-5 0 2 0,-1 0 3 15,0 12-2 1,0 5-2-16,2 1-3 0,1-2-4 15,3-4-2-15,8-5 0 16,6-4-1-16,12-3-9 16,5-4 2-16,6-14-22 15,-1-6 4 1,-6 4 26-16,-8 3 0 0,-13 7 4 16,-9 6 1-16,-6 2 26 15,0 2-6-15,0 0 2 16,-8 9-25-16,0 9 0 15,0 5 0-15,8-2-2 16,0-2-4-16,11-3-10 16,14-4-20-16,5-8 2 0,6-4 6 15,1 0-1-15,-3-12-7 16,-3-5 14-16,-2-1 20 16,-5-2 4-16,-3-1 4 15,-2-3 0-15,-7-2-2 16,1 0-3-1,-5 1 1-15,-5 6-4 0,-3 5 0 16,0 5 35 0,-2 7-2-16,-14 2-33 15,-2 0 2-15,-4 14 5 16,-2 10 32 0,4 7-1-16,1 2-5 0,8 3-9 15,4-1-7-15,7-4-9 0,0-2-8 16,15-4-2-16,15-4-12 15,7-5-69-15,8-9-168 0</inkml:trace>
  <inkml:trace contextRef="#ctx0" brushRef="#br0" timeOffset="26119.485">5036 13403 439 0,'0'0'90'15,"0"0"20"-15,0 0 43 16,0 0-14-16,0 0-42 16,0 0-35-16,14 43 89 15,-14-2-51-15,0 1-42 16,0 0-13-16,0-5-6 16,0-8-23-16,0-7-9 15,0-8-2-15,0-7-5 16,0-4-1-16,0-2-3 15,0-1-11-15,3 0-15 16,6-2-21-16,10-12 1 0,5-3-16 16,3-3 24-16,1 0-8 15,-1 0 2 1,2 1 27-16,-4 3 4 0,-3-1 10 16,-1 3 7-16,-9 3 4 15,-1 2 4-15,-7 4 15 16,-4 2 1-16,0 3 19 15,0 0-2-15,0 0-11 16,0 0-6-16,0 11-16 16,-3 14-3-16,-6 8 38 15,3 3-21-15,1-4-13 0,5-4-9 16,0-6-2 0,2-4-5-16,18-6-30 15,3-10-17-15,4-2-12 0,6 0-27 16,3-13-45-16,1-8-6 15,0-2 19-15,-1-3 120 16,-6-2 5-16,-3 3 7 16,-6 6 35-16,-11 7 55 15,-10 7 49-15,0 5-11 16,0 0-64-16,-3 8-52 16,-12 17-18-16,-1 8 23 15,-2 1-11-15,7-6-7 16,10-6-2-16,1-2-4 0,0-12-2 15,12-4 1 1,15-4 1-16,6-5 10 0,7-14-10 16,3-6-7-16,-1 0-12 15,-6 1 18-15,-9 6 1 16,-11 6 4 0,-10 10 13-16,-3 2 14 0,-3 8-24 15,0 16-4 1,-11 9 14-16,-3-1-8 0,5 2-9 15,9-4-34-15,0-4-155 16,15-12-224-16</inkml:trace>
  <inkml:trace contextRef="#ctx0" brushRef="#br0" timeOffset="26505.808">6099 13647 891 0,'0'0'0'0,"0"0"-52"16,0 0 52-16,0 0 39 16,97 0-24-16,-54-13 7 15,0-3 1-15,1-4 10 16,-6-1-27-16,-2 0-5 15,-9 0-2-15,-12 2-2 0,-9 1 3 16,-6 3 12-16,0 4 64 16,-20 1-37-1,-8 4 9-15,-8 6 6 0,-2 3-9 16,-3 20-10-16,1 11-1 16,2 8-3-16,7 3 2 15,12-1-4-15,10 0-10 16,9-5-7-16,0-4-3 15,15-5-9-15,12-9-3 16,7-5-40-16,12-16-120 16,7 0-303-16</inkml:trace>
  <inkml:trace contextRef="#ctx0" brushRef="#br0" timeOffset="27418.921">7403 13429 333 0,'0'0'336'0,"0"0"-271"15,0 0 63-15,0 0 17 16,0 0-12-16,0 0-38 16,16-39-70-16,-25 72-15 15,-10 16 48-15,-5 13-9 16,0-5-31-16,6-3-7 15,0-9-4-15,6-9 5 16,3-14-2-16,5-9-5 0,4-9 0 16,0-4-3-16,0-1-2 15,9-22-18-15,10-14-26 16,5-10-9-16,1-8 5 16,1 0-2-16,-7 10-8 15,-4 13 33-15,-9 17 25 16,-1 15 22-16,-5 4-22 15,0 23 17-15,-2 11 15 16,-4 2 18-16,6-6-24 16,0-5-8-16,0-9-4 15,19-8-11-15,1-7 2 16,10-5-1-16,1 0 3 0,2-17 0 16,0-6-6-1,-3-1-2-15,-7 2-3 16,-5 10 4-16,-10 7 0 0,-7 5 0 15,-1 4-5-15,0 17-3 16,0 8 8-16,-4 1 2 16,2-2-2-16,2-5-38 15,0-9-99-15,20-8-120 16,7-6-295-16</inkml:trace>
  <inkml:trace contextRef="#ctx0" brushRef="#br0" timeOffset="27912.172">7974 13602 690 0,'0'0'6'0,"0"0"-2"16,0 0 41-16,0 0 46 15,0 0-12-15,0 0-11 16,61 22-18-16,-47-25-30 15,-1-10-15-15,-1-2-5 16,-4-3 1-16,-3-2 6 16,-5 1-4-16,0 2 13 15,-4 6 25-15,-14 1-14 16,-7 9 8-16,-7 1 7 16,-5 11-1-16,-2 15-3 15,1 6-1-15,3 4-16 0,10-4-9 16,13-7-10-16,12-5-2 15,0-5-2-15,19-7-10 16,12-8-1-16,8 0-11 16,8-8-53-16,2-9-12 15,0-3 15-15,-3 0 22 16,-5 4 9-16,-13 9 19 16,-12 3 24-16,-13 4 11 15,-3 10 15-15,-7 13 31 16,-14 6 24-16,2 1-24 15,5-4-23-15,11-2-16 16,3-4-10-16,9-7-8 0,18-8-9 16,7-5-42-16,4 0-73 15,2-19-130-15,-4-3-409 16</inkml:trace>
  <inkml:trace contextRef="#ctx0" brushRef="#br0" timeOffset="28085.678">8487 13644 845 0,'0'0'219'0,"0"0"-213"15,-63 76 18-15,46-52 62 16,8-4-55-16,4-5-27 0,5-3-4 16,0-6 0-1,8-4-70-15,5-2-107 16,3-3-249-16</inkml:trace>
  <inkml:trace contextRef="#ctx0" brushRef="#br0" timeOffset="28271.81">8302 13531 1172 0,'0'0'49'0,"0"0"-8"15,0 0 33-15,0 0-21 16,0 0-4-16,0 0-34 0,56-42-14 15,-10 35-1 1,7 0-6-16,4-2-87 0,10-1-197 16</inkml:trace>
  <inkml:trace contextRef="#ctx0" brushRef="#br0" timeOffset="28624.662">8805 13307 752 0,'0'0'132'16,"-9"80"-124"-16,-13-8 78 16,-4 10-4-16,3 4-3 15,4 1 1-15,8-5-37 16,9-7-26-16,2-10-17 15,0-16 0-15,13-12-50 16,1-16-83-16,1-15-95 0,-2-6-505 16</inkml:trace>
  <inkml:trace contextRef="#ctx0" brushRef="#br0" timeOffset="28862.568">8869 13446 1086 0,'0'0'0'0,"0"0"-73"16,0 0 73-16,0 0 20 15,0 0 16-15,85 76-2 16,-73-34 6-16,-3-3-11 16,-3-2-12-16,-6-5-17 15,0-8-1-15,-9-6-54 0,-15-8-97 16,-1-10-67-1,-2 0-139-15</inkml:trace>
  <inkml:trace contextRef="#ctx0" brushRef="#br0" timeOffset="29157.669">9133 13512 836 0,'0'0'53'0,"0"0"-15"0,-27 98 17 15,14-67-28 1,7-4-18-16,6-6-9 0,11-7 2 16,15-9 2-16,10-5-4 15,7 0-28-15,2-15-19 16,0-6-6-16,-5-4 53 16,-4-1 9-16,-8 2 18 15,-5 3 15-15,-13 9 36 16,-7 4 28-16,-3 8 15 15,0 3-65-15,-15 21-49 16,-7 9 6-16,1 9-1 16,9-3-12-16,12 0-45 15,0-10-203-15,28-5-556 16</inkml:trace>
  <inkml:trace contextRef="#ctx0" brushRef="#br0" timeOffset="31303.824">9621 13544 458 0,'0'0'63'0,"0"0"-44"15,0 0 44-15,0 0 18 16,0 0-2-16,0 0-20 16,15-29-1-16,-15 28 1 15,0 1-6-15,0 0 2 16,0 0-3-16,0 0-3 15,0 0-15-15,0 0-19 0,0 8-15 16,-6 11 2-16,-3 5 6 16,6-2-3-16,2-1-2 15,1-5-3-15,0-3 1 16,3-3-2-16,13-4 0 16,6-4 1-16,1-2 0 15,5 0-9-15,1-5-8 16,0-6-8-16,-2-1-8 15,-5-1 0-15,-3 1 18 16,-5-1 9-16,-6 1 6 16,-4 3 2-16,-4 2 2 15,0 2 10-15,0 5 29 16,0 0-21-16,0 0-15 0,0 0-7 16,0 0-4-16,0 2 1 15,0 12 3 1,0 5-1-16,0 1-3 15,0 3-4-15,2-4-3 16,4 0 9-16,4-1-3 16,-2 0 5-16,-1-4 0 0,-1 1 1 15,-2-5-1-15,-2-4 2 16,-2-2-1-16,0-4 2 16,0 0 12-16,0 0 24 15,-9 0 20-15,-4 0-25 16,-2 0-4-16,3-6 0 15,0 1-2-15,2-1-6 16,-1 0-12-16,3 2-7 0,4 1-2 16,2 3-1-16,2 0-13 15,0 0-36-15,3-3-72 16,14-1-62-16,5 0-186 16,2 2 8-16</inkml:trace>
  <inkml:trace contextRef="#ctx0" brushRef="#br0" timeOffset="31493.917">10094 13664 989 0,'0'0'61'0,"0"0"-61"16,0 0-32-16,0 0-51 15,0 0-100-15,0 0-161 16</inkml:trace>
  <inkml:trace contextRef="#ctx0" brushRef="#br0" timeOffset="49994.311">14349 11610 235 0,'0'0'333'0,"0"0"-299"0,0 0 0 15,0 0 59-15,0 0 20 16,0 0-8-16,0 0-24 16,0 0-14-16,0 0-10 15,0 0-4-15,0 0-10 16,0 0-10-16,0 0-4 16,0-1-6-16,0 1-6 15,0-1-11-15,2-1-6 16,8-3-1-16,9-1-32 15,2 0-172-15,-7-5-311 16</inkml:trace>
  <inkml:trace contextRef="#ctx0" brushRef="#br0" timeOffset="64581.739">14360 11575 453 0,'0'0'34'0,"0"0"-6"16,0 0 47-16,0 0 4 16,0 0-21-16,0 0-28 0,0 0-4 15,0-7-3-15,0 7 6 16,0 0 0-16,0 0 0 16,0 0-6-16,0 0-4 15,0 0-11-15,0 4-1 16,3 3-3-16,2 1 3 15,-2-2-5-15,3-4 1 16,0-1-3-16,2-1 1 16,2 0 2-16,1 0 0 15,-1 0 2-15,3 0-1 16,0-3-4-16,-6-1 0 16,3-4 2-16,-5 2-1 15,-5 0 3-15,1 1 1 16,-1 0 17-16,0-1 4 15,0 3 1-15,-1 0 20 0,-8 0-21 16,-4 2-13-16,0 1 2 16,-3 0 1-16,3 0-5 15,1 4-6-15,1 7-5 16,7 2 0-16,4-1-9 16,12-5-110-16,21-4-390 15</inkml:trace>
  <inkml:trace contextRef="#ctx0" brushRef="#br0" timeOffset="108700.06">1993 15066 160 0,'0'0'293'0,"0"0"-283"16,0 0 41-16,0 0 49 16,0 0-20-16,0 0-16 15,0 0-8-15,0 0-2 16,39-32-9-16,-38 32 3 15,-1 0-8-15,0 0-12 16,0 0-12-16,0 0-11 16,0 0-3-16,0 0 3 15,2 0 0-15,-2 0 4 16,0 0 1-16,1 0 9 16,-1 0 9-16,0 0-3 15,0 0 0-15,0 0 2 16,0 0-8-16,0 0-4 0,0 0 1 15,0 0-1-15,2 0-4 16,-2 0-2-16,1 0-1 16,1 0-1-16,-2 0 0 15,0 0-3-15,0 5-1 16,0 27-3-16,-3 17 3 16,-11 15 21-1,-1 10-13-15,-4-3-6 0,-2-3-4 16,0-5 4-16,0-5-4 15,0-8 1-15,-1-6 3 16,5-7-1-16,4-6-3 16,4-6-1-16,6-3 0 15,3-6-1-15,0-3-3 16,0-4-2-16,0-2-22 0,0-5-26 16,9-2-102-16,7 0-148 15,1-11-419-15</inkml:trace>
  <inkml:trace contextRef="#ctx0" brushRef="#br0" timeOffset="109042.473">2148 15049 622 0,'0'0'153'16,"0"0"-140"-16,0 0 106 16,6 98 9-16,0-41-46 15,0 10-2-15,1 8-17 16,1 0-17-16,-1-3-10 15,4-9-15-15,2-8-13 16,1-8-5-16,-3-7-3 16,0-7 0-16,-5-5-4 15,-3-3-28-15,-3-5-87 16,0-10-171-16,0-9-371 0</inkml:trace>
  <inkml:trace contextRef="#ctx0" brushRef="#br0" timeOffset="109333.325">1958 15549 954 0,'0'0'107'0,"0"0"-87"0,0 0 29 15,0 0 50-15,93 7-12 16,-39-4-50-16,7-2-18 16,-6-1-19-16,-6 2-6 15,-11 4-96-15,-13 5-260 16</inkml:trace>
  <inkml:trace contextRef="#ctx0" brushRef="#br0" timeOffset="110792.319">2718 15308 421 0,'0'0'222'16,"0"0"-169"-16,0 0 68 15,0 0 15-15,0 0-37 16,0 0-17-16,0 0-10 16,-20-6-16-16,20 6-20 15,0 0-12-15,0 0-8 0,3 0-6 16,11 0 1-16,13 0-1 15,7 0-2-15,5 0-6 16,-2 0-2-16,2 2-6 16,-2 4-47-16,-1 0-116 15,-3 0-121-15,-6-2-233 16</inkml:trace>
  <inkml:trace contextRef="#ctx0" brushRef="#br0" timeOffset="111010.471">2809 15518 959 0,'0'0'27'16,"0"0"-16"-16,0 0 106 15,118 0-55-15,-69 1-41 16,2 4-21-16,-5 7-57 16,-6 1-274-16</inkml:trace>
  <inkml:trace contextRef="#ctx0" brushRef="#br0" timeOffset="112194.644">3589 15005 611 0,'0'0'51'0,"0"0"23"16,0 0 68 0,0 0-23-16,0 0-27 0,0 0-16 15,-55-18-26-15,36 43-10 16,-5 18-1-16,4 16-14 15,-2 10 5-15,4 7-1 16,6-2-7-16,8-5-11 16,4-5-6-16,0-6-5 15,13-5-1-15,11-7-5 16,7-10-37-16,4-8-104 16,-1-11-148-16,-1-13-316 15</inkml:trace>
  <inkml:trace contextRef="#ctx0" brushRef="#br0" timeOffset="112508.651">3808 15083 961 0,'0'0'101'16,"0"0"-83"-16,0 0 82 0,-65 96-11 16,47-39-36-1,3 6-19-15,9 3-22 0,6 2-6 16,0-4-6-16,2-5-1 15,14-6-12-15,6-4-83 16,1-11-124-16,8-11-252 16</inkml:trace>
  <inkml:trace contextRef="#ctx0" brushRef="#br0" timeOffset="113157.635">4264 15322 709 0,'0'0'201'0,"0"0"-172"15,0 0 80-15,0 0-6 16,0 0-64-16,0 0-30 16,0-17-4-16,0 7-4 0,0 0 1 15,0 0-1-15,0 1 0 16,-5 1 3-16,-4-1 12 15,-3 3 1-15,-1 1 8 16,-2 4-7-16,-3 1-8 16,-3 0 2-16,0 1-1 15,-6 18 1-15,2 7 1 16,1 11-8-16,3 7 6 16,3 3-4-16,8-3 2 15,5-4-6-15,5-6-1 16,0-5-1-16,8-8-1 0,10-7 0 15,9-10-2-15,4-4-6 16,5-6-18 0,4-17-13-16,-4-4 16 0,-5-3-3 15,-4-2 4-15,-7-1 17 16,-7 5 5-16,-6 7 1 16,-4 9 16-16,-3 8 24 15,0 2 9-15,0 2-20 16,0 4-4-16,-7 17-11 15,-4 9-7-15,3 6-3 16,3-2-3-16,5-2-2 16,0-2-4-16,0-3-19 15,8-4-93-15,2-6-245 16</inkml:trace>
  <inkml:trace contextRef="#ctx0" brushRef="#br0" timeOffset="113508.375">4514 15574 511 0,'0'0'367'0,"0"0"-320"0,0 0 45 16,0 0 41-16,0 0-46 15,0 0-44-15,0-3-12 16,0 6-11-16,0 14-12 16,0 4 25-16,-4 4-8 15,4-2-14-15,0 0-1 16,0-4-9-16,0-3-1 15,0-3 0-15,10-3-17 16,-1-6-95-16,0-4-304 16</inkml:trace>
  <inkml:trace contextRef="#ctx0" brushRef="#br0" timeOffset="113927.346">4766 15597 749 0,'0'0'125'0,"0"0"-109"16,0 0 55-16,0 0 32 15,0 71-40-15,0-37-6 16,0-5-14-16,0 1-16 15,0-7-8-15,0-3-4 16,0-9 3-16,0 1-1 16,-4-6-3-16,-8-4-4 15,3-2-10-15,1 0-8 0,-3-4-73 16,3-15-126-16,4-5-181 16</inkml:trace>
  <inkml:trace contextRef="#ctx0" brushRef="#br0" timeOffset="114216.548">4720 15401 998 0,'0'0'174'0,"0"0"-173"16,0 0 10-16,0 0-11 16,0 0-6-16,0 0-39 15,15 21-140-15,-15-13-382 16</inkml:trace>
  <inkml:trace contextRef="#ctx0" brushRef="#br0" timeOffset="114484.529">4438 15407 734 0,'0'0'474'0,"0"0"-453"15,0 0 7-15,0 0 17 0,0 0-45 16,0 0-5-1,76-5-127-15,-64 7-377 16</inkml:trace>
  <inkml:trace contextRef="#ctx0" brushRef="#br0" timeOffset="115400.939">4938 14999 22 0,'0'0'626'0,"0"0"-560"16,0 0 44-16,0 0 23 15,0 0-52-15,0 0-45 16,18 28-17-16,4 22 65 16,2 14-16-16,0 9-36 15,-5 3-2-15,-5-1-15 16,-4-6-9-16,-7-6-3 15,-3-10-2-15,0-7 0 16,-3-9-1-16,-10-8-12 16,-1-5-71-16,-2-12-115 15,7-11-201-15</inkml:trace>
  <inkml:trace contextRef="#ctx0" brushRef="#br0" timeOffset="115797.35">5266 14993 664 0,'0'0'174'0,"0"0"-167"16,5 81 66-16,-1-12 73 15,2 11-45-15,3 6-26 16,-3-2-24-16,-3-6-8 16,-3-8-2-16,0-9-29 15,-6-5-12-15,-13-6 0 16,-8 0-12-16,-6-4-103 16,-4-7-292-16</inkml:trace>
  <inkml:trace contextRef="#ctx0" brushRef="#br0" timeOffset="116915.643">5862 15326 937 0,'0'0'78'16,"0"0"2"-16,0 0 50 15,0 0-55-15,0 0-47 16,0 0-15-16,61-2-4 16,-33 2-9-16,2 0-16 0,-3 12-105 15,-5 1-210 1,-10 3-460-16</inkml:trace>
  <inkml:trace contextRef="#ctx0" brushRef="#br0" timeOffset="117061.826">5857 15577 902 0,'0'0'267'15,"0"0"-263"-15,0 0-1 16,104 0 2-16,-37 0-5 16,5 2-109-16,-6 6-340 0</inkml:trace>
  <inkml:trace contextRef="#ctx0" brushRef="#br0" timeOffset="118802.587">7091 14408 478 0,'0'0'88'0,"0"0"-26"15,0 0 44-15,0 0-21 16,0 0-48-16,0 0-3 16,3-8-4-16,-3 8-24 15,0 0-1-15,0 0 6 16,-2 2-5-16,-2 4-1 15,-2 2 6-15,-3 4 5 16,-3 3 5-16,-3 4 0 16,0 2-5-16,0 1-13 15,-1 1 0-15,4 2 0 16,-3 1-2-16,0 3 2 0,-1 0-2 16,-1 0-1-16,-2 2 1 15,1 1 0-15,0-3-1 16,3 2-1-16,-1-1 1 15,2 5 0-15,-1-1-2 16,3 7 2-16,-1-2 0 16,1 2-1-16,4 2-1 15,-2-2 1-15,1 0 1 16,-3-1 3-16,2 2-3 16,-2-1 0-16,1 0 0 15,1 1 1-15,4-3-2 0,0 0-2 16,3 1 3-16,0-5 0 15,-3-1 0 1,3 1 1-16,-1 0 2 16,-1 1-3-16,1 1 1 0,1-1 0 15,1 3-2-15,2-1 1 16,0-1 0-16,0-2 0 16,0-3 1-16,0-2 1 15,0-4-1-15,2 2-1 16,1-3 3-16,-3-3-1 15,1 3 2-15,1 0-3 16,-1-1-1-16,2 2 2 16,-1 0-1-16,-1 0 0 15,-1-1 1-15,2-1-2 16,-2-1 3-16,1 1 1 0,2-3 2 16,1 1 4-16,1-2 9 15,1 1-7-15,0-1-1 16,3-2 4-16,1 2-4 15,-1-3-1-15,-1-1-3 16,-1-1-4-16,2 1-1 16,-3 0 0-16,0 1 1 15,-1-1-3-15,3 0 2 16,-3 1 0-16,4 0-1 16,4-7 0-16,-1 5 1 15,-1-1-2-15,5 0 1 16,-1 2-1-16,-2-2 1 0,-2-1 1 15,1-4-2-15,1 0 0 16,-2-1-2-16,-1-1 1 16,-4-1 1-16,0 4 0 15,-1 0 0-15,-1 0 0 16,2 1 0-16,0-2 0 16,0 0 1-16,-3-3-1 15,3 2 0-15,-1-4 2 16,1 2-1-16,-2 1 5 15,0 2 21-15,-1-2 1 16,-1 3 7-16,-1-1-3 16,1-4-17-16,-2-3-12 15,0 2-3-15,1-4-5 16,-1 0-18-16,0 0-99 16,0-18-246-16</inkml:trace>
  <inkml:trace contextRef="#ctx0" brushRef="#br0" timeOffset="120602.241">7383 14408 493 0,'0'0'34'0,"0"0"22"16,0 0 21-1,0 0-15-15,0 0-27 0,0 0 2 16,-19 14 5-16,13-5-6 16,1 1 3-16,-2 1-7 15,-5 3-5-15,3 3-3 16,-7 2-3-16,2 3-12 16,-2 3-4-16,1 1-1 15,0 1 0-15,0-2-3 16,2 0 3-16,-1 2 0 15,2-2 5-15,0 0 4 16,0 0-3-16,3 0-2 16,-1 0-4-16,1 0 2 15,0 2-2-15,-1 0-4 16,1 2 2-16,0 2-2 0,0 2 1 16,1 2 1-16,1-1 0 15,-1 0 2-15,1-1 0 16,1 0 0-1,0-1-3-15,3-5-1 16,0 3 2-16,0 1-2 16,3 0 3-16,-3 0-2 0,-2 1 2 15,3 0-1-15,0 0-1 16,1-1 0-16,-1-1-1 16,2-2 1-16,0 0-2 15,0 0 2-15,0 0 0 16,0-1-1-16,0-1 0 0,0-2 0 15,0 1 0-15,0 1 0 16,0-1 0-16,0-2 1 16,0-1 0-16,0-1 0 15,0-1-1-15,0 1 0 16,0 0 9-16,0 0-5 16,0-1 9-16,0-1-4 15,0 0-5-15,0 0-1 16,0 1-3-16,2 0 4 15,1-1-1-15,1 2-1 16,0 1 9-16,1-1 8 16,-2 2-7-16,0-2-7 15,-3 1-1-15,5-1-3 16,-2 2 0-16,-2-1 1 16,1 2-2-16,-2-2 0 0,4 1 1 15,-4 1 1-15,3 2 1 16,-2-2 7-16,1 1 1 15,1 2 0-15,-2-3-2 16,2 0 1-16,0 1 5 16,2-2-3-16,1-1 4 15,4 0-2-15,-1-1-5 16,2 1 1-16,2-1-4 16,-4-2-2-16,3 0-1 15,0-5 0-15,-2 3-2 0,2-3 1 16,2-3-2-16,-2 0 0 15,-2-2 0 1,2 0 0-16,0 0 1 16,-3-1 0-16,0 2-1 0,0-3 2 15,0 3-1-15,-2-1 5 16,-2-2 3-16,-1 2 10 16,-2-1-4-16,-2-3-13 15,0 4 1-15,0-4-3 16,0-2-5-16,-2-3-74 15,-5-3-267-15</inkml:trace>
  <inkml:trace contextRef="#ctx0" brushRef="#br0" timeOffset="122210.648">7880 14528 507 0,'0'0'157'0,"0"0"-149"16,0 0 35-16,0 0-5 16,0 0-16-16,0 0-1 15,0 0 8-15,0 11-1 16,0-11 0-16,0 0 3 0,0 0-3 16,0 0 12-16,0 0 8 15,0 0-19-15,0 0-7 16,0-2-15-16,0-5-7 15,-9-1-7-15,-4 2 7 16,-4-1-5-16,1 3 3 16,-3 2 4-16,-3 1-1 15,0 1 6-15,-3 0 0 16,4 0 0-16,-3 13 9 0,3 6 1 16,6 9 1-1,0 7-8-15,6 7 1 16,5 2-4-16,4 0 10 15,0-7-7-15,0-4-2 16,12-3-4 0,4-10-3-16,8-4 0 15,3-7 2-15,6-9 0 16,10 0-3-16,-3-8-1 16,-1-12-9-16,-6-1-23 0,-8-1 12 15,-2-5 8-15,-7-4-10 0,-1 0 7 16,-6 3 11-1,-3 5 5-15,-4 9 7 0,-2 7 7 16,0 3 5-16,0 4 17 16,0 0 0-16,-3 7-7 15,-8 18-15-15,-3 9 9 16,4 4 17-16,4 1-23 16,6-3-10-16,0-4-5 15,0 1-2-15,8-6-5 0,8-9-121 16,2-7-442-16</inkml:trace>
  <inkml:trace contextRef="#ctx0" brushRef="#br0" timeOffset="122596.279">8211 14883 950 0,'0'0'78'15,"0"0"-22"-15,0 0 49 16,0 0-44-16,0 0-18 16,0 0-33-16,0 78-10 0,0-52-2 15,0-4-36-15,0-2-153 16,0-12-215-16</inkml:trace>
  <inkml:trace contextRef="#ctx0" brushRef="#br0" timeOffset="122778.906">8381 14860 962 0,'0'0'84'0,"0"0"-83"16,0 0 10-16,-7 91-11 16,7-63-11-16,9-3-158 15,4-5-709-15</inkml:trace>
  <inkml:trace contextRef="#ctx0" brushRef="#br0" timeOffset="123530.569">8963 14586 458 0,'0'0'24'0,"0"0"54"15,0 0 18-15,0 0-31 16,0 0-10-16,19-72 11 15,-19 61-27-15,-7 1 0 16,-3 3 5-16,-7 1 9 16,-4 6-11-16,-4 0-4 15,-2 3 4-15,-3 14 5 16,1 10-14-16,-1 8-9 16,3 5-1-16,7 1-10 0,4-1-4 15,10-5-5-15,6-5-2 16,0-2-1-16,18-8-1 15,6-8-4-15,6-6-10 16,5-6-25-16,3 0-48 16,-4-17 21-16,-3 0 25 15,-4-5 6-15,-9-6 19 16,-3 2 7-16,-6 1 9 16,-4 7 3-16,-5 9 24 15,0 4 47-15,0 5 1 0,0 5-28 16,-8 18-14-1,0 9-1-15,1 2 2 16,3 1-27-16,4-7-6 16,0-2-1-16,4-2-2 0,11-8-28 15,4-9-197-15,1-5-699 16</inkml:trace>
  <inkml:trace contextRef="#ctx0" brushRef="#br0" timeOffset="124452.196">9229 14805 511 0,'0'0'111'15,"0"0"-33"-15,0 0 95 16,0 0-43-16,0 0-34 16,-9 75-1-16,9-57-28 15,0-3-31-15,0 1-27 16,0-4-8-16,0-2-1 0,3-3-12 16,7-4-100-16,1-3-170 15,-1 0-557-15</inkml:trace>
  <inkml:trace contextRef="#ctx0" brushRef="#br0" timeOffset="124759.231">9448 14811 85 0,'0'0'387'0,"0"0"-347"16,0 0 87-16,0 0-25 16,0 0-34-16,0 0-7 15,72 47-9-15,-72-28-8 16,-3 1 7-16,-11 4-9 16,-1-4 14-16,2 1-7 15,3-3-4-15,2-4-12 16,8-4-11-16,0 0-14 15,0-5-6-15,11 1 1 16,12-2-3-16,6-4-41 16,4 0-154-16,1 0-279 15</inkml:trace>
  <inkml:trace contextRef="#ctx0" brushRef="#br0" timeOffset="125562.253">10260 14652 586 0,'0'0'100'0,"0"0"-32"0,0 0 46 15,0 0-49-15,0 0-36 16,0 0 0-16,0-57-7 16,0 48 12-16,-11 2 7 15,-2 1-24-15,-4 4-2 16,-3 0-2-16,-6 2 2 16,-2 0-5-16,-3 16 10 15,-4 8 2-15,2 10-3 0,2 6-5 16,9-1 1-1,7-1 0-15,9-2-5 0,6-9-8 16,0-4 1-16,19-6-2 16,11-8-1-16,7-7-8 15,2-2-13-15,4-6-55 16,-1-10 23-16,-5-6 31 16,-4 0 6-16,-8-2 6 15,-5-2 10-15,-5 5 1 16,-9 5 8-16,-5 7 33 15,-1 6 27-15,0 3-6 16,0 0-31-16,-4 21-23 16,-8 9-1-16,3 6 13 15,3 1-13-15,3-4-8 16,3 3 0-16,0-3-26 16,11-6-174-16,6-7-407 0</inkml:trace>
  <inkml:trace contextRef="#ctx0" brushRef="#br0" timeOffset="126595.344">10524 14866 117 0,'0'0'236'16,"0"0"-191"-16,0 0 52 15,0 0 16-15,0 0-21 16,0 0-17-16,0-6 1 15,0 5-6-15,0 1-4 16,0 0 4-16,0 0-4 16,0 0-20-16,0-1-22 15,0 1-11-15,-2-2-9 0,2 0-4 16,0 2 1-16,0 0 0 16,0 0 0-16,0 0 0 15,0 0-1-15,0 0 1 16,0 0-1-16,0 0 2 15,0 0 2-15,0 0-1 16,0 0-3-16,0 0 1 16,0 0 0-16,0 0-1 15,0 0 0-15,0 0 0 16,0 0 0-16,0 0 0 16,0 0 0-16,0 0-2 15,0 0 2-15,0 8 0 0,0 2 1 16,0 4-1-16,0 2 0 15,0-2 1 1,0 1-1-16,0-1 1 0,0 0-1 16,0 1 1-16,0 1 0 15,0-1 3 1,0 1 11-16,0-2-1 0,2-2-9 16,-1 3-2-16,1-3-3 15,1-2-1-15,1 0-18 16,2-6-185-16,-1-4-422 15</inkml:trace>
  <inkml:trace contextRef="#ctx0" brushRef="#br0" timeOffset="127168.48">10731 14866 307 0,'0'0'215'0,"0"0"-174"15,0 0 59-15,0 0 17 16,0 0-38-16,0 0-23 16,3-12-23-16,1 10 1 15,1 2 11-15,-2 0 2 16,3 0 1-16,0 0-8 16,-1 0-2-16,0 0-3 15,0 0 0-15,-2 6-8 16,-2 2-5-16,-1 5-6 15,0-1 0-15,0 1-6 16,-7 1-2-16,-2 1-6 16,3-2-2-16,2 2-2 15,4-4-6-15,0 5-15 16,0 1-11-16,16 2-10 16,0-2-8-16,4 0 14 0,-7-3 28 15,-1-2 7-15,-6-2 3 16,-3-2 1-16,-3-2 11 15,0-2 16-15,0 2 10 16,0 0 5-16,-8-1-5 16,-5 0-16-16,4 1-22 15,2-1-9-15,2 2-144 16,5-2-212-16</inkml:trace>
  <inkml:trace contextRef="#ctx0" brushRef="#br0" timeOffset="128274.479">7767 15452 656 0,'0'0'170'16,"0"0"-160"-16,0 0 116 15,0 0-45-15,0 0-57 16,0 0-3-16,17 2 6 16,-12-2-10-16,4-6-15 15,-3-2-2-15,-4 0-1 0,0-1-6 16,-2 4 3-1,0-1-9-15,-5 2-3 0,-9 3 16 16,-2 1 2-16,-4 0 3 16,-5 6 9-1,-5 15 4-15,2 7 11 0,-1 7 5 16,9 1 2-16,6 2-11 16,11-3-10-16,3-2-7 15,3-4-4-15,18-9-4 16,3-6 0-16,10-8-15 15,0-6-21-15,-2 0-27 16,-3-15-32-16,-6-6-5 0,-5-6 26 16,-9-5 34-1,1 0 22-15,-5 3 18 16,-4 10 6-16,-1 5 26 0,0 11 52 16,0 3-19-16,0 0-30 15,0 18-17-15,-1 12 2 16,-8 8 31-16,6 1-16 15,3 0-13-15,0-4-8 16,0-4-14-16,7-3 0 16,7-6-27-16,5-10-119 15,-1-8-276-15</inkml:trace>
  <inkml:trace contextRef="#ctx0" brushRef="#br0" timeOffset="128620.382">8090 15637 368 0,'0'0'11'15,"0"0"-11"-15,0 0 43 16,84-2 21-16,-63 2-18 15,-8 6-11-15,-4 5 11 16,-7 2 15-16,-2 1 5 16,0 3 4-16,-11-1 9 15,-7 3-14-15,-1 2 6 16,-1-1-12-16,4-1-11 0,6-2-2 16,5-2-21-16,5-4-19 15,0-2-5-15,6-1-1 16,12-4-18-16,9-4-55 15,0 0-122-15,-2 0-254 16</inkml:trace>
  <inkml:trace contextRef="#ctx0" brushRef="#br0" timeOffset="128843.797">8422 15702 369 0,'0'0'496'0,"0"0"-465"15,-8 96-10-15,8-63 4 16,0-5-25-16,0-4-170 15</inkml:trace>
  <inkml:trace contextRef="#ctx0" brushRef="#br0" timeOffset="129625.417">9062 15458 345 0,'0'0'292'0,"0"0"-259"0,0 0 89 15,0 0 6-15,0 0-27 16,0 0-27-16,-45-74-26 15,32 69-19-15,-4 5-9 16,1 0-5-16,-4 0-5 16,-4 22 1-16,-1 9 4 15,6 10-1-15,2 2-3 16,4 0-1-16,7-5-1 16,6-6-7-16,0-6-1 15,3-8 0 1,13-8-1-16,5-9-2 0,2-1-7 15,0-3-6-15,3-16-14 0,-6-3 14 16,-3-3 1-16,-6-4-3 16,-3 1 7-16,-5 3 10 15,-3 7 3-15,0 10 11 16,0 6 29-16,0 2-5 16,0 10-22-16,-6 16-8 15,-1 9 5-15,3 1-5 16,4-3-5-16,0-4-3 15,0-4-1-15,13-5-5 16,2-5-83-16,4-12-286 16</inkml:trace>
  <inkml:trace contextRef="#ctx0" brushRef="#br0" timeOffset="129995.456">9206 15571 582 0,'0'0'12'16,"0"0"-4"-16,0 0 29 16,0 0 13-16,0 0-3 0,0 0 19 15,0 0-24 1,84-25 5-16,-80 29 2 0,-2 8 0 15,-2 5 19-15,0 1-19 16,0 3-13-16,-12 0 10 16,-6 2-4-16,0-2-9 15,3-2-1-15,2-3-15 16,8-3-3-16,4-3-9 16,1-2-4-16,0-1-1 15,9-1 0-15,12-5-1 16,-1-1-34-16,0 0-67 15,-1 0-52-15,-4 0-78 16,-4 0-191-16</inkml:trace>
  <inkml:trace contextRef="#ctx0" brushRef="#br0" timeOffset="130364.328">9506 15566 192 0,'0'0'13'15,"0"0"153"-15,0 0-41 0,0 0-17 16,0 0-25-1,0 0-26-15,39 46 15 0,-39-29 0 16,-6 0-1-16,-9 2-5 16,3-1-4-1,-4-3 7-15,4 1-5 16,1-1-16-16,3-1-13 0,5-1-11 16,3-1-13-16,0 1-9 15,0-3-1-15,7 3-1 16,9-5-2-16,7-2-22 15,5-3-80-15,3-3-316 16</inkml:trace>
  <inkml:trace contextRef="#ctx0" brushRef="#br0" timeOffset="131141.412">10342 15470 628 0,'0'0'184'0,"0"0"-179"0,0 0 42 16,0 0 41-16,0 0-38 15,0 0-40-15,0-33-4 16,0 22 10-16,0 0 5 15,-8 1 4-15,-7 4 13 16,-5 2-25-16,-2 4 0 16,-3 0 5-16,-2 0 6 15,-1 17 18-15,0 8-8 16,1 6-12-16,7 3-3 16,6 1-1-16,6-1-8 15,8-3-7-15,0-4 0 16,21-6-1-16,3-5-2 15,6-9-5-15,1-7-7 0,2 0-12 16,1-5-12-16,-7-11 5 16,-3-5-5-16,-6-1 12 15,-8 1 22 1,-4 1 2-16,-3 6 6 0,-3 4 9 16,0 7 45-16,0 3-15 15,0 0-19-15,0 17-19 16,-3 8-3-16,0 4 2 15,3 0-4-15,0-2-2 16,0-2-2-16,5-6-17 16,8-4-126-16,2-11-223 0</inkml:trace>
  <inkml:trace contextRef="#ctx0" brushRef="#br0" timeOffset="131530.296">10537 15639 723 0,'0'0'62'0,"0"0"-19"15,0 0 38-15,0 0-34 0,0 0-26 16,0 0-2-16,58-18-6 15,-47 18-2-15,2 0 22 16,-4 2-3-16,-3 8-2 16,-4 5 1-16,-2-1 2 15,0 4-8-15,0 1-6 16,-11 1 3-16,-11 2 1 16,2-1-3-16,-2-2 8 15,4 0-10-15,8-5 3 16,4-3-12-16,6-2-5 15,0-2-1-15,0-1-1 16,10-2-1-16,9-1-23 16,8-3-92-16,-1 0-157 15,2 0-440-15</inkml:trace>
  <inkml:trace contextRef="#ctx0" brushRef="#br0" timeOffset="132226.821">10810 15665 436 0,'0'0'306'0,"0"0"-295"0,0 0 88 15,0 0 8-15,0 0-47 16,0 0-27-16,41-22-16 15,-30 22 2-15,-3 2 10 16,-2 9-2-16,-6 5 11 16,0 2 1-16,0 0-16 15,-11 3 0-15,-3-2-12 16,-2-2-7-16,7-2-2 16,2-1-2-16,4-3-2 15,3-1-1-15,0 0-7 16,0 0-8-16,0 0-7 0,8 0 10 15,2-2 10 1,-4 0 2-16,2-5 2 0,-5 0 1 16,-3-1 3-16,0-1 8 15,0 0 21-15,0 4 15 16,-6 1-3-16,-5 0-19 16,-2 0-17-16,2-1-8 15,2 0-14-15,3-1-72 16,6 1-153-16,5-4-575 15</inkml:trace>
  <inkml:trace contextRef="#ctx0" brushRef="#br0" timeOffset="133440.633">7819 16425 522 0,'0'0'406'16,"0"0"-388"-16,0 0 10 0,0 0 24 15,0 0-16-15,0 0-9 16,0 4-1-16,1-4-6 16,4 0-8-16,-1-4-1 15,1-6-8-15,-2 0 1 16,-3 1-1-16,0 0 2 15,0 2 8-15,0 1 4 16,-3 2 11-16,-8 1-18 16,-6 3-8-16,-3 0 1 15,-2 0-1-15,-2 13 3 16,4 6 6-16,1 7 6 16,7 4-12-16,3 3 2 15,9 2-4-15,0-2-1 0,6-2-2 16,12-2 0-1,6-8-2-15,0-6-3 16,-3-6-19-16,-2-7-7 16,0-2-18-16,-5 0-11 0,-2-11 33 15,0-7-12-15,-3-8 6 16,-3-6 17-16,-2-4 11 16,2-4 5-16,-3 8 0 15,0 12 9-15,-3 9 31 16,0 10 11-16,0 1-16 15,3 7-8-15,-3 18-6 16,3 11 37-16,0 5-18 0,0-3-24 16,0-4 0-1,3-5-6-15,0-7-7 0,1-4-3 16,2-5-3-16,0-6-42 16,0-7-222-16,-1 0-465 15</inkml:trace>
  <inkml:trace contextRef="#ctx0" brushRef="#br0" timeOffset="134008.273">8159 16540 85 0,'0'0'648'0,"0"0"-605"15,0 0 40-15,0 0 35 16,0 0-21-16,0 0-33 16,0-9-26-16,0 8 10 15,0 1-3-15,0 0-11 16,0 0-9-16,3 0-5 15,2 0 3-15,-2 7-4 16,-3 4-8-16,0 4-1 16,0 2-5-16,0 3-1 15,0-3-3-15,0 0-1 16,-5-4-9-16,5-1-11 0,0 2-16 16,0-4-16-1,0 3 2-15,0-3 4 0,3 2 23 16,-1-1 14-16,-2-2 9 15,0 0 1-15,0-4 5 16,0 1 5-16,0-2 15 16,-3 1 5-16,-2-3-14 15,2 2-12-15,0-1-5 16,3 0-3-16,0 1-25 16,0 0-30-16,0 1 8 15,-2 1 33-15,1-2 15 0,-5 0 1 16,0 1 0-16,-3-1 0 15,-1-1-23-15,-5 3-93 16,1-3 10 0,7 1-101-16,3-4-314 15</inkml:trace>
  <inkml:trace contextRef="#ctx0" brushRef="#br0" timeOffset="134507.512">8393 16565 829 0,'0'0'164'0,"0"0"-92"16,0 0 63-16,0 0-71 15,0 0-45-15,-16 82 31 16,10-40-25-16,1-1-25 15,4 2-1-15,-1-5-23 16,2-4-195-16,0-4-583 16</inkml:trace>
  <inkml:trace contextRef="#ctx0" brushRef="#br0" timeOffset="135248.203">9253 16409 699 0,'0'0'37'0,"0"0"21"16,0 0 61-16,0 0-65 16,0 0-38-16,0 0-12 15,-6-42 11-15,-2 30 2 16,-2 0-8-16,-4 2 10 15,-1 2 13-15,-7 4-16 16,0 2 5-16,-5 2 16 16,-4 2-3-16,-2 17 13 15,0 9-9-15,5 8-4 16,6 5-18-16,9 0-4 16,12-3-9-16,1-6-1 15,7-7-2-15,16-6 0 16,3-7-2-16,6-8-5 0,-1-4-9 15,2-4-9-15,-5-14 5 16,-6-3-3-16,-6 0 10 16,-6 4 13-16,-7 5 6 15,-2 3 3-15,-1 7 33 16,0 2-6-16,0 0-13 16,0 17-16-16,-3 9-7 15,-4 5 1-15,6 1-1 16,1-4 0-16,0-3-3 15,0-6-20-15,8-3-87 16,6-12-162-16,-2-4-381 16</inkml:trace>
  <inkml:trace contextRef="#ctx0" brushRef="#br0" timeOffset="135745.571">9355 16561 569 0,'0'0'157'0,"0"0"-57"15,0 0 34-15,0 0-46 0,0 0-32 16,0 0-12-1,-1-6-19-15,1 5-13 0,3-1-5 16,0 1-6-16,0 1 1 16,5 0 3-16,-4 0 8 15,2 0 8 1,-2 1 8-16,1 9 2 0,-4 4-5 16,-1 2-6-16,0 0-5 15,0 2-6-15,-6-1-2 16,-2-4-7-16,3-2-3 15,4-3-9-15,1-2-40 16,0 2-55-16,14-1-30 16,3 3-13-16,2 0 19 0,-7-4 79 15,-5 2 52-15,-7-1 42 16,0-1 90-16,-13 3 15 16,-6 0-18-16,-4-3-49 15,6-2-52 1,6-2-28-16,8-2-1 15,3 0-100-15,14 0-186 16,15 0-581-16</inkml:trace>
  <inkml:trace contextRef="#ctx0" brushRef="#br0" timeOffset="136137.529">9590 16545 450 0,'0'0'36'15,"0"0"13"-15,0 0 59 16,0 0-29-16,0 0-10 16,0 0 10-16,19 17-13 0,-17-2-10 15,-2 2-4 1,0 3-11-16,0-1-4 0,-3 2 1 16,-6-2-7-16,-3 0 4 15,6-5-1-15,0-4-4 16,4-2-11-16,1-2-9 15,1 0-4-15,0 0-5 16,4-2-1-16,7 2-9 16,7 0-86-16,-6 3-218 15</inkml:trace>
  <inkml:trace contextRef="#ctx0" brushRef="#br0" timeOffset="137042.786">10288 16384 536 0,'0'0'67'0,"0"0"-63"16,0 0 18-16,0 0 46 15,0 0-44-15,0 0-16 16,5-19 10-16,-5 10 30 15,0-1-19-15,0 0 11 16,-11 1 8-16,-5 5 0 16,-5 0-23-16,-5 4-2 15,-5 0 10-15,0 2-3 0,-4 13 4 16,1 5 0-16,0 8 4 16,8 5 10-1,4 5-22-15,11 0-8 0,9 0-4 16,2-1-8-16,10-7-1 15,18-5-4-15,2-7-1 16,4-8-7-16,1-7-9 16,-2-3-10-16,-2-2-7 15,-3-13-9-15,-5-4 11 16,-7-5 17-16,-7-3 1 16,0-6-1-16,-6 3 14 15,0 5 0-15,-3 8 7 0,0 9 37 16,0 6 16-1,0 2-12-15,0 2-25 0,0 18-20 16,0 8 7-16,0 7 7 16,0-1-15-1,0-4 0-15,14 0-2 16,0-7-18-16,3-8-221 0,2-5-700 16</inkml:trace>
  <inkml:trace contextRef="#ctx0" brushRef="#br0" timeOffset="138057.42">10481 16594 231 0,'0'0'309'15,"0"0"-273"-15,0 0 65 16,0 0 42-16,0 0-45 16,0 0-41-16,0-15-17 15,0 12 15-15,0 3-11 16,1-2-7-16,-1 2-17 16,2 0-9-16,2-1 2 15,-3 0-8-15,4 0-2 0,-1 1-3 16,2-3 1-16,2 2 0 15,1-1 3-15,0 0 6 16,-3 0 5-16,-2 2 1 16,-1 0 5-16,-1 0 2 15,-2 0-2-15,0 0-3 16,0 0 3-16,0 0-5 16,0 0-1-16,0 10 4 15,0-1-5-15,0 4-2 16,0 0-3-16,-3-2 0 15,-3-1-5-15,0-1-1 16,1-4-3-16,2 0 0 0,0-3-3 16,-1 4-15-16,4 1-17 15,-3 0-14-15,3 4-13 16,0-1-21-16,0 1 4 16,9 1 34-16,-2-2 20 15,-1-1 11-15,-1-2 14 16,-1-2 1-16,-2 0 4 15,-2-4 22-15,0-1 26 16,0 0 24-16,0 0-9 16,-8 2-13-16,-4 1-32 15,-1 1-19-15,5-1-4 16,4 1-19-16,4 0-96 16,0-2-189-16</inkml:trace>
  <inkml:trace contextRef="#ctx0" brushRef="#br0" timeOffset="138849.372">10716 16571 551 0,'0'0'67'0,"0"0"-4"16,0 0 69-16,0 0-16 16,0 0-41-16,0 0-25 15,0-10-5-15,2 5-9 16,2 1-9-16,4 0 17 15,0-1-21-15,0 2-2 16,3 0-5-16,-3 1 4 0,0 1-11 16,-2 1 1-1,-2 0-2-15,1 0-1 0,-2 11-1 16,-3 6 10-16,0 2 4 16,0 0-7-16,-3 1-5 15,-3-3-2-15,-2-3-4 16,4-2-2-16,1 0-4 15,1-1-11-15,2 2-27 16,0-2-9-16,0 5-13 16,6-2 10-16,0 0 36 15,-3 0 18-15,-3-3 2 16,0-1 6-16,0-3 30 16,0-1 25-16,-1-3-24 15,-4-2-22-15,2-1-15 16,0 2-2-16,0-2-52 0,1 0-106 15,2 0-251 1</inkml:trace>
  <inkml:trace contextRef="#ctx0" brushRef="#br0" timeOffset="140840.126">11034 14536 235 0,'0'0'42'0,"0"0"27"0,0 0 25 15,0 0-27-15,0 0-16 16,0 0-13-16,-12-18-17 16,12 15 12-16,0-2-14 15,0 1-8-15,-3 0 1 16,3-1 10-16,0 3 39 15,-2-2-5-15,1 3-18 16,1 1 3-16,0 0 7 0,0 0-11 16,0 0-5-1,0 0-17-15,0 0-7 0,0 0-4 16,0 0-4-16,0 0-1 16,0 0-1-16,0 12 2 15,3 8 1-15,8 5 2 16,-1 7 8-16,3 7 9 15,1 1 5 1,1 4 0-16,-2 2-9 16,0 5-11-16,0 0 2 15,-3 6-7-15,2-2 2 0,-2 2-1 16,-2-2 1-16,5-2-1 16,-2-3 0-16,2 3 1 15,-4 0 3-15,0 1 0 16,0 0 1-16,-2 3 5 0,-2-7-3 15,-2 1-2-15,0-2 5 16,1-2-8-16,1-2-1 16,-2-1 0-16,3-1-2 15,-6-2 0-15,0-3 1 16,0 0-1 0,0-1 1-16,0 3-1 0,0-1 2 15,0-1 1 1,0 0-2-16,0-2-1 15,0-2 0-15,0 0 0 16,-2-2 0-16,-2 0 0 16,-1-3 1-16,2-1-1 0,0 1 1 0,2-3-1 15,-1 0 0 1,-1-1 0-16,2-3 0 0,-2 1 1 16,0-1-1-16,0 0 0 15,-1-1 2-15,-1 0-2 16,1-1 0-16,-4-1 1 15,5-2 0-15,-2-4-1 16,0-1 0-16,2-1 1 16,0 0-1-16,-2 1 0 15,-1 2 0-15,0 1 0 16,0-1 3-16,-1-2-2 16,4 0-1-16,-2 0 1 15,2-3-1-15,0 2 5 0,0 0 0 16,2-3 6-16,-1 0-3 15,2-1-2-15,-1 1-1 16,-1-3-3 0,2 1 0-16,0-3-1 15,-1 1-1-15,1-2 0 16,-3 0-4-16,0 1-5 0,0-1-21 16,2-2-32-16,-2 0-13 15,3 0-22-15,0-13-112 16,0-12-584-16</inkml:trace>
  <inkml:trace contextRef="#ctx0" brushRef="#br0" timeOffset="142976.277">11292 14475 200 0,'0'0'201'16,"0"0"-150"-16,0 0 50 15,0 0 1-15,0 0-20 16,0 0-23-16,-3-6-20 16,3 6-11-16,-3 0-12 0,3 0-12 15,0 0 2-15,0 0 5 16,0 0 9-16,0 0 8 16,0 0-6-16,0 0-2 15,0 0-4-15,0 0-1 16,0 0-9-16,0 0-6 15,0 0 1-15,0 0 1 16,0 8 7-16,3 1 2 16,4 2 1-16,-2 4 1 15,1 0-1-15,0 5 4 16,1 4 1-16,1 1-9 16,-1 5-2-1,4 2 5-15,1 1-6 16,-2 5 0-16,1-1 2 15,2 2-5-15,-2 3-1 0,2 4 2 0,-3 2 0 16,1 1 0-16,4-2-2 16,-3-1 2-16,1-4 2 15,-4 1 1-15,2-1 16 16,-3 0-8-16,-2-1-1 16,-1 0 3-16,-1 0-8 15,-1 0-4-15,-1-2-2 16,-1 3-1-16,-1 0-1 15,0 2 1-15,0 0 0 16,0-3 1-16,0 0-1 16,0 1 0-16,0-2 2 15,0 2-3-15,0-4 3 16,0-3-1-16,0 2-2 0,0-1 1 16,0 0-1-16,-4 1 0 15,-1 2 1-15,-2-3-1 16,-3-1 1-16,1 0 1 15,1-5-2 1,2-1 0-16,0 2 0 0,0-3 1 16,0-1-1-16,0-2 0 15,-1-4-1-15,-2 2 1 16,0-1 0-16,0 1 0 16,-3 0 1-16,2-2 0 15,0-1 0-15,2 0-1 16,0 1 0-16,1-5 0 0,1 3 0 15,-2-3 0-15,1 2 0 16,4-2 0-16,-2-4 2 16,2-1-2-16,0-1 0 15,2-2 1-15,-1 1-1 16,-1-3 2-16,0 1 1 16,2 0 4-16,-3 0-2 15,2 0-1 1,1 0 4-16,-1-1 5 0,1 0-5 15,1-1 3 1,0 0-2-16,0-1-5 0,-2 2-2 16,2-2-1-16,0 2 4 15,0 1-2-15,0-1-3 16,0 0 1-16,0 0 1 0,-1-1-1 16,1 1 1-16,-2 0-1 15,2-1 2-15,-3 0 5 16,3 0 2-16,0-3-7 15,0 2-3-15,0-4 0 16,0 1 0-16,0-1 0 16,0 1 0-16,0-1 1 15,0 0-1-15,0 0 0 16,0 0 1-16,0 0 0 16,0 0 1-16,0 0-2 15,0 0-17-15,0 0-26 16,0-7-57-16,5-1-143 15</inkml:trace>
  <inkml:trace contextRef="#ctx0" brushRef="#br0" timeOffset="146047.046">13163 14902 372 0,'0'0'95'0,"0"0"-17"16,0 0-5-16,0 0 27 15,0 0-16-15,0 0-7 16,0 0-24-16,2-38-7 15,-2 37 1-15,4 0-15 16,-4-1-11-16,1 2 4 16,1 0 4-16,-2 0-5 15,0 0-3-15,0 0 0 16,3 0-8-16,0 24-7 16,3 21 3-16,0 17 54 15,0 15-36-15,4 6 3 16,1 4-4-16,2-3-6 0,1-5-8 15,-2-9-7-15,1-11-2 16,-1-9-3-16,-3-7 0 16,-3-11 1-16,-3-8-2 15,-2-7-5-15,-1-8-53 16,2-6-138-16,-1-3-265 16</inkml:trace>
  <inkml:trace contextRef="#ctx0" brushRef="#br0" timeOffset="146681.41">13261 15206 859 0,'0'0'105'15,"0"0"-94"-15,0 0 39 16,0 0 26-16,0 0-31 0,0 0-30 15,0 0-15-15,20-32-12 16,7 31 6-16,-2 1 3 16,-1 0 3-16,-3 0-1 15,-3 4 1-15,-3 9 0 16,-5 3 0-16,-7 7 4 16,-3 3 10-16,0 4 31 15,-13 1 19-15,-4-1-10 16,1-3-11-16,5-5-11 15,2-2-21-15,3-5-8 0,1-1-3 16,2-3-2 0,3 0-5-16,0 4-35 0,8 3-24 15,10 6-34 1,6 2-5-16,0 2 13 16,0 0 22-16,-2 0 50 15,1-2 20-15,-7-4 2 0,-4-1 53 16,-3-5 30-16,-7-5-6 15,-2-1 15-15,0-3-24 16,-2-1-18-16,-15 0 2 16,-5-2-26-16,-2-1-18 15,2-2-8-15,5-1-2 16,8 0-28-16,2 0-45 16,7 0-112-16,0 0-151 15</inkml:trace>
  <inkml:trace contextRef="#ctx0" brushRef="#br0" timeOffset="147928.544">13833 15407 656 0,'0'0'104'0,"0"0"-8"16,0 0 44-16,0 0-16 0,0 0-45 15,0 0-31-15,30 0-37 16,3 2-9-16,6 2-2 16,2 4-1-16,-2 1-36 15,-8 2-92-15,-7 2-122 16,-12-6-141-16</inkml:trace>
  <inkml:trace contextRef="#ctx0" brushRef="#br0" timeOffset="148087.599">13903 15586 715 0,'0'0'95'0,"0"0"-62"15,0 0 77-15,0 0 1 16,0 0-63-16,85 26-41 16,-46-17-7-16,1 1 0 15,-7 4-58-15,-9-1-297 16</inkml:trace>
  <inkml:trace contextRef="#ctx0" brushRef="#br0" timeOffset="150439.153">14741 14387 244 0,'0'0'18'16,"0"0"53"-16,0 0 18 15,0 0-19-15,0 0-33 16,0 0 4-16,0 0-15 15,27-34-6-15,-25 33-4 16,-2 0 12-16,0-1 6 0,0 2-3 16,0 0 0-1,0 0 6-15,0 0 4 0,0 0-2 16,0 0 10 0,0 0 0-16,0 0-5 0,0 0-8 15,-11 6-18-15,-1 7-5 16,-2 3 7-16,0 6-13 15,-2 3 4-15,2 3 2 16,1 4 4-16,-2 5-10 16,3 1 4-16,-1 2-2 15,2 2-3-15,0 1-3 16,0 0 4-16,0 4 7 16,1 5-1-16,1 3-4 0,0 6-1 15,1-1-3 1,1 2 3-16,1-4-6 15,2-4 0-15,1 1-2 0,-4 0 0 16,3 0 0-16,-2-1 0 16,3-1 1-16,-1 0 0 15,1-1-1-15,-3-1-2 16,-3 0 2-16,0 5 1 16,0 0 1-16,1 3-2 15,4-3 0-15,4-2 2 16,0-2 0-16,0 0-1 15,6-1 0-15,4-1 2 0,4-1-2 16,-5-4 5 0,-2-3 2-16,1-3-2 0,0-2-1 15,2 2-1 1,-1-2 2-16,2 0 4 0,0 0 9 16,1-4-3-1,1 0-3-15,-1-5-3 0,0-1-2 16,-1-4 0-16,-4-2 2 15,2-3-4-15,0 1 0 16,-5-2 1-16,1-3-2 16,-2 1 1-16,-2-2-1 15,-1-5-2-15,0-4-3 16,0-1-3-16,0-3-30 16,3-1-96-16,2-25-204 15</inkml:trace>
  <inkml:trace contextRef="#ctx0" brushRef="#br0" timeOffset="151897.537">15056 14408 387 0,'0'0'50'0,"0"0"19"16,0 0 13-16,0 0-27 15,0 0-5-15,0 0-17 16,0-5 16-16,0 4 6 16,-1-3-6-16,1 2-11 15,-2-3-14-15,1 3-16 0,-1-1-7 16,2 1-1-16,-1 2-3 15,1 0-13-15,0 0-8 16,-2 0-8 0,2 0 9-16,-1 0 4 0,-3 0 10 15,0 0 5-15,1 0 4 16,-1 0 9-16,-1 0 12 16,-1 0 1-16,-2 6 4 15,0 2 1-15,-3 5-4 16,0 4 2-16,-1 2 9 15,-2 5-6-15,-1 5-4 16,3 4 3-16,-2 5 3 16,0 5-19-16,1 1 2 15,1 2 8-15,1 0-5 0,1-3-4 16,1 3-7-16,3 2 0 16,1 4 1-16,1 2-2 15,-3 0-2-15,1 1-1 16,1-5 2-16,-1 2 1 15,3-7 3-15,0 2 0 16,-1-2-1-16,2-1-1 16,-1-2 3-16,-1 1-4 15,1-2 5-15,0-2-3 16,3 1-4-16,0-1 0 16,0 0-2-16,0-3 5 15,0 1 1-15,1-1-2 16,5 2-2-16,-1-2 4 15,3-1 5-15,-2-1-6 0,2-2 4 16,1 1-2-16,1-1-3 16,-2 0-4-16,1 3 4 15,-3-1-1-15,3 0-1 16,-3-1 1-16,-2 0 4 16,1-3 6-16,-1-2 8 15,3-3 1-15,1-1-12 16,1-1 0-16,0 1-7 15,1 0-1-15,-1-1-2 0,-1 0 0 16,2-3 0 0,-2 2 0-16,1-2 1 0,2 0-1 15,0-2 0 1,0 1 1-16,0-6 0 16,0 1-1-16,1-2 0 15,0-1 0-15,0 1 0 0,-3-1 1 16,2-2-1-16,-4 2 0 15,-1-3 0-15,-5-1-1 16,-1-3 0-16,0-4-17 16,0 0-71-16,-1 0-221 15,-7-18-650-15</inkml:trace>
  <inkml:trace contextRef="#ctx0" brushRef="#br0" timeOffset="153158.192">15562 14543 153 0,'0'0'448'16,"0"0"-399"-16,0 0 70 15,0 0-5-15,0 0-7 16,0 0-14-16,-10-23-21 16,-3 23-12-16,-4 17-4 15,-4 11-9-15,0 11-14 0,3 3-19 16,6 1-9-1,6-2-2-15,6-3-2 0,0-5-1 16,12-5 0-16,9-8 0 16,1-9-11-16,7-8-11 15,2-3 0-15,0-4 3 16,-2-16 1-16,-5-4 10 16,-14-5 8-16,-10-7 1 15,0-5-1-15,-10-4-2 16,-14-1-1-16,-5 3-3 15,-2 7 3-15,-2 5-6 16,-1 6-3-16,1 4 1 16,2 8-2-16,7 5 7 15,9 4 4-15,8 3-3 0,7-2-6 16,0-3-29-16,5-1-11 16,13-3-3-16,5-3 40 15,3 0 14-15,3-2 0 16,-1-2 0-16,-1-1 0 15,-1-4-4-15,-3-3-19 16,-2-3 1-16,-3-3 17 16,-1 0-2-16,-5-1-4 15,-2 3 11-15,-9 4 1 16,-1 7 1-16,0 3 13 16,-16 3 7-16,-1 6 5 15,0 0 6-15,2 6-14 16,-2 0-10-16,4 0 2 0,-3 18 4 15,3 15-7-15,5 14 1 16,6 9-8-16,2 8-1 16,2 5-39-16,14 1-166 15,5-8-252-15</inkml:trace>
  <inkml:trace contextRef="#ctx0" brushRef="#br0" timeOffset="153744.743">15844 14616 602 0,'0'0'72'16,"0"0"64"-16,0 0 17 0,0 0-45 16,0 0-49-1,0 0-37-15,-7 21 13 0,1 3 38 16,1 2-49-16,2 1-9 16,-2-2-4-16,2 0-9 15,-2-2-2-15,0-1-15 16,4-4-133-16,-1-5-149 15,2-7-419-15</inkml:trace>
  <inkml:trace contextRef="#ctx0" brushRef="#br0" timeOffset="154584.394">15959 14626 76 0,'0'0'122'0,"0"0"-7"15,0 0-26-15,0 0-2 16,0 0-2-16,0 0-6 16,3-5-13-16,-3 5-2 15,0 0 0-15,0 1-15 16,0 17 3-16,0 8 44 16,0 5-49-16,-2-1-19 0,-1 7-20 15,2-4-8 1,-1 7-22-16,1-3-303 15</inkml:trace>
  <inkml:trace contextRef="#ctx0" brushRef="#br0" timeOffset="158514.294">15810 14697 296 0,'0'0'60'16,"0"0"34"-16,0 0 17 16,0 0-14-16,0 0-21 15,0 0-1-15,0 0-7 16,0 0-8-16,0 0-11 15,0 0 4-15,0 0 14 16,0 0-11-16,0 0 1 16,0 0-14-16,0 0-9 0,0 0-9 15,1 0-9 1,11-8-13-16,0-2-2 0,3-4 0 16,1 1 0-16,-1 0-1 15,-1-4 0-15,-4 1 0 16,0-1 0-16,-2 0 0 15,-2 2 0-15,-1 1 0 16,0 4 0-16,-3 3 1 16,-2 3-1-16,0 2 2 15,0 2 0-15,0 0-1 16,0 0 1-16,0 0 2 16,0 0-2-16,0 0-2 0,0 7 0 15,0 13 0-15,-4 10 3 16,1 4 1-1,-2 3 5-15,2 4 7 0,2 0 3 16,-1-1-7-16,2-2-3 16,0-5-5-16,0-2-1 15,0-4-2-15,0-5 1 16,2-4-2-16,-2-5 1 16,0-7-1-16,0-2-1 15,0-4 1-15,0 0-1 16,0 0 1-16,0 0 1 15,0 0 2-15,0-10-3 16,0-11-4-16,0-6-1 0,0-7 2 16,1-3-10-16,2-5 2 15,-1-3-8-15,-1 3 1 16,-1 6 11-16,0 9 7 16,0 10-1-16,0 9 2 15,0 6-1-15,0 2 4 16,0 0-4-16,0 8 0 15,0 22 0-15,-7 7 2 16,-1 8 7-16,0 1-1 16,4-3 4-16,3-2 0 15,1-6-6-15,0-5-1 16,0-7-1-16,0-10-1 16,0-6-1-16,0-7-1 15,0 0 0-15,0 0 2 16,0-11 2-16,5-14-5 15,1-7-1-15,-1-2-8 16,0 1-14 0,-1 4-10-16,1 4 7 15,0 6-6-15,-3 3-3 16,-2 7-9-16,0-1-17 16,0 3 2-16,0 3-28 15,-2-2-4-15,-3 2 28 0,0-5 10 16,2-1 18-16,0-2 15 0,3 0 20 15,0 1 6-15,0 1 22 16,0 6 11-16,0 0 10 16,0 1-2-16,0 2-9 15,0-1 4-15,0 1 0 16,0-2 0-16,0-1-6 0,0 4-8 16,0 0 6-16,-9 0 10 15,-9 0-28-15,-5 15-4 16,-3 10 20-16,-4 4 8 15,0 1 4-15,5-4-13 16,1-1-13-16,5-4-6 16,7-3-2-16,4-7-7 15,7-6-3-15,1-3 0 16,0-2 0-16,1 0-1 16,16 0-3-16,7-11-4 0,2-8-20 15,0 0 11-15,-3-5-6 16,0 0 6-16,-5 3 7 15,-5 1 5-15,-4 6 5 16,-6 5 0-16,-3 3 0 16,0 6 6-16,0 0 4 15,0 0 8-15,-12 0-3 16,-6 6-8-16,-2 7 5 16,-1-1-5-16,4 0-2 15,2-3-2-15,6-5-2 16,5 0-1-16,2-3 0 15,2-1 1-15,0 0-2 16,0 0 0-16,2 0-10 16,8 0-9-16,5-7 8 15,-1-1-2-15,-1-3 0 0,-2-2 5 16,1-1 3 0,-1-1-4-16,0 0 5 15,0 1-1-15,-1 0 6 0,-3-1 0 16,1 7 0-16,-4-2 0 15,-1 4 0-15,1 4 2 16,-4 2 0-16,0 0-2 16,0 0 0-16,0 0 0 15,0 6 0-15,0 13 1 16,0 11 7-16,-8 5 2 16,0 6 5-16,1 3 15 15,-1 1-12 1,3 0-4-16,1-1-7 0,3-5-5 15,1-2 0-15,0-9 0 16,0-4-1-16,0-11-1 16,0-3 0-16,0-4 1 15,0-2-1-15,0 2 0 0,0-2 1 16,0-1-1-16,0 0 0 16,0-1 0-16,0-2 0 15,0 2 1-15,0-2 0 16,0 0-1-16,0 0 0 15,0 0-2-15,0 0-25 16,0-2-46-16,-6-3-131 16,-5 2-109-16,0 3-299 15</inkml:trace>
  <inkml:trace contextRef="#ctx0" brushRef="#br0" timeOffset="158968.499">15760 15102 452 0,'0'0'64'16,"0"0"51"-16,0 0-12 15,0 0-13-15,0 0-21 16,0 0 0-16,-10-8-6 15,10 8-12-15,0 0-2 16,0 0 1-16,7 0-8 16,11-1-20-16,11-2-9 0,5 1 16 15,6 1-5-15,1 0-13 16,-1 1-8-16,1 0-3 31,-8 0 0-31,-7 0-6 0,-7 1-57 16,-10 9-198-16,-3 1-389 0</inkml:trace>
  <inkml:trace contextRef="#ctx0" brushRef="#br0" timeOffset="160021.761">15561 15502 422 0,'0'0'292'0,"0"0"-257"15,0 0 41-15,0 0 27 16,0 0-11-16,-63 91-38 15,49-55-26-15,3-6 3 16,6-2-19-16,5-4-9 0,0-6-3 16,10-8 0-16,8-8-21 15,6-2-13-15,1 0-33 16,-1-16-6-16,-6-1 27 16,-3-4 30-16,-10-4 16 15,-5 0 5-15,0-4 8 16,0 1 8-16,-10 0 9 15,-7 3 0-15,-5 5 0 16,-7 3-3-16,-4 2-24 16,-1 5-3-16,3 3-3 15,4-1-9-15,9 2 2 16,6 0 4-16,11 1 6 16,1-5-11-16,0-2-28 15,17-8 23-15,5-2 16 16,3-3 0-16,5-7 0 15,4-1 0-15,0-5 3 16,2 1-3-16,-6-1 0 0,-9 3-2 16,-5 4 2-16,-10 5 0 15,-3 7 4-15,-3 1 7 16,0 5 38-16,-9 1-22 16,-7 2 28-16,-2 5-16 15,-3 4-8-15,0 1-3 16,1 9-1-16,3 19-11 15,6 10-12-15,7 7-3 0,4 7-1 16,1 4-3 0,17 3-69-16,6-4-90 0,4-4-244 15</inkml:trace>
  <inkml:trace contextRef="#ctx0" brushRef="#br0" timeOffset="160556.598">15826 15641 645 0,'0'0'113'16,"0"0"-53"-16,0 0 42 15,0 0-3-15,0 0-52 16,0 0-13-16,5-64-20 15,2 60-6-15,5 2-5 16,-2 2 0-16,-1 0-1 0,5 0 5 16,-4 0 5-1,-1 5 6-15,0 5-1 0,-3 2-6 16,-4 6 4-16,-2 1 1 16,0 4-1-16,-8 0 0 15,-10 1-4-15,-1 2 15 16,-1 2-1-16,0-3 3 15,4-4-7-15,3-5-1 16,7-4-4-16,6-5-6 16,0-4-5-16,6 1 1 15,13-3-1-15,5-1-5 16,-3 1 0-16,0 4-35 16,-6-1-79-16,-5 3-307 15</inkml:trace>
  <inkml:trace contextRef="#ctx0" brushRef="#br0" timeOffset="161657.514">15519 16372 636 0,'0'0'61'0,"0"0"-17"15,0 0 87-15,0 0-35 16,0 0-43-16,0 0-33 15,1 40 14-15,-7-3 17 16,-4 1-17-16,1-1-24 16,3-3-5-16,6-5-5 15,0-6 0-15,4-7 0 16,16-8-4-16,5-8-22 16,8 0-40-16,3-5-10 0,1-14 13 15,-4 1 45 1,-9-3 9-16,-11-3-14 0,-7-2 23 15,-6 1 0 1,0 1 16-16,-13 1 18 0,-14 3 21 16,-6 2-17-16,-4 4-18 15,1 4 5-15,3 3-8 16,5 1-14-16,7 5-3 16,9-2-1-16,5 1 1 15,7 0-13-15,0-2-9 16,0-6-20-16,13-5 7 15,0-1 17-15,4-6 7 16,2-4 11-16,5-5 1 16,0-5 1-16,1-2-2 0,-4-3 1 15,-4 3-1-15,-8 4-1 16,-8 3 1-16,-1 9 2 16,0 5 3-16,-9 5 16 15,-6 7 11-15,-3 2 0 16,1 3-3-16,-3 0-7 15,-1 0 5-15,0 16-7 16,5 12-13-16,5 10-6 16,7 10-1-16,4 7-28 15,10 0-114-15,15-4-279 16</inkml:trace>
  <inkml:trace contextRef="#ctx0" brushRef="#br0" timeOffset="162625.002">15851 16531 409 0,'0'0'90'0,"0"0"-82"16,0 0 17-16,0 0 33 0,0 0 12 15,0 0-21-15,-4-19-9 16,4 19 6-16,0-1 4 16,0 0-4-16,0 1-7 15,0-2-7-15,0-1 8 16,0 0-2-16,4 1-27 16,1 0 4-16,1-2-3 15,-2 0 6-15,3 1-10 16,1 2-5-16,1-1 3 15,0 1 0-15,0 1 5 0,-2 0 1 16,1 0 1 0,-3 0 4-16,1 0 10 0,-3 0 5 15,-1 0-11-15,0 0-3 16,-2 0 4-16,0 0-4 16,0 3-3-1,0 5 7-15,0 2 0 0,0 0 0 16,0 0-4-16,0 1-3 15,0-1-1-15,0 1-4 16,-4 4-3-16,-5-3-2 16,0 3-2-16,-1-3-1 15,2-2-2-15,0 0 0 16,4-3 0-16,1-1-1 16,1-1-1-16,2-1-5 15,0 2-6-15,0-1 3 0,6 3-10 16,12-2-7-16,0 2-26 15,4-1-7-15,-1 1-4 16,-3 2 14-16,0 2 13 16,-7-1 5-16,-5-1 24 15,-6 1 8-15,0-3 3 16,-6 1 28-16,-14-4 40 16,1-2 1-16,-5-3-12 15,0 0-14-15,3 0-18 16,-1 0-16-16,4 0-10 15,3 0-2-15,3 0-17 16,8 0-65-16,4 0-150 16,4 0-367-16</inkml:trace>
  <inkml:trace contextRef="#ctx0" brushRef="#br0" timeOffset="163742.451">16320 14286 455 0,'0'0'56'16,"0"0"56"-16,0 0-20 16,0 0 4-16,0 0-39 0,0 0-10 15,-11-21-3-15,11 21-8 16,0 0 2-16,0 0-10 16,5 0-5-16,7 7 2 15,4 7 14-15,1 5 0 16,5 10-10-16,0 6 8 15,3 7 1-15,1 8-15 16,0 5-3-16,-1 8-3 16,0 6-5-16,0 7-1 15,-3 12-1-15,0 7-2 16,-4 3-5-16,-2 5 2 16,-4-7 1-16,0-1-4 15,-4-3-1-15,-1 1 1 16,0-4 1-16,-1 0 0 0,-1-2 1 15,-2-3 2-15,-3-7-6 16,0-1 3-16,0-3-3 16,-6-1 0-16,-7-4 1 15,2-8-1-15,0-8 0 16,0-7 0-16,-1 0 0 16,-3-4 0-16,1-4-1 15,-1-5 1-15,1-6 0 16,0-2-3-16,1-6-30 15,2-4-48-15,4-3-87 0,1-9-95 16,6-2-340-16</inkml:trace>
  <inkml:trace contextRef="#ctx0" brushRef="#br0" timeOffset="165356.064">16682 14325 204 0,'0'0'120'0,"0"0"-89"15,0 0 28-15,0 0-5 16,0 0-26-16,0 0 4 16,-7-21 9-16,7 19 18 15,0 2-1-15,0 0-10 16,0 0 4-16,0 0-11 15,0 0-8-15,0 0-5 16,0 0-4-16,0 0-8 16,0 0-2-16,0 0 14 0,0 10 3 15,0 3 19 1,0 3-23-16,7 2 6 0,1 5-11 16,1 3-4-16,3 2 0 15,1 4-5-15,2 3-1 16,2 3-8-1,0 2-3-15,1 0 2 16,-1 0-1-16,-4 1 0 16,2 3 6-16,-4 1 0 0,-1 1-4 15,0 4-2 1,-2 1-2-16,-1-2 0 0,0-1 0 16,0-4 1-16,0-1-1 0,1 1 0 15,1 2 0 1,1 1 1-16,1 2-1 15,-2-3 0-15,-1-1 0 0,0-3 0 16,-4 1 0-16,1-3 0 16,-2 2 0-16,0-2 0 15,-3-1 0-15,0-1 0 16,0-2 0-16,0 0 0 16,0-1 1-16,-8-1-1 15,4 1 0-15,-4 0 0 16,2 1 0-16,1-3 0 15,0 0 0-15,1-3 0 16,-2 0 0-16,-1 1 0 16,0 0 0-16,1-1 0 0,0-4 0 15,3-2 0-15,-3-4-1 16,0-2 1-16,-1-3-1 16,1 2 0-16,-2 2 1 15,2-2 0 1,-1 0 0-16,3-5 0 0,-1 1 0 15,2 1 0-15,-1-1 0 16,-1 0 1-16,-4 0-1 16,2 0-1-16,-2 0 1 15,1-2 0-15,0 1 0 16,3-5-1-16,-1 3 1 0,1-2 1 16,1 0-1-1,-2 3 0-15,-1-2 0 16,2 1 0-16,-1 2 0 15,3-1 1-15,-3-2 0 0,0 3-1 16,-1-2 1-16,2 1-1 16,1 0 0-16,1 0 1 15,0-1 0-15,0 0 0 16,0-2 0-16,1 2 0 16,1-3-1-16,-2-1 1 15,0 3-1-15,0 0 1 16,0-1-1-16,0 2 1 15,0-2 1-15,1 1 1 16,1-1 4-16,-1-1 10 16,1-1 3-16,1-2-10 15,-2-1 1-15,2 0-6 0,-1-2-4 16,1 1 2-16,0-1-1 16,0 0 1-16,0-1 5 15,0 0 0-15,-2 0-7 16,2 0-1-16,0 0-14 15,0 0-116-15,0-5-332 16</inkml:trace>
  <inkml:trace contextRef="#ctx0" brushRef="#br0" timeOffset="176071.252">19104 14912 585 0,'0'0'93'16,"0"0"-52"-16,0 0 100 15,0 0-5-15,0 0-47 16,0 0-35-16,0 0-6 15,-8 64-5-15,7-60-9 16,1-4-12-16,0 0 1 16,0 0-6-16,0 0-6 0,0 0-2 15,0 0-2 1,0 0-2-16,1 0-2 0,6-8-3 16,1-5 0-16,-2-1-1 15,-1-4-2-15,-2-2 0 16,-3-1 1-16,0-1 1 15,-3 1 1-15,-15 5 0 16,-3 3-2-16,-8 6 2 16,0 5 0-16,-6 2 3 15,-2 3 2-15,3 16-1 16,0 8 2-16,2 12-1 16,4 11 1-16,4 9 14 0,8 4 2 15,3-3-3 1,8-2 0-16,5-1-3 0,0-6 3 15,7-1-5-15,10-4-6 16,3-4 0-16,7-7-5 16,4-4 0-16,2-7-1 15,6-7-2-15,3-4 0 16,4-6-1-16,-1-5-11 16,0-2-50-16,-5 0-98 15,-5-4-347-15</inkml:trace>
  <inkml:trace contextRef="#ctx0" brushRef="#br0" timeOffset="176986.952">19405 15196 263 0,'0'0'190'0,"0"0"-136"15,0 0 47-15,0 0 10 16,0 0 0-16,0 0-22 16,-3-9-24-16,3 9 5 0,0 0-9 15,0 0-20-15,0 0-5 16,0 0 1-16,2 0-10 16,10-1-10-16,9 1-6 15,1-2-4-15,5 2-7 16,-1 0-1-16,0 0-5 15,4 0-65 1,-3 7-115-16,-3 1-193 0</inkml:trace>
  <inkml:trace contextRef="#ctx0" brushRef="#br0" timeOffset="177233.174">19465 15366 752 0,'0'0'191'0,"0"0"-184"16,0 0 24-16,0 0 6 15,95 18-37-15,-38-15-24 16,3-3-275-16</inkml:trace>
  <inkml:trace contextRef="#ctx0" brushRef="#br0" timeOffset="177689.907">20241 14716 437 0,'0'0'335'0,"0"0"-209"16,0 0 0-16,0 0-32 15,0 0-19-15,-64 120 45 16,26-34-51-16,2 8-9 15,3 2-17-15,7-8-10 16,3-13-19-16,8-10-9 16,7-8-4-16,3-13-1 15,4-6-3-15,1-15-31 0,0-6-35 16,0-9-40-16,0-8-96 16,16-6-142-16</inkml:trace>
  <inkml:trace contextRef="#ctx0" brushRef="#br0" timeOffset="177942.446">20262 14790 646 0,'0'0'149'0,"0"0"-142"15,0 0 27-15,0 0 112 16,-2 117-34-1,4-45-26-15,8 6-28 0,3-5-15 16,1-9-22-16,-1-6-5 16,1-10-13-16,-4-7-3 15,-1-7-1-15,-6-8-15 16,0-11-49-16,-3-5-62 16,0-6-110-16,0-4-169 15</inkml:trace>
  <inkml:trace contextRef="#ctx0" brushRef="#br0" timeOffset="178134.645">20038 15268 340 0,'0'0'569'16,"0"0"-515"-16,0 0 51 15,0 0-1-15,89-20-54 16,-20 20-36-1,4 0-13-15,-3 0-1 0,-4 0-12 16,-12 4-123-16,-13 5-197 16</inkml:trace>
  <inkml:trace contextRef="#ctx0" brushRef="#br0" timeOffset="178480.569">20739 15180 1008 0,'0'0'106'15,"0"0"-105"-15,0 0-1 16,0 0-2-16,0 0-115 15,0 0-420-15</inkml:trace>
  <inkml:trace contextRef="#ctx0" brushRef="#br0" timeOffset="178991.255">20917 14695 521 0,'0'0'116'16,"0"0"-38"-16,0 0 9 16,0 0-14-16,7 89 85 15,-7-14-33-15,0 12-45 16,0 4-22-16,-4-4-21 16,2-11-16-16,2-10-15 0,0-8-6 15,0-9 0-15,0-9-22 16,0-12-135-16,0-11-221 15</inkml:trace>
  <inkml:trace contextRef="#ctx0" brushRef="#br0" timeOffset="179605.395">20846 14998 486 0,'0'0'117'0,"0"0"-78"16,0 0 29-16,0 0 6 16,0 0-27-16,8-75-38 15,11 71-6-15,2 0-3 16,2 2 2-16,2 2 1 0,-1 0 9 16,2 0 29-16,-1 0 8 15,0 5 26-15,0 10-14 16,-4 11-9-16,-4 8 9 15,-7 7 7-15,-10 7-15 16,0-1-15-16,-10-4-7 16,-12-3-8-16,-1-9-5 15,-3-1 0-15,4-5-7 16,2-5-9-16,4-2-2 16,6-6 0-16,5-2-2 15,5 0-23-15,0 7-34 16,14 5 4-16,13 1-20 15,2 2-40-15,3 0 2 16,-2-4 53-16,-7-1 60 16,-7-4 1-16,-10-1 20 0,-6-3 46 15,0 0 36 1,-2-4 7-16,-12-1-31 0,-6-2-14 16,-7-3-16-1,0-1-23-15,1-1-26 16,9 2-1-16,8-2-38 15,9 0-61-15,1 0-131 0,27 0-351 16</inkml:trace>
  <inkml:trace contextRef="#ctx0" brushRef="#br0" timeOffset="181444.465">21572 15184 270 0,'0'0'271'0,"0"0"-218"15,0 0 38-15,0 0 29 16,0 0-20-16,0 0-24 15,-2 0-4-15,2-1-6 16,10-2-28-16,9 2-17 16,6-1-13-16,3 2-5 0,0 0-3 15,-1 0-4-15,0 0-32 16,-4 6-98-16,-1-2-94 16,-4 2-209-16</inkml:trace>
  <inkml:trace contextRef="#ctx0" brushRef="#br0" timeOffset="181687.103">21591 15316 650 0,'0'0'213'0,"0"0"-194"0,0 0 80 15,0 0-35-15,116 0-55 16,-72 2-9-16,2 4-3 16,-4-3-149-16,-9-1-617 15</inkml:trace>
  <inkml:trace contextRef="#ctx0" brushRef="#br0" timeOffset="183917.464">22264 14022 368 0,'0'0'47'15,"0"0"-14"-15,0 0 43 16,0 0-6-16,0 0-37 16,0 0-12-16,0-1 1 0,0 1 10 15,0 0 16-15,0 0 2 16,0 6 1-16,0-1-8 15,-5 3 0-15,1 2-19 16,-5 0-8-16,3 1-2 16,-2 1-4-16,2-1-3 15,2 2-3-15,-2 1 1 16,0 1 0-16,2 1 2 16,-2 1 1-16,1 0 0 15,0 1-3-15,-2 2 3 16,1 0-1-16,2 0-1 15,-2-1 3-15,1-2-3 16,0-1 2-16,0 2-5 16,2-1 0-16,0-2 1 15,-2 1 1-15,1-1-2 0,2-1-1 16,-1 1 1-16,2-2-3 16,-1-5 1-16,0-3-2 15,0-2 1-15,2-3 0 16,0 2 0-16,0-2 1 15,0 0-1-15,0 0 0 16,0 0 0-16,0 0 0 16,0 0 1-16,0 0-1 15,0 0 0-15,0 0 1 16,0 0-1-16,0 0 0 0,0 0 0 16,0 0 0-16,0 0 1 15,0 0-1-15,0 0-1 16,0 0 1-16,0 0-1 15,0 0 1-15,0 0 0 16,0 0 0-16,0 0 0 16,0 0 1-16,0 0-1 15,0 0 0-15,2 0-11 16,2-5-73-16,-1 0-215 16</inkml:trace>
  <inkml:trace contextRef="#ctx0" brushRef="#br1" timeOffset="194703.285">7717 15137 283 0,'0'0'45'16,"0"0"22"-16,0 0 26 15,0 0-15-15,0 0-20 16,0 0-12-16,0 0-4 16,0 0 0-16,0 0 0 15,0 0-2-15,0 0-3 16,0 0-3-16,0 0-2 16,-1 0-9-16,1 0-10 0,0 0-4 15,0 0 0-15,0 0 5 16,0 0 1-16,0 0 3 15,0 0 2-15,0 0 0 16,0 0 6-16,0 0-7 16,0 0-11-16,0 0-3 15,0 0-4-15,0 0 0 16,0 0 1-16,0 0-2 16,0 0 1-16,4 0-1 15,7 0 2-15,1 0 1 16,1 0-2-16,1 0 2 15,-1 0 0-15,-4 0 0 16,3 0-1-16,-2 3-1 16,-1-2-1-16,-1 1 0 15,2-2 0-15,4 4 0 16,-4-4 0-16,5 2 1 0,-4 0-1 16,0-1 0-16,1 1 0 15,-1-2 0-15,2 1 0 16,-1-1 0-16,0 2 0 15,0-1-2-15,2 0 3 16,-1 1-1-16,0-1 0 16,-1-1-1-16,3 1 1 15,-2-1-2-15,-2 2 2 16,3-2 0-16,-1 1 0 0,-4 1-2 16,0-2-1-1,3 1 0-15,-5 1 3 16,4-1-1-16,-1 1-1 15,2-2 2-15,4 3 0 0,-1-3 1 16,3 0-1 0,2 2-1-16,-4-2 1 0,2 4 0 15,-3-4-2-15,-3 3 1 16,-2-2-1-16,2 2-2 16,-1-2-2-16,-1 1-1 15,-1 1 2-15,2-1 5 16,2-2 0-16,-1 0 0 0,1 0 0 15,2 0 0 1,1 0 0-16,1 0 0 0,-1 0 0 16,-2 0-1-16,-2 1 0 15,1-1-3-15,-2 0-1 16,0 0 3-16,0 1-1 16,1-1 0-16,1 2 2 15,-1 0 1-15,0-2 0 16,2 0 0-16,-1 0 0 15,2 0 0-15,-4 0 1 16,0 0-1-16,-2 0 0 16,2 0 0-16,2 0-1 15,-1 0 2 1,0 0-1-16,0 0 0 0,3 0 0 16,3 0 0-16,1 0 1 15,-1 0-1 1,3 0 0-16,-1 0 0 15,-3 2 0-15,-3 0 0 16,-1-1 0-16,-4 0-1 0,-3-1 1 16,0 2 0-16,0-2 0 15,0 2 0-15,0 0 1 0,3-2-1 16,4 0 0-16,-1 0 0 16,3 0 0-16,-1 0 0 15,0 2 0-15,0 0 0 16,1 0 0-16,0-2 0 15,1 1 0-15,-2-1 0 16,2 0 1-16,-4 0-1 16,2 1 0-16,0-1 0 0,-2 0 0 15,3 0 1-15,-1 0-1 16,0 2 0-16,-3-2 0 16,0 0 0-16,0 0 0 15,-2 0 0-15,2 0 0 16,-1 0 0-16,-1 0 0 15,2 0 0-15,2 0-1 16,4 0 1-16,0 0 2 16,0 0-2-16,4 0 0 15,-4 0 0-15,0 0 0 16,1 0 0-16,-5 0 0 16,2 0 0-16,-1 0 0 0,-1 1-1 15,2-1 1-15,0 2 0 16,1-2-1-16,2 0 1 15,-3 1 0 1,3-1 0-16,-1 2 0 16,-1-2 0-16,-1 0 0 0,0 1 0 15,0 0 0-15,1-1 1 16,1 0-1-16,-1 0 0 16,-3 0 1-16,4 0 0 15,-1 0 0-15,-1 0-1 16,3 2 2-16,-2-2 0 15,-2 0-2-15,4 0 1 0,-5 1-1 16,2 0 0 0,-1 1 1-16,-1-2 0 0,-1 1-1 15,1 1 1-15,1-2 2 16,-1 0 4-16,2 3-3 16,3-2-1-1,-3 0 0-15,1-1-1 0,1 1-1 16,-1-1 0-16,-4 3-1 15,0-3 0-15,1 2 0 16,1-1 0-16,-1 2 1 16,1-2-1-16,0 2 0 15,-3-2 0 1,4 1 0-16,0 1 0 16,-3 0 0-16,4-1 0 0,-2-2 0 15,-1 0 0 1,-1 2 2-16,1 0-2 0,-1 0 0 15,2-1 0-15,1-1 0 16,0 3 0-16,1-3 0 16,2 0 0-16,0 2 0 15,0-1 0-15,-3-1 0 0,1 3 0 16,-4-3 0-16,0 1 0 16,0-1 0-16,-2 0 1 15,1 0-1-15,1 1 0 16,0-1 0-16,-1 0 0 15,0 0 0-15,3 0 0 16,-3 0 0-16,0 0 0 16,-5 0 0-16,6 0 0 0,-2 0 0 15,1 0 0-15,0 0 0 16,0 0 0-16,-2 0 0 16,0 0-1-16,-3 0-1 15,0 0 2-15,0 0 0 16,4 0 0-16,-1 0 0 15,-1 0 0-15,-1 0 2 16,3 0-2-16,-2 0 0 16,1 0 0-16,1 0 0 15,-2 0 2-15,-1 0-4 16,-1 0 3-16,-1 0-2 16,4 0 1-16,-2 0 0 15,-1 0 0-15,0 0 0 16,1 0 0-16,-1 0 0 15,-1 0 0-15,3 0 0 16,-2 0 0-16,2 0 0 0,0 0 0 16,1 0 0-16,1 0 0 15,-1 0 0-15,-1 0-2 16,-1 0 4-16,0 0-4 16,-2 0 2-16,1 0 0 15,0 0 0-15,-1 0 0 16,1 0 0-16,-1 0 0 15,0 0 0-15,-4 0 0 0,1 0 0 16,-1 0 2 0,1 0-2-16,-2 0 2 0,0 0-2 15,1 0 1-15,1 0 2 16,-1 0-1-16,1 0 1 16,-2 0-1-1,1 0 0-15,1 0 1 16,-2 0 3-16,1 0 4 15,-1 0 9-15,0 0 11 0,0 0 4 16,0 0 2-16,2 0-11 16,-2 0-6-16,0 0-4 15,0 0-5-15,0 0-6 16,0 0-3-16,0 0-2 16,0 0 1-16,0 0-7 0,0 0-31 15,0 0-122 1,-2 0-270-16</inkml:trace>
  <inkml:trace contextRef="#ctx0" brushRef="#br1" timeOffset="197614.693">16238 14500 263 0,'0'0'48'15,"0"0"9"-15,0 0 12 16,0 0-17-16,0 0-12 16,0 0-14-16,0 0 2 0,1-14-2 15,-1 14-1-15,2 0 8 16,-2 0 26-16,0 0 6 15,0 0-14-15,0 0-12 16,0 0-3-16,0 0-8 16,0 0-13-16,0 0-11 15,0 0-2-15,0 9 10 16,3 2 15-16,1 5-8 16,-1-1 9-16,2 1-11 15,-2 2-3-15,0 0 6 16,-2-1-2-16,1-1-9 15,-2 5-1-15,1-3 1 16,1 2-3-16,-2 1 1 16,1-1-3-16,-1-1-2 15,0 1 0-15,0 2 2 16,0-1 0-16,2 2 2 16,-2-3-1-16,0 1 1 0,1 1 1 15,-1-3-2 1,0 1-2-16,0 2-1 15,0-5 2-15,0 3-3 16,0 1 1 0,-1-1 0-16,-2 0-2 15,1-1 1-15,1-3-1 0,-1 0 1 16,2 0-1-16,0-1 0 0,0 1 0 16,0 2 0-16,0-3 1 15,0 3-1-15,0-4 2 16,0 1-2-16,0 1 0 15,0-1 0-15,0 4 1 16,0-1 0-16,5 3 0 16,-2 1 1-16,1 1-1 0,0 0 0 15,-2 0-1-15,-1-1 0 16,-1-1 0-16,0 0 0 16,0 1 1-16,0-3-1 15,0-1 0-15,0 1 0 16,0-4 1-16,0 1-1 0,3-3 1 15,-1 0-1-15,0 0 0 16,1 1 0-16,-2 3 0 16,1-2 1-16,-1 1-1 15,1 1 0-15,-1-1 1 16,-1 1-1-16,2-2 0 16,-1 1 0-1,1-1 0-15,-1 1 0 16,2-3 0-16,-3 4 0 15,1 0 1-15,1-1-1 16,-1 0 0-16,-1-1-1 0,2 2 1 16,-2 2 0-16,0 1 0 15,1 0 0-15,2 2 0 16,-1-1 0-16,-2 0 0 16,0-1 0-16,0 0 0 15,0-2-1-15,0-1 1 16,0-1 0-16,-2-3 0 15,-2 4 0-15,1-5 0 0,0 5 0 16,-1-1 0-16,1 3 0 16,-2-1 0-16,2 1 0 15,-3-1 0-15,1-1 1 16,-2-2-1 0,3-1 0-16,1 0 2 15,0-1-2-15,0 3-1 0,1 0 1 16,1-1 0-16,1-1-1 0,0-3 2 15,-2 0-2-15,2-3 1 16,-1-2 0 0,1 2 0-16,0-1 0 0,-2 3 1 15,1 0-1 1,-2-1 0-16,0 3-1 0,-1-1 2 16,0 2-2-16,1-1 3 15,0-1-4-15,0-2 2 16,0 0 0-16,2-2 0 15,-1-1 1-15,-1-3 0 16,2 3-1-16,-1 0 0 16,1 0 0-16,-3 0 1 15,2 0-1-15,1 0-1 16,-1 1 1-16,2-1 1 0,-1 1-1 16,-1 0-1-1,1-1 1-15,1 0 1 0,-2-1-1 16,2 0 0-1,0 1-1-15,0-2 2 16,0 0-1-16,0-1 0 16,0 0 0-16,0-2 0 0,0 2 0 15,0-1 1-15,0 0-1 16,0 0 0-16,0-1 0 16,2 2 0-16,-1 0 0 15,1-3 0-15,-2 2 1 16,0-1-1-16,0 0 0 15,1-1 2-15,-1 0 2 16,2 0 23-16,-2 0 1 0,0 0-2 16,0 0-2-16,0 0 0 15,0 0-5-15,0 0 1 16,1 0-6-16,-1 0-2 16,0 0-1-16,2 0-1 15,-2 0-6-15,1 0-4 16,3 0-10-16,1 0-52 15,1-4-77-15,-2-9-375 16</inkml:trace>
  <inkml:trace contextRef="#ctx0" brushRef="#br1" timeOffset="202097.09">11832 13819 304 0,'0'0'154'0,"0"0"-99"0,0 0 28 16,0 0 8-16,0 0 8 16,0 0-19-16,0 0-24 15,-3-13-4-15,3 12 1 16,0-1 2-16,0 1-7 16,0-1-14-16,0 2-6 15,0 0-10-15,0-1-9 16,0-2-3-16,2 0-6 15,4-1 0-15,2 0-1 16,0-1 1-16,4 3-2 16,1 1 0-16,1-3 2 15,2 3 0-15,-1 0-1 16,3 1-4-16,-4 0 3 16,-1 0-1-16,-4 0-1 15,-3 0-2-15,-3 0 1 16,0 6 4-16,-3 6-1 0,0 4 2 15,0 1 0-15,3 1 2 16,0-3-1-16,1 1 1 16,1-3-2-16,-4-2 0 15,1 0 1-15,-1 1-1 16,-1-3 2-16,0 0-2 16,0-1 0-1,-3 1 0-15,-7-4 6 0,-2 2 5 16,-2-1 5-1,-2 0-8-15,1-2-3 0,2-1 0 16,2-2-2 0,5-1-1-1,3 0-1-15,-1 0 1 0,4 0-2 0,0 0 2 16,0 0 0-16,0 0-2 16,0 0-11-16,0 0-9 0,9 0 2 15,4 0 11-15,2 0 3 16,2 0 2-16,0 0 1 15,0 0 0-15,2 0 1 16,0 0 0 0,0 5 0-16,-5-1-1 0,0 1 1 15,-5 3 0-15,1-1 0 16,-1 1-1-16,-1 0 1 16,-2 1 1-16,1 1-1 15,-3-1 1-15,1-1 0 16,-2 4 4-16,-1 0-1 15,-2 0 0-15,0 0 1 16,0-1-3-16,0 0 1 16,0-1 4-16,0-1-5 0,0-2 1 15,-5-3-2-15,-1 2 5 16,-4-1 5-16,-2 0-2 16,-6 2-3-16,3-3-4 15,-3 0 1-15,-2 1 0 16,0-3 1-1,-4 1-1-15,3-2-1 16,-3-1 3-16,0 0-5 0,2 0 4 16,5 0 0-16,4 0-2 0,6 0 3 15,2 0 3-15,-1-6 0 16,3 1-5 0,-3-1-3-16,2 4 0 0,2-3-2 15,-1 4-10-15,0 1-31 16,0 0-46-16,0 0-51 15,2 0-159-15</inkml:trace>
  <inkml:trace contextRef="#ctx0" brushRef="#br1" timeOffset="203003.933">12359 13858 587 0,'0'0'110'0,"0"0"-76"15,0 0 97-15,0 0-24 16,0 0-31-16,0 0-7 16,16-34-22-16,-16 32-17 0,0 2-9 15,0 0-12-15,0 0-9 16,0 0-5-16,0 0-23 15,0 0-39-15,0 0-72 16,2 0-121-16,-2 5-166 16</inkml:trace>
  <inkml:trace contextRef="#ctx0" brushRef="#br1" timeOffset="203275.694">12395 14091 667 0,'0'0'117'0,"0"0"-47"16,0 0 36-16,0 0-31 15,0 0-35-15,0 0-11 16,-6 0-10-16,6 0-19 16,0 0-1-16,0 0-39 15,0 0-60-15,0 0-135 16</inkml:trace>
  <inkml:trace contextRef="#ctx0" brushRef="#br1" timeOffset="204394.19">12607 13771 604 0,'0'0'41'0,"0"0"21"16,0 0 2-16,0 0 3 15,0 0-16-15,0 0-22 16,-11-31-14-16,11 25-2 16,0 3-10-16,3 0-3 15,3 1-4-15,3 0 1 16,-2 0 3-16,2 2 0 16,-1 0 0-16,4 0 0 15,-5 0 1-15,1 0-1 16,2 0 2-16,-4 0-1 15,2 0 0-15,-1 0 2 0,2 6 4 16,-3 7 4 0,-2 1 7-16,-1 4-1 15,-3 0-3-15,0 3 2 0,0-1 11 16,0-4-5-16,-4 2 9 16,-9-3 11-16,1-1-7 15,-5-3-12-15,2-1 4 16,2-3-10-16,1-2-3 15,4-1-5-15,4-3-6 16,1-1 2-16,3 0-1 16,0 0-1-16,0 0-3 15,0 0-22-15,6 0-18 16,4-1 15-16,2-3 9 0,-1 4 2 16,1 0 5-16,1 0 2 15,1 0-3-15,-1 0 1 16,-1 0 5-16,-3 4 3 15,3 3 1 1,-5 2 0-16,1 1 0 16,2 3 1-16,-3 0 0 0,1 0-1 15,-2-1 0-15,-1 1 2 16,-2-1-1-16,-1 0-1 16,-2 2 2-16,0-2 2 15,0 0 1-15,0-2 3 16,0-2 12-16,0 1-4 15,-7-2 3-15,0-2 4 0,-1-1-8 16,0-1-3-16,-2-3-2 16,0 0-4-16,-1 0-2 15,-2 0 1-15,1 0-3 16,-3 0 0-16,3 0 0 16,0 0 0-16,3 0-1 15,2 0-1-15,1 0 0 16,-3 0-2-16,3-3 2 15,1 3-9-15,2 0-10 16,2 0-15-16,1 0-25 16,0 0-43-16,0-2-120 15,0-1-404-15</inkml:trace>
  <inkml:trace contextRef="#ctx0" brushRef="#br1" timeOffset="205835.237">11774 14493 299 0,'0'0'221'16,"0"0"-202"-16,0 0 57 16,0 0 31-16,0 0-11 15,0 0-14-15,15-10-9 16,-15 10-5-16,0-3-14 16,0 3-16-16,0 0-10 15,0 0-2-15,0 0-1 0,0 0-9 16,0 0-7-1,0 0-2-15,-12 3-4 0,-6 7-2 16,2 7 1 0,-2 1-1-16,1 1 0 0,2 0-1 15,1 0 1-15,0-2 1 16,1-3 0-16,1-1 1 16,4-5 3-16,1-2 0 15,4-3-3-15,1-2 0 16,1-1-2-16,-1 0-1 15,2 0 1-15,-1 0 0 16,-1 0 1-16,-1 0-1 16,0 0 8-16,2-7-2 15,-1-3-3-15,2-4-4 16,0 0 0-16,0-3-3 16,0-2 2-16,8 5-2 15,1-2-2-15,3 2 3 0,-5 6-3 16,-1 0 1-16,-3 4-2 15,-1 2 5 1,-2 2-1-16,0 0 1 0,0 0-1 16,0 0-3-16,0 3-4 15,0 12 2-15,-5 6 7 16,-1-1 0-16,-1 0 0 16,1 0 0-16,-3-1 2 15,1-3-2-15,-1 0 1 16,1-5-1-16,3-2 2 0,2-2 1 15,3-3 0-15,0 2-3 16,0-2 3-16,5 2 5 16,8 1 0-16,0-4-4 15,5-1-2-15,-1 1-2 16,2 1 0-16,0 2 0 16,-4-1 0-16,-7 5-24 15,-1 3-70-15,-7 3-66 16,0-1-139-16</inkml:trace>
  <inkml:trace contextRef="#ctx0" brushRef="#br1" timeOffset="209423.385">13375 13721 105 0,'0'0'234'15,"0"0"-182"-15,0 0 44 16,0 0 0-16,0 0-7 15,0 0-6-15,0 0-1 16,-11-7-10-16,11 3-15 16,0 0-8-16,0 0-24 15,0-1-1-15,0-1-7 16,3 1-8-16,3-2-6 16,3 0-2-16,0 0-1 0,0 1 1 15,0 2 1-15,3 0-2 16,-3 3 0-16,0-2 1 15,1 3 1-15,-4 0-1 16,-1 0 0-16,-1 0 0 16,1 0-1-16,5 3 4 15,-2 8 3-15,-2 1 2 16,-2 5 6-16,-2 4 10 16,-2 1 2-16,0 2 7 15,0-3-17-15,-11 0 5 0,-1-4-3 16,0-1 1-1,0-7-1-15,5-2-5 16,-2-3-1-16,6-1-7 16,2-1-3-16,-1-1 0 0,2-1-3 15,0 0-1-15,0 0-4 16,0 0-12-16,0 1-7 16,6 1 3-16,6 2 11 15,0 2 1-15,3-2 2 16,-2 4 3-16,1 0 3 15,-1 6 0-15,-1 3 1 16,0 5 0-16,-3 4-2 16,-3-1 2-16,-2 1-1 15,-2-3 0-15,-2-3 1 16,0-1-1-16,0-5 1 0,-2-3 0 16,-7-4 3-16,-1-3 6 15,-5-1 18-15,0-3 0 16,-3 0-10-1,2 0-7-15,-1 0-2 16,4-7-5-16,1-1-2 0,3-1-1 16,1 4-6-16,3-1-17 15,2 5-37-15,3 1-54 16,0 0-63-16,0 0-133 16,0 0-360-16</inkml:trace>
  <inkml:trace contextRef="#ctx0" brushRef="#br1" timeOffset="210119.967">13770 13857 610 0,'0'0'64'0,"0"0"34"16,0 0 19-16,0 0-13 15,0 0-21-15,0 0-39 16,-6-47-6-16,6 46-8 0,0 1-24 16,0 0-6-16,0 0 0 15,0 0-8-15,0 0-26 16,0 0-60-16,0 0-92 15,0 3-78-15,0 5-235 16</inkml:trace>
  <inkml:trace contextRef="#ctx0" brushRef="#br1" timeOffset="210381.764">13797 14032 624 0,'0'0'55'16,"0"0"59"-16,0 0 4 0,0 0-81 15,0 0-29-15,0 0-8 16,2-18-29-16,-2 18-56 16,0 0-114-16,0 0-383 15</inkml:trace>
  <inkml:trace contextRef="#ctx0" brushRef="#br1" timeOffset="211186.269">13760 13772 212 0,'0'0'52'0,"0"0"-40"16,0 0 7-16,0 0-8 15,0 0-11-15,0 0-38 16,0 0-14-16,3 0-5 16,-2 0-102-16</inkml:trace>
  <inkml:trace contextRef="#ctx0" brushRef="#br1" timeOffset="212536.089">13772 13819 62 0,'0'0'171'0,"0"0"-165"15,0 0 41 1,0 0 22-16,0 0-26 0,0 0-9 15,0-11-21-15,0 11-8 16,0 0-2-16,0 0-3 16,0 0-10-16,0 0-74 15,0 0-67-15</inkml:trace>
  <inkml:trace contextRef="#ctx0" brushRef="#br1" timeOffset="213865.975">14027 13865 273 0,'0'0'66'16,"0"0"-47"-1,0 0 33-15,0 0-7 0,0 0 2 16,0 0-13-16,18-28 18 16,-9 15-18-16,-1 3-6 15,0-2-11-15,0-1-11 16,-1 2-2-16,2-2-4 16,-2 3 4-16,-1 1 1 0,-1 0 6 15,-2 0 4 1,0 1 19-16,-1 2 14 15,0-4-20-15,-2 2 15 0,0-1-12 16,0 1-2-16,0 1-2 16,0 3-18-1,0 0 4-15,0 2 7 0,0 2-7 16,0 0-7-16,0 0 12 16,0 0 5-16,0 0-2 15,0 0-1-15,0 0-12 16,0 0-8-16,0 7 1 15,0 6 0-15,0 2 3 16,0 4 1-16,0 1 3 16,0 1 0-16,0 0 6 15,0 1-4-15,0 2-1 0,0 0-2 16,0 0 11 0,0 0-10-16,0-2-5 15,0-3-2-15,2 2-1 16,1-5 0-16,0 1 2 0,1 0-4 15,-1-2 2-15,2-1 0 16,-2 1 0-16,0-3-2 16,-2 0 1-16,-1-4-1 15,3-2-1-15,-2-3-2 16,-1-2 0-16,0 1-2 16,0-1 5-16,0 1-2 15,0 1 0-15,-7 0 1 16,-2-1-2-16,0-1 0 15,-1-1 0-15,-1 0 0 16,2 0 5-16,-1 0-2 16,0 0 1-16,0 1 1 15,3-1 0-15,-2 0 0 16,3 0 1-16,3 0-1 0,2 0 3 16,1 0-2-16,0 0-1 15,0 0 2-15,0 0-1 16,0 0 2-16,0 0 0 15,1 0 2-15,5 0-2 16,6 0 0-16,-3 0-1 16,6 0 4-16,3 0 4 15,-1 0 3-15,3 0 2 16,1 2 1-16,-3 1 9 0,0 1-14 16,-3 0-4-1,0 1 3-15,-3 3-5 16,-1-3-2-16,-1 2-2 0,0 2-1 15,0 1-14-15,-4-2-146 16,-3-2-379 0</inkml:trace>
  <inkml:trace contextRef="#ctx0" brushRef="#br1" timeOffset="-212713.73">13779 13433 10 0,'0'0'83'0,"0"0"-79"16,0 0 50-16,0 0 58 16,0 0-28-16,0 0-35 15,2-3-10-15,0 2-5 16,-2 1 4-16,0 0 9 0,0-1-8 16,0 1-21-16,0 0-5 15,0 0-5-15,0 0-4 16,0 0-2-16,0 0 3 15,0 0 2-15,0 0 6 16,0 0 18-16,0 2 9 16,-7 7-5-16,-2-1-9 15,-1 5-11-15,-2-1-6 16,3 2-3-16,-2 0 5 16,0 0-1-16,-3 3-6 15,2-2 0-15,2 1 1 16,-2-2-2-16,0-1-1 15,1 0 2-15,1 0-3 0,-3 0 0 16,2 3 2-16,-2-2 3 16,2 0-1-16,-1 1 4 15,-1 2-3-15,4 0-3 16,-2 2-2-16,0-2-1 16,0 1 2-16,-1 0-1 15,-1-1-1-15,1 1 1 16,0 0 0-16,1 0 1 15,2 1 1-15,-1-5 2 16,1 4-1-16,0-3 0 16,-1 1-2-16,1-2-1 15,1 1 0-15,-1 0-1 0,-1 0 1 16,-1 1-1 0,1 0 1-16,-2 0-1 15,3-3 1-15,1-1 1 16,0 1-2-16,0-2 1 0,2 1-1 15,-1-1 0-15,1 0 0 16,-3 3 0-16,0 1 1 16,-2 0-1-16,0 2 0 15,0 0 2-15,-4 2 9 16,3-1-5-16,0-1-4 16,0-2-1-16,2-2 0 15,2-1 3-15,0-2-1 16,2 0-2-16,0 2 0 15,1-5 0-15,0 1 2 0,4-1 1 16,-2-1 3 0,0-1 5-16,0 1 5 0,-1 1-9 15,-1 1 4 1,-1 1-5-16,0-1-5 0,2-1-1 16,-2 1 0-16,0-3 0 15,3 1 2-15,0-2 4 16,0-2 0-16,3 1 2 15,-2-2-1-15,2-1-4 16,0 0-4-16,0 0 0 16,0 0-4-16,0 0-56 15,0-8-91-15,0-15-271 16</inkml:trace>
  <inkml:trace contextRef="#ctx0" brushRef="#br1" timeOffset="-211698.406">13079 13460 151 0,'0'0'68'0,"0"0"-33"15,0 0 38-15,0 0 29 16,0 0-42-16,0 0-20 16,-3-8 5-16,3 8 5 15,0-2-10-15,0 1 8 16,0 1 0-16,0-2-12 15,0 2-6-15,0 0-1 0,0 0-3 16,0 0-13 0,0 0-8-16,0 0-4 0,0 2-1 15,0 11 3-15,3 2 9 16,5 5 9-16,4 2-3 16,4 4 17-16,1 2-12 15,5-1-4-15,-1 3-3 16,0-2-7-16,3 3-3 15,-2 1 2-15,2 2-4 16,0 4-3-16,-2 1-1 16,2 0 0-16,-2-1 3 15,-2-1-2-15,4-5-1 16,-4-2 0-16,-1-2 0 16,0-4 0-16,0 0 0 15,-1-1 1-15,-2 0 1 0,-3 2-2 16,-2-2 1-16,-2 1 5 15,0 1-1-15,5-1 1 16,1 1-3-16,4-1-1 16,1-2-2-16,2-3 0 15,-1-1-1-15,0-4 0 16,-2 0 1-16,0 2 0 16,-1-3 0-16,-1 1-1 15,-2-1 1-15,-2-4-2 16,-2 0 1-16,-2-1 0 15,-2 0-2-15,-1-2 3 16,-3-4-1-16,0 2-2 0,-3 0 1 16,1 0-8-16,-1 2-17 15,0 0-32-15,0 1-50 16,-4-5-111-16,-9-2-414 16</inkml:trace>
  <inkml:trace contextRef="#ctx0" brushRef="#br1" timeOffset="-210617.663">12514 13464 28 0,'0'0'196'0,"0"0"-165"15,0 0 41-15,0 0 9 16,0 0-15-16,0 0-18 15,-3-9-31-15,2 9 13 0,-1-2 0 16,2 2 6-16,-1 0 1 16,1 0 0-16,0 0 6 15,0 0 5-15,0 0 0 16,0-1 2-16,0 1-22 16,0 0-15-16,0 0 4 15,0 0-2-15,0 0-4 16,0 0-2-16,0 0-3 15,0 0 3-15,0 0 0 16,3 6-5-16,10 8 10 16,0 8-2-16,7 8 9 15,-1 5 1-15,4 6 2 16,2 2-2-16,2-2-13 16,2 3-4-1,1 3-4-15,0 0 0 16,-6 0-1-16,0 0 0 0,-6-3 0 15,-3-5-1-15,-2-1 1 16,-1 1 0-16,0-3 0 16,0 2 0-16,2-1 0 0,-1 0-1 15,-1-2 0-15,3-5 1 16,3-4 1-16,1-4-1 16,6-6-3-16,-4-4-4 15,0-5-6-15,-3-2-1 0,-6-3-14 16,-4-1-17-1,-5 1-14-15,-3-2-11 16,0 0-23-16,0 0-29 16,0 0-117-16</inkml:trace>
  <inkml:trace contextRef="#ctx0" brushRef="#br1" timeOffset="-209716.651">13027 13439 281 0,'0'0'61'0,"0"0"46"0,0 0-24 16,0 0-22-16,0 0-15 15,0 0 7-15,-47 58-27 16,35-31 8-16,-2 1 9 16,-2 2-5-16,-1 2-2 15,-2-1-13-15,-2 4-12 16,0 5 8-16,-3 6-6 16,-1 3-8-16,3 0 0 15,2-1-2-15,4-6 2 0,1-5 1 16,0 1-4-1,-2-3 0-15,0 0 1 0,-1-1-1 16,0 2 0 0,0-3 1-16,0 1-1 15,0-2 1-15,1-3 3 0,1-2 4 16,3-4-7-16,1-4 4 16,1-1-3-1,2-4 15-15,4-2 6 16,2-6-18-1,1-1-4-15,2 1 0 16,0 0 0-16,0 0-1 16,0-2-2-16,0 0-1 0,0 1-3 0,0 1-27 15,0 2-75-15,0-2-153 16</inkml:trace>
  <inkml:trace contextRef="#ctx0" brushRef="#br1" timeOffset="-202622.388">18816 13603 489 0,'0'0'96'0,"0"0"-30"15,0 0 19-15,0 0 0 16,0 0-14-16,0 0-22 16,0 0-8-16,-9-9 1 15,9 9-5-15,0-1 0 16,0 1-3-16,0 0-4 16,0-2-9-16,0 1-6 15,0 0-3-15,0-2-2 0,0 0-9 16,0 0-1-1,4-1 0-15,2 1-1 0,2 1 0 16,1 2 1-16,0 0-2 16,0-2 0-16,-2 2 2 15,-1 0 0-15,-2 0-1 16,0 0 0-16,-1 0-2 16,0 0 1-16,-2 0 1 15,1 9 0-15,-2 2 1 16,0 2 0-16,0-1 2 15,0 1 0-15,-2-1 0 16,-5-1 1-16,-5-2 6 16,1 1 0-16,1-2 2 15,-2-1 0-15,6-1 0 16,1-5-3-16,4 1-1 0,1-1-3 16,0-1 0-1,0 0-4-15,0 0 0 0,0 0-1 16,0 0-3-16,12 0 2 15,3 0 0-15,0 0 0 16,0 0-5-16,0 0 6 16,-1 0-3-16,-2 0 0 15,2 0 2-15,-4 6 0 16,1 2 0-16,-3 0 1 16,-1 2 0-16,-3 1 0 15,1 3 1-15,-4 0 0 16,-1-1 0-16,0-1 0 15,0 3 0-15,0-4 0 16,-9 5 3-16,-3-7-3 0,2-1 5 16,-2 0 1-16,-3-3 6 15,1-2-3 1,-2-2 2-16,-1-1-1 0,1 0-8 16,0 0 3-16,-2 0-3 15,4 0-2-15,0-1 0 16,3-2 0-16,3 0-3 15,1 2-14-15,4-2-24 16,3 0-30-16,0-1-74 16,3-1-241-16</inkml:trace>
  <inkml:trace contextRef="#ctx0" brushRef="#br1" timeOffset="-201566.754">19140 13615 233 0,'0'0'165'0,"0"0"-105"15,0 0 31-15,0 0-9 16,0 0-10-16,0 0-8 16,-6-4 7-16,6 4-6 15,0 0 6-15,0 0-2 16,0 0-16-16,0 0-15 15,0 0-11-15,0 0-7 0,0 0-9 16,0 0-9-16,0 0-2 16,0 0-5-16,0 0-22 15,0 0-60-15,0 0-61 16,-2 0-112-16,-1 3-271 16</inkml:trace>
  <inkml:trace contextRef="#ctx0" brushRef="#br1" timeOffset="-201233.727">19150 13764 536 0,'0'0'115'16,"0"0"-48"-16,0 0 60 0,0 0-39 15,0 0-31-15,0 0-16 16,0 0-12-16,0 0-11 15,0 0-18-15,0 0 0 16,0 0-30-16,0 1-49 0,0 3-44 16,0-1-74-16,0 0-363 15</inkml:trace>
  <inkml:trace contextRef="#ctx0" brushRef="#br1" timeOffset="-199798.409">19350 13703 106 0,'0'0'414'0,"0"0"-368"15,0 0 5-15,0 0 26 16,0 0-35-16,0 0-29 16,0-7 2-16,2 1-7 15,1 0 1-15,2-1-2 16,-2 1 0-16,2-3 1 0,1 0-1 15,-3 1 0 1,0-2-2-16,0 0-2 0,-1 0-1 16,2 0 1-16,-3-1 2 15,1 1-3-15,-1 1-1 16,-1 2 4-16,0-2 3 16,0 3 3-16,2 0 7 15,-2 3 7-15,1 0-5 16,1 1 1-16,-1 2-1 15,1 0-3-15,-2-3-4 16,0 3-1-16,0 0-3 16,0 0-6-16,0 0-3 15,0 0 0-15,0 0-1 0,0 8 1 16,0 4 3 0,0 1 0-16,-2 0-1 0,1 2 2 15,-1 2 2-15,2 0-3 16,0-1 0-16,0 3-1 15,0-2-2-15,0 2 0 16,0 0 0-16,0 0 0 16,0-2 0-16,0-1-1 15,2 0 1-15,1-3 0 16,-2 0 0-16,4-1 0 16,-2 0 1-16,0-2-1 15,0 0-1-15,1-4 1 16,-1 1-3-16,-2-2-3 15,1-1-2-15,1-1-2 0,-1-2 6 16,-2 0-2 0,0-1 2-16,0 0 2 0,0 0-3 15,0 0 1-15,0 0-8 16,-5 3 1-16,-4-3 11 16,0 0-1-16,0 0 2 15,-1 0-1-15,-4 0 0 16,4 0-1-16,-3 0 1 15,1 0-1-15,1 0 1 16,-2 0 0-16,5 0 1 16,2-4-1-16,3 4 1 15,2-1 3-15,1 1 2 0,0 0 2 16,0-1 6-16,0-1 6 16,0-1-10-16,6 2-8 15,4 1 0-15,2 0 6 16,3 0 6-16,3 0 0 15,0 0-2-15,1 0 1 16,2 0 4-16,2 0-8 16,-3 0 2-16,-3 0-4 15,-1 0-3-15,-4 1-3 16,-2 2-1-16,-3 1-2 16,0 2-22-16,-2 0-94 15,-2 0-194-15</inkml:trace>
  <inkml:trace contextRef="#ctx0" brushRef="#br0" timeOffset="-165767.614">22245 13970 48 0,'0'0'180'0,"0"0"-123"0,0 0 79 15,0 0-29 1,0 0-33-16,0 0-40 0,67-37 9 16,-62 34 3-16,-2 0-6 15,-1 2 3-15,-1 1-6 16,-1 0-8-16,2 0-10 15,-2-2-13-15,0 1-4 16,1 0-2-16,-1 1 1 16,2-1-1-16,-1-1 1 15,1 2-1-15,-2 0 6 16,0 0 18-16,0 0 12 16,0 0 1-16,0 0-8 15,0 0-5-15,0 0-2 0,0 0-4 16,0 0-4-1,0 0-5-15,-5 8 1 0,-1 4-3 16,-4 2 5-16,0 5 1 16,-4 3-3-16,-2 5 3 15,-5 2-6-15,3 2 1 16,-1 3-2-16,4-2-3 16,0-1 1-16,6-1 2 15,0-3-2-15,2 2-1 16,1-3 8-16,-1 0-6 15,1-1 1-15,0-1-5 16,-1 1 2-16,0 1-2 16,-1 4 0-16,-1-1 0 15,-1 4 2-15,1-2-3 16,3-1 0-16,-2 0 2 0,3-2-2 16,2 0 1-16,0 0 4 15,1-3-2-15,0 0-1 16,2 0-2-16,-1-2 1 15,-2 0 0-15,1-2-1 16,1 0 2-16,-1-1-1 16,-1 4-2-16,0 1-1 15,-1 1 2-15,1 5 2 16,2 5-2-16,1-3 0 16,0 3 0-16,0-3-2 15,0-6 4-15,0 1-4 16,-2-4 4-16,2-1-2 15,-1-3 0-15,1-3 0 16,0 2 0-16,0-2 0 0,0 2-2 16,0 1 2-1,0 2 0-15,1 1 2 0,-1 1-1 16,0-1-1-16,0 1 0 16,0 0 0-16,0 2 1 15,0-1-1-15,0 1 0 16,0-1-1-16,0-1 1 15,2-2 0-15,1-1 0 16,2 0 0-16,0-1 0 16,-2 0 0-16,0 2 1 0,-2-1-1 15,-1 4 1 1,0 0 2-16,0 0-1 0,2 4 3 16,1 1-1-16,2-1 2 15,-1 0-3-15,0-2-2 16,-1 2 0-1,2-2 0-15,-2 1 2 0,3-1 1 16,0 1 4-16,2-1 3 16,2-1-1-16,-1 3-1 15,0-4-3-15,-1 2-2 16,-2 0-3-16,-1-3 0 16,0-2 1-16,-1-3-1 15,2-1 0-15,-2-1 0 16,1-1 1-16,1 0-1 0,0 1 0 15,2-1-1-15,2-1 1 16,-1 1-1-16,0 0 0 16,2-3 0-16,-2 0 0 15,2-3 0-15,-4 0 0 16,-1-3 2-16,-4-1-2 16,-1-3-1-16,-1-2 1 15,0-1-3-15,0 0-10 16,0 0-36-16,-6-21-118 15,0-10-229-15</inkml:trace>
  <inkml:trace contextRef="#ctx0" brushRef="#br0" timeOffset="-163730.235">22504 13971 100 0,'0'0'110'0,"0"0"-71"0,0 0 33 16,0 0 2-1,0 0-13-15,0 0-3 0,0-16 7 16,0 15-12-16,0 0-18 16,0 1-13-16,1-1 6 15,-1-1-4-15,0 2 14 16,0 0 12-16,0 0-11 15,0 0-4-15,0 0-10 16,0 0-4-16,0 0-2 16,0 0 2-16,0 8 9 15,0-1-12-15,-4 3-11 16,-3 2 5-16,-1 3-1 16,1 2-6-16,-3 0 1 15,-3 5-1-15,0-2 0 16,-3 1-2-16,2 1 7 15,-1 2 3-15,3-3 1 16,5 6-4-16,-1-2 3 0,4 1-2 16,1 1-2-1,1 0-3-15,-1 0-3 0,0 1-1 16,-1 1-1-16,-1-1 0 16,-3 1 3-16,0 0-2 15,-1 0 2-15,-1 2 5 16,4 0-1-16,1-1 1 15,2-3-1-15,2 0-3 16,1-4-4-16,0 2 0 16,0 2 0-16,0-4-1 0,0 2 1 15,0-1-1 1,0 0 1-16,0-1-1 0,-2 3 0 16,-2 1 0-16,1 1 2 15,-2 0 3 1,2 2 2-16,2-2-4 15,1-1 1-15,0-1 0 0,0-3 1 16,0 1-5-16,0-6 1 16,0 3 0-16,0 1 0 15,0-3 0-15,0 3-1 16,0-1 0-16,0 0 2 16,0-1 2-16,0-2 0 15,0 2 1-15,0 0-1 16,7-2 0-16,-2 0 1 15,2 1-2-15,-1 1 1 0,2 0-4 16,-1 0 6-16,-3 1-2 16,-1 1 0-16,0-1 2 15,1 1-2-15,-3-3 6 16,2-1-1-16,0 1 0 16,1-1-4-16,-1 0-1 15,-1 0-1-15,1 1-1 16,-2 1-2-16,1 0 0 15,-1-2 1-15,1-1 0 16,-2 3-1-16,1 0 0 16,-1-3 1-16,0 3 1 15,2-1-2-15,-1 1 2 16,2 1 3-16,0 0-1 0,2-1-1 16,-3 0-3-16,0-2 1 15,0-2 0-15,-2 1 0 16,0 2 0-16,1 0-1 15,1 1 0-15,-1 0-1 16,1-1 1-16,2 0 0 16,1 1 0-16,-1-2 0 15,2 2 0-15,1 0 0 16,1-2 0-16,0-1 0 16,-1-2 0-16,2 1 0 15,-3-2 0-15,1-4 0 16,-1 0 0-16,1 0 0 15,0-1 0-15,-1 0 0 16,0 1 0-16,0-1 0 16,-1-3 0-16,0 3 0 15,-1 0 0-15,1 0-1 0,0-1 1 16,-2 2 0-16,0-1 0 16,2 0 0-16,-2-1 0 15,2 2 0-15,-1-1 0 16,1-1 1-16,-1 0 0 15,-1 1-1-15,2 1 0 16,-1 3-2-16,-1 1 2 16,0 0 1-16,-1-1 2 15,1 1-1-15,0-3-2 0,1-2 0 16,1-2 3-16,-1-3 3 16,0 0 2-1,-1-1 0-15,-1 0 1 0,-1-3 1 16,1 0-7-16,-2 0-3 15,0 0-1-15,0 0-13 16,1-3-63-16,1-21-212 16,3-12-713-16</inkml:trace>
  <inkml:trace contextRef="#ctx0" brushRef="#br0" timeOffset="-160659.46">23040 14365 103 0,'0'0'699'0,"0"0"-665"15,0 0 26-15,0 0 46 16,0 0-24-16,0 0-23 16,0 0-7-16,0 3-6 15,0-3-14-15,1 0-10 16,-1 0-8-16,0 0-8 16,0 0-1-16,0 0-2 15,0 0 1-15,0 0-4 16,0 0 3-16,-3-7 4 15,-4-3-7-15,-7-1-4 16,1 2 1-16,-3-1 3 0,-1 0 4 16,1 4-3-1,2 1 2-15,1 2 2 0,1 3 6 16,-2 0-2-16,-4 11 3 16,2 9 7-16,-2 5-10 15,2 4 8-15,5 0-2 16,5 0-5-16,5-3 3 15,1-2-4-15,0-2-4 16,12-7 0-16,9-3-3 16,2-5 1-16,6-6-1 0,0-1-1 15,-1 0-1-15,0-8-13 16,-4-5-13-16,-2-4-5 16,-4-2 6-1,-2 0 5-15,-3-3 4 16,-3 7 4-16,-6 3 12 0,-2 6 2 15,-2 1 5-15,0 5 7 16,0 0 6-16,0 0-1 16,0 15-1-16,-6 6 12 15,-3 7-3-15,5-3-10 16,2 1-3-16,2-5-11 16,0-2-3-16,0-2-4 15,2-3-47-15,9-2-70 0,0-6-234 16,1-3-627-1</inkml:trace>
  <inkml:trace contextRef="#ctx0" brushRef="#br0" timeOffset="-160239.03">23335 14571 836 0,'0'0'104'15,"0"0"-46"-15,0 0 92 16,0 0-35-16,0 0-48 16,0 0-12-16,-13 31-10 15,13-11-26-15,-2-1-14 16,1 1-4-16,1-4-1 0,-3-2-32 15,0-3-63 1,3-4-89-16,0-5-184 0</inkml:trace>
  <inkml:trace contextRef="#ctx0" brushRef="#br0" timeOffset="-160020.875">23436 14571 910 0,'0'0'98'0,"0"0"-79"0,0 0 126 16,0 0-40-16,0 0-51 16,0 0-30-16,8 87-17 15,-2-71-7-15,1-1-13 16,-2-2-116-16,-1-7-166 15</inkml:trace>
  <inkml:trace contextRef="#ctx0" brushRef="#br0" timeOffset="-159019.73">23769 14374 673 0,'0'0'114'0,"0"0"-61"16,0 0 65-16,0 0-12 15,0 0-24-15,0 0-33 16,-73 72-29-16,70-49-20 16,3 1-2-16,0-3 1 15,3-5-6-15,13-3-6 16,5-4-27-16,0-8-14 15,3-1 9-15,0 0 18 16,-3-6 11-16,-5-5-4 16,-5-5 17-16,-5-1 3 15,-6-3 10-15,0-1 9 16,-6 0 0-16,-14 1 0 0,-5 3 13 16,-2 2-5-1,-1 3-7-15,1 0 0 0,2 2-7 16,4 4-9-16,4 2-3 15,7 0-1-15,5 3-1 16,5-2 0-16,0-3-7 16,0-5-9-16,5-5 2 15,7-4 15-15,3-3 6 16,0-5-5-16,2-7 2 16,0-1-3-16,-2 1-1 15,-3-2-5-15,-4 5-1 16,-1 1 7-16,-3 5 1 15,-2 3 1-15,-2 7 0 0,0 6 11 16,0 4 17-16,0 4 4 16,0 2-15-16,-9 0-18 15,-6 9 13-15,0 10-4 16,0 6 1-16,4 5-5 16,7 7-6-16,4 0 0 15,0 7-2-15,7 1-8 16,11 4-90-16,0-6-92 15,3-4-221-15</inkml:trace>
  <inkml:trace contextRef="#ctx0" brushRef="#br0" timeOffset="-158593.953">24062 14522 827 0,'0'0'183'16,"0"0"-175"-16,0 0 55 15,0 0 66-15,0 0-72 16,-2 84-41-16,2-56-16 16,0-1-19-16,0-4-131 0,0-10-306 15</inkml:trace>
  <inkml:trace contextRef="#ctx0" brushRef="#br0" timeOffset="-157972.147">24321 14418 220 0,'0'0'580'16,"0"0"-511"-16,0 0 45 16,0 0 19-16,0 0-52 15,0 0-52-15,33 0 2 16,-2 0-5-16,7 3-14 15,-1 0-7-15,-3 0-5 16,-4-2-5-16,-11 1-56 0,-3-2-95 16,-5 0-49-1,-2 0-205-15</inkml:trace>
  <inkml:trace contextRef="#ctx0" brushRef="#br0" timeOffset="-157749.61">24424 14269 599 0,'0'0'332'0,"0"0"-310"0,0 0 43 16,0 0 36-16,0 0 20 15,-39 97-56-15,36-52-24 16,3 1-30-16,0-4-11 15,0-1-6-15,3-6-79 16,8-6-121 0,4-11-231-16</inkml:trace>
  <inkml:trace contextRef="#ctx0" brushRef="#br0" timeOffset="-156819.556">25130 14251 919 0,'0'0'44'0,"0"0"-22"15,0 0 34-15,0 0-30 0,0 0-22 16,0 0-1-16,22 0-1 16,-20-7-2-16,-2-2 0 15,0 1-2-15,0-3-4 16,-12 0-1-16,-3 0 4 15,-6 0 3-15,-3 0 15 16,0 3-15-16,-1 2 12 16,-2 1 9-16,0 5 3 15,-1 0-2-15,1 0 0 0,-1 13 10 16,5 10-5-16,1 9-4 16,7 5 2-16,8 3-2 15,7 3-11-15,0-5-5 16,11-1 2-16,10-6-8 15,5-6 3-15,4-7-4 16,4-8 2-16,2-7 5 16,1-3-6-16,-4 0-1 15,-4-12-10-15,-3-7-6 16,-1-7-8-16,-4-4-22 16,0-2 7-16,-7 6 3 15,-4 7 34-15,-3 8 2 0,-4 7 13 16,-3 4 19-1,0 0-8-15,0 15-12 0,0 10 21 16,-7 5 7-16,4 4-17 16,3 0-16-16,0-3-4 15,0-2-3-15,0-3-48 16,10-6-167-16,1-7-289 16</inkml:trace>
  <inkml:trace contextRef="#ctx0" brushRef="#br0" timeOffset="-156261.743">25512 14471 793 0,'0'0'136'0,"0"0"-39"0,0 0 23 15,0 0-41-15,0 0-39 16,0 0 12-16,19 59-27 16,-19-36-11-16,0 3-11 15,0-3-3-15,0-3-5 16,-1-1-58-16,-1-8-130 15,2-8-281-15</inkml:trace>
  <inkml:trace contextRef="#ctx0" brushRef="#br0" timeOffset="-155920.46">25654 14508 940 0,'0'0'0'0,"0"0"0"0,0 0 33 15,0 0-21-15,0 0-8 16,86-15-3-16,-69 15-2 16,-3 3 2-16,-6 6-1 15,-5 0 3-15,-3 1 11 16,0 3 22-16,-6 2 1 15,-12-1 5-15,1 3 0 16,0-3-15-16,-1 1 23 16,4-3-16-16,7-3-10 15,5-2-5-15,2-3-12 16,0-1-5-16,15-2 1 16,9 1-3-16,2 0-43 0,-3-2-109 15,-5 2-259-15</inkml:trace>
  <inkml:trace contextRef="#ctx0" brushRef="#br0" timeOffset="-155104.708">26058 14343 716 0,'0'0'130'0,"0"0"-119"0,-51 91 10 15,45-63 8-15,6-3-29 16,0-4 0-16,3-7 0 16,17-6-8-16,2-6-25 15,6-2 28-15,0 0-42 0,-5-14 37 16,-4-2 10-1,-11-3 5-15,-7-3 8 0,-1-3 4 16,0-3 17-16,-10 0 14 16,-8 3-24-16,-2 1 1 15,-3 7 10-15,-3 3-6 16,3 4-15-16,6 2-7 16,4 2-4-16,8 2 4 15,5 3-5-15,0-5 0 16,0-3-2-16,9-3 0 15,6-8 0-15,3-6 4 16,1-6-4-16,4-9 3 16,0-8-1-16,2-4-1 15,0-2-1-15,-4 5 0 0,-8 9 3 16,-7 8 29 0,-6 11-1-16,0 8 15 0,-3 5-8 15,-10 5-12-15,-2 4-7 16,-5 2-1-16,0 23-8 15,-2 14 1-15,3 11-4 16,7 7-7-16,5 5 0 16,7 2-46-16,0 0-93 15,10-6-182-15</inkml:trace>
  <inkml:trace contextRef="#ctx0" brushRef="#br0" timeOffset="-154142.483">26304 14522 715 0,'0'0'23'0,"0"0"39"16,0 0 50-16,0 0-29 15,0 0-33-15,0 0-12 16,80-31-8-16,-69 31-10 16,-3 0 0-16,-4 0 2 15,0 0-3-15,-2 0-1 16,-2 0-6-16,1 0 1 16,-1 9 9-16,0 1 2 15,0 2-13-15,0 2-3 0,0-1 4 16,-4 2-4-1,-5-4-5-15,2 0-3 0,-1-2 2 16,2-2-2-16,0-3 5 16,2 1-2-16,1 2 0 15,-3-3-3-15,0 6 2 16,-3-2-1-16,3-1-1 16,3 0 1-16,0-3 0 15,3-2 0-15,0-1 1 16,0-1 0-16,0 0-1 15,0 0 1-15,0 0 1 16,0 1-2-16,0 1-1 16,0 0-1-16,0 0 1 15,0 0-1-15,0-1 1 0,0-1-1 16,0 1-2-16,0-1 3 16,0 0 0-16,0 0 1 15,0 0 0-15,0 0-1 16,0 0 1-16,0 0 0 15,0 0 0-15,0 0 0 16,0 0 0-16,0 0-1 16,0 0-1-16,0 0-1 15,0 2 2-15,0-2 0 16,0 1 0-16,0-1 1 16,1 2-2-16,7-2 2 15,2 0-1-15,1 0 3 16,-2 0-3-16,-1 0 0 0,-2 0-1 15,1 0 1 1,-1 0 0-16,0 0-1 0,2 2 1 16,1-1 0-1,0 0 1-15,0-1 0 0,-1 2-1 16,-4-2 0-16,-2 1 0 16,-2-1-2-16,0 1 1 15,0 3-7-15,0 0-43 16,-3 4-50-16,-12-2-121 15,-3-4-331-15</inkml:trace>
  <inkml:trace contextRef="#ctx0" brushRef="#br0" timeOffset="-153248.946">26741 14361 109 0,'0'0'717'0,"0"0"-650"15,0 0 30-15,0 0 59 16,0 0-55 0,0 0-45-16,73 0-9 0,-28 0-15 15,7 0-22-15,-2 0-10 16,-9 0 0-16,-10 0-28 15,-8 0-103-15,-13 0-90 16,-4 0-120-16</inkml:trace>
  <inkml:trace contextRef="#ctx0" brushRef="#br0" timeOffset="-153045.589">26929 14225 677 0,'0'0'357'0,"0"0"-353"16,0 0 15-16,0 0 91 15,-36 97-33-15,36-58-33 16,0 0-36-16,12 0-8 16,3-7-68-16,6-7-180 15,0-11-350-15</inkml:trace>
  <inkml:trace contextRef="#ctx0" brushRef="#br0" timeOffset="-152386.915">27598 14311 722 0,'0'0'177'0,"0"0"-171"0,0 0-6 16,0 0 31-16,0 0-18 16,0 0-13-16,47-56 2 15,-47 40-2-15,0 2-3 16,0 0-3-16,-5 1 6 16,-11 1 27-16,-4 0-6 15,-3 3-2-15,-5 2 15 16,-1 1-6-16,-2 4 6 15,0 2 1-15,-2 3 5 16,-3 18-7-16,4 10-2 16,3 5-3-16,11 1-13 0,7 3-1 15,11-1-1 1,0-5-9-16,13-4 0 0,12-5-4 16,3-9 1-16,6-7-1 15,5-7-5-15,0-2-10 16,1-1 4-16,-5-13 3 15,-9-4-14-15,-4-8-3 16,-6 1 12 0,-6 0 8-16,-5 6 5 0,-4 8 6 15,-1 7 23-15,0 4 0 16,0 3-14-16,-4 17-1 16,-5 9 11-16,0 0-7 15,3 3-15-15,5-3-3 16,1-2-4-16,0-2-64 15,0-6-133-15,0-7-206 0</inkml:trace>
  <inkml:trace contextRef="#ctx0" brushRef="#br0" timeOffset="-152087.637">27881 14451 881 0,'0'0'93'0,"0"0"-89"15,0 0 106-15,0 0-15 16,-6 76-46-16,3-54-36 16,0 0-12-16,3-2-1 15,0-6-96-15,0-7-165 16</inkml:trace>
  <inkml:trace contextRef="#ctx0" brushRef="#br0" timeOffset="-151537.014">27996 14468 48 0,'0'0'740'16,"0"0"-728"-16,0 0 40 15,0 0 73-15,0 0-27 16,0 0-30-16,33-32-15 0,-24 29-6 16,1 0-7-16,-1 3-1 15,-1 0 0-15,0 0-4 16,0 0-12-16,-1 0-7 15,2 0-2-15,2 6-4 16,-5 4-1-16,-2-1-2 16,-4 5-2-16,0 3 0 15,0 2 2-15,-12 0 0 16,-3 0-7-16,3-1 0 16,1-4-8-16,3 0-21 15,2-6-21-15,4 1 4 16,2 1-16-16,0 3-8 15,5-1 32-15,4 2 31 0,-2-3 7 16,-2-2 1-16,-5-3 18 16,0-3 40-16,0 0 0 15,-7-1-26-15,-10 0-26 16,-2-2 4-16,1 0-11 16,3 4-9-16,7 0-143 15,8 1-137-15,0-2-492 16</inkml:trace>
  <inkml:trace contextRef="#ctx0" brushRef="#br0" timeOffset="-150736.787">28430 14239 721 0,'0'0'79'0,"0"0"-28"16,0 0 70-16,0 0-13 15,-69 95-52-15,56-58-20 16,6-4-22-16,4-1-14 16,3-7-6-16,0-6 4 0,10-6 1 15,8-7-23 1,0-5 11-16,1-1-6 0,-3 0-29 16,-5-14-3-16,-5-3 44 15,-6-5 1-15,0-5 6 16,0-3-1-16,-6 1 1 15,-9 1 11 1,-3 3 1-16,-1 8 8 0,1 6 3 16,3 3-7-16,6 4-6 15,3 1-10-15,4 2 0 16,2-1-1-16,0-2 1 16,0-3-25-16,5-3-11 15,7-4 11-15,6-5 20 16,1-5 5-16,1-5 6 15,1-7-4-15,1-3 0 0,-4-7-2 16,1-3-1-16,-5-3 1 16,-3-2-1-16,-8 9 6 15,-3 6 1-15,0 8 7 16,0 10 33-16,-10 4-21 16,-3 5 16-16,-3 8-11 15,-1 4-10-15,-7 4-6 16,-1 26-9-16,2 15 14 15,-1 14-16-15,5 9-3 16,5 1-7-16,4 2-47 16,9-5-88-16,1-8-179 15</inkml:trace>
  <inkml:trace contextRef="#ctx0" brushRef="#br0" timeOffset="-149956.847">28493 14359 499 0,'0'0'261'0,"0"0"-257"15,0 0 50-15,0 0 45 16,0 0-33-16,0 0-18 15,3 0-25-15,0 0-1 16,2 0-4-16,1 0 8 16,4 0 3-16,-1 0-4 15,4 0 3-15,-1 0 4 16,0 0-4-16,-5 0-1 16,1 2-2-16,-4 3-3 15,-1 1-7-15,0 4-3 16,-3 2-2-16,0 2 9 15,0 4 6-15,0-1-8 0,0-2-7 16,-7 0-5 0,-2-1-3-16,-3-1-2 0,3-1 0 15,3-2 0-15,1-2-5 16,4 2-22-16,1-1-3 16,0 4-12-16,0 2 4 15,1-1 10-15,4 0 10 16,-4-3 13-16,-1-5 3 15,0-1 2-15,0-3 15 16,-3-2 23-16,-6 0-6 16,-1 0-4-16,3 0-22 15,2 0-6-15,2 0-29 16,3 0-194-16,0 0-386 16</inkml:trace>
  <inkml:trace contextRef="#ctx0" brushRef="#br0" timeOffset="-148367.638">28634 13771 210 0,'0'0'28'0,"0"0"8"0,0 0 69 16,0 0-11-16,0 0 7 15,0 0-10-15,-6-32-4 16,6 32-20-16,0-2-3 15,0-1-5-15,0 3 14 16,0-1-7-16,0 1-22 0,0 0-25 16,0 0-19-1,0 8 5-15,0 17-2 0,0 12 37 16,0 4-11 0,0 6 19-16,0 5-24 0,0-1 6 15,0 2-5-15,0 5-6 16,0 2-9-16,0-1-5 15,3 0-1-15,0-3 1 16,3-2-3-16,-1-4 1 16,-1 0 2-16,1-2 3 15,1 2 0-15,-3-1 0 16,-3 0-4-16,0-1-2 16,0-2-2-16,0-2 0 15,-3-3-1-15,-3 0 1 16,3-1 0-16,0-2 0 15,0-3 0-15,1-3 0 0,-1-3 0 16,2-1 0 0,-1-2 0-16,1 2 1 15,1-2-1-15,0 1-1 0,0 2-2 16,0-3 0-16,0 0 3 16,0 1-2-16,0-4 1 15,0 3-1-15,0-3 1 16,0 2 0-16,0 0 1 15,-2 0 0-15,-1 1 0 16,0 2-1-16,2-1-6 16,-5 0 7-16,3 0 0 15,-3-2-6-15,-2 1 2 16,1 1 4-16,-2-1 0 16,0-1 0-16,3 6 2 15,0-3-2-15,1 1 1 0,-2 2 1 16,1-1 2-16,-1 1-4 15,-2-1 0-15,0-2 1 16,0 3-1-16,0 1 1 16,-1 4-1-16,1-2 4 15,1-4-3-15,-2 3 3 16,4-5 3-16,0 0-4 16,0 1-1-16,0 1-1 15,3-3-1-15,-4 2 3 16,2-3-2-16,-1 3-1 15,0-1 1-15,-3 2-1 0,3-1 1 16,-1-2 0-16,-1 3-2 16,-2 0 1-16,2-3 0 15,1 1 0-15,-2-2 1 16,2 1-2-16,-1 0 1 16,2 4 0-16,3 0 0 15,0 0 1-15,-2 1-1 16,2-2 0-16,-1-2 0 15,1 1-1-15,0-4 1 16,-3-1-1-16,0 0 0 16,-3-2 0-16,0-2 2 15,0 1-1-15,2-2 2 16,-2 0-2-16,2-2 1 16,4-3 0-16,-2-1-1 0,0-1 0 15,2-4-2-15,-1-2 1 16,0-1-1-16,-1-2-21 15,-1-3-43-15,0 0-73 16,5-8-67-16,1-19-195 16</inkml:trace>
  <inkml:trace contextRef="#ctx0" brushRef="#br0" timeOffset="-146831.56">28725 13614 286 0,'0'0'45'15,"0"0"-25"-15,0 0 66 16,0 0 50-16,0 0-28 16,0 0-31-16,0 0 18 15,38-18-15-15,-15 32-15 16,-1 6-18-16,0 8-21 16,-1 4-13-16,-5 9-4 15,2 5 0-15,-1-1 1 16,0 2 3-16,3 2 16 15,1-3 4-15,4 1 4 0,2 1-1 16,1 1-23-16,-3 3 6 16,-1 3-1-16,-6 2-8 15,-3 4-2-15,-6-4-4 16,-4 0 3-16,-2-1-4 16,-3 0 4-16,0 0 2 15,0-1 0-15,0-2-6 16,0-2-1-16,0 0 1 15,0 3-1-15,0 0 2 16,-3 1-2-16,-3 4 2 16,0-4-4-16,-3 0 4 0,3 0-4 15,-2-1 0 1,4 3 0-16,-2-3 0 0,0-2 2 16,2-4-2-16,-2-2-1 15,-4-3 1-15,-1-1 0 16,0 2 0-16,-2 0 0 15,-4 1 0-15,2 1 1 16,-2 0-1-16,3-2 1 16,-1-5-1-16,3 1 0 15,0 0 0-15,0 0 0 16,0 3 0-16,-1-4 0 16,1 1 0-16,-4 0 1 15,1-1-1-15,-2-2 0 16,1-2 0-16,0-2-1 15,2-2 0-15,-1-3 1 0,3 0 0 16,1-3 0-16,-2-3 0 16,3 0 0-16,-3-2 0 15,4-1 0-15,1-1 0 16,-1-1 2-16,3-1-2 16,-1 2 0-16,-1-1 0 15,-3 0 0-15,-2-1 0 16,3 1 0-16,-2 2 0 15,5-1 0-15,-1 1-2 16,-1 0 2-16,0 2-4 16,2 1-1-16,-4 5 5 15,1 3 0-15,-1-1 1 0,2 0 5 16,2-4-6-16,0 0 0 16,4 2 0-16,1-4 2 15,-1-5-1-15,1 4 2 16,1-4-2-16,-1-2-1 15,2-1 1-15,-1-2 1 16,1-2-2-16,0-1-1 16,-2 0 0-16,1-3-5 15,-3-1-31-15,-1-6-108 16,2 0-197-16,0-13-520 16</inkml:trace>
  <inkml:trace contextRef="#ctx0" brushRef="#br0" timeOffset="-143532.028">22963 15243 203 0,'0'0'252'0,"0"0"-220"16,0 0 21-16,0 0 32 16,0 0-20-16,0 0-19 15,0 0-1-15,0 0-10 16,0 0-5-16,0 0 4 15,0 0-3-15,0 0 3 16,0 0-4-16,0 0-10 16,0 0-5-16,0 0 2 15,0 0-1-15,0-2-4 0,0-2-5 16,0 0 9 0,0-2 1-16,0 2-11 0,0-1-3 15,0-1-3-15,-1 3 0 16,-5-2 0-16,-1 0-1 15,-1 0 4-15,-3 0-3 16,-2 0 1-16,0 1 1 16,-3 1 0-16,-1 3-2 15,-2 0 0-15,1 0 0 16,0 0 1-16,0 7 5 16,0 9 13-16,0 8-2 0,3 4-1 15,2 3 0-15,5-2 2 16,4 0-3-1,4-2 1-15,0-4-3 0,0-2-3 16,10-6-4 0,13-5-2-16,5-6 1 0,6-4 0 15,2 0-5 1,0-4 0-16,-3-7-9 0,-8-3-8 16,-6-3-28-16,-3-3 13 15,-5-3 7-15,-5 3 1 16,-3 0 18-16,-3 4 6 15,0 5 3-15,0 3 2 16,0 4 12-16,0 2 1 16,-4 2 10-16,-6 2-3 0,2 16 11 15,2 9-11 1,1 3-4-16,4 1-8 16,1-2-6-16,0-1-6 15,0-3-1-15,1-2-7 0,7-5-114 16,-2-7-177-16</inkml:trace>
  <inkml:trace contextRef="#ctx0" brushRef="#br0" timeOffset="-143059.021">23150 15436 159 0,'0'0'610'15,"0"0"-594"-15,0 0 17 16,0 0 71-16,0 0-29 15,0 0-17-15,51-32-20 16,-41 32-1-16,1 0 1 0,-2 0-4 16,1 0 4-1,-1 3-6-15,0 3-8 0,-3 2-9 16,0 1-5 0,-5 1-3-16,-1 2 0 0,0 1 6 15,-10 3-5-15,-7 1-4 16,-2-2 2-16,1 1-3 15,2-5 1-15,7-2 0 16,6-4-3-16,3-3-1 16,0 0 0-16,10-2 0 15,11 0-4-15,2 0-33 16,-1 0-68-16,-4 0-99 16,-5-4-151-16</inkml:trace>
  <inkml:trace contextRef="#ctx0" brushRef="#br0" timeOffset="-142717.151">23460 15424 498 0,'0'0'396'0,"0"0"-365"0,0 0 72 16,0 0 24-16,0 0-51 15,-34 81-48 1,34-59-23-16,0-3-5 15,0-3-67 1,3-5-180-16,3-7-703 16</inkml:trace>
  <inkml:trace contextRef="#ctx0" brushRef="#br0" timeOffset="-141915.036">23768 15226 243 0,'0'0'593'15,"0"0"-582"-15,0 0 52 16,0 0 24-16,-60 79-4 0,47-46-36 15,7 0-36 1,4-5-11-16,2-5 1 0,0-8-1 16,13-4-5-16,3-9-2 15,4-2-37-15,0 0 9 16,-1-16-7-16,-1-2 28 16,-6-3 14-16,-7-5 2 15,-5 0-1-15,0-5-1 16,-5 2 0-16,-10 4 1 15,-3 7 4-15,-3 5-1 16,-2 6-2-16,1 3 0 16,5 0 3-16,6 4-5 0,8-2 0 15,3 1-4 1,0-4-19-16,8-1 4 0,7-8 15 16,4-1 4-16,2-7 2 15,-3-5 0-15,-2-6 1 16,-5-5-2-16,-5-3 4 15,-5 1-5-15,-1 10 6 16,0 8 14-16,0 10 19 16,-4 7 6-16,-5 5-20 15,-2 0-12-15,-4 14-7 16,3 14-4-16,-1 7-2 16,4 5-2-16,6 7-32 15,3 0-91-15,0-3-154 16</inkml:trace>
  <inkml:trace contextRef="#ctx0" brushRef="#br0" timeOffset="-141674.885">24012 15359 959 0,'0'0'46'0,"0"0"-9"15,0 0 69-15,5 91-32 16,-5-62-37-16,0-1-37 16,0 1-4-16,-2-5-122 0,-2-7-261 15</inkml:trace>
  <inkml:trace contextRef="#ctx0" brushRef="#br0" timeOffset="-140928.854">24393 15299 631 0,'0'0'142'0,"0"0"-52"15,0 0 73-15,0 0-13 16,0 0-83-16,0 0-46 16,91 0 4-16,-41 0-12 15,0 0-8-15,-10 0-5 0,-9 0-6 16,-11 3-118-16,-7 1-112 16,-4-1-133-16</inkml:trace>
  <inkml:trace contextRef="#ctx0" brushRef="#br0" timeOffset="-140722.636">24557 15143 811 0,'0'0'61'0,"0"0"-53"0,0 0 104 15,-40 84 8-15,32-38-44 16,8 1-48-16,0 1-28 16,0-1-1-16,11-4-110 15,5-14-249-15</inkml:trace>
  <inkml:trace contextRef="#ctx0" brushRef="#br0" timeOffset="-140095.464">25081 15289 489 0,'0'0'185'0,"0"0"-144"15,0 0 63-15,0 0-18 0,0 0-30 16,14-83-37-16,-14 64-6 15,0 1-1-15,-9 3-3 16,-8 2-7-16,-3 5 10 16,-1 5 27-16,-6 3-15 15,-4 0 12-15,-3 10 10 16,-3 12-2-16,2 6-19 16,3 6-4-16,5 1 5 15,10-1-11-15,10 0-10 16,7-7-5-16,0-4 1 15,21-7-1-15,9-5 1 16,5-8-1-16,5-3-4 16,-2 0-21-16,-4-14-22 15,-4-4 9-15,-8-5-11 16,-5-5-2-16,-5 2 49 16,-6 3 2-16,-2 9 0 0,-4 5 33 15,0 9 21-15,0 0-9 16,0 10-18-16,-3 19 5 15,-6 10 10-15,6 2-26 16,3-1-11-16,0-3-5 16,8-2-3-16,7-9-98 15,4-8-275-15</inkml:trace>
  <inkml:trace contextRef="#ctx0" brushRef="#br0" timeOffset="-139144.537">25322 15485 680 0,'0'0'62'15,"0"0"22"-15,0 0 49 16,0 0-23-16,0 0-25 15,0 0-35-15,-9-51-24 16,14 46-3-16,4-1-20 16,3 4 2-16,1-1-4 15,0 3 2-15,0 0 6 16,-3 0-2-16,0 0 2 16,1 0 3-16,-2 4 1 15,1 3-3-15,-4 2-9 0,-4 1-1 16,-2 3 0-16,0 5-1 15,-3 0 1-15,-11 0 4 16,1 0-2-16,-2-1-1 16,5-5 0-1,2-3 1-15,3-3-1 0,5-4 3 16,0-1-1-16,0 0-2 16,13-1 2-16,6 0-1 15,0 0-2-15,2 0-11 16,-2 0-80-16,-3 0-172 15,0 0-288-15</inkml:trace>
  <inkml:trace contextRef="#ctx0" brushRef="#br0" timeOffset="-138764.949">25619 15458 711 0,'0'0'19'16,"0"0"5"-16,0 0 60 15,0 0-41-15,0 0-17 16,0 0 0-16,70-6 5 0,-55 15 1 15,-4 4 1-15,-10 3-8 16,-1 2 7-16,-3 1 1 16,-18 0 9-16,2-3-11 15,-2 2 16-15,3-7 0 16,6-3-4-16,6-2-11 16,6-2-14-16,0 0-15 15,8 1-3-15,17 0-1 16,6-5-49-16,7 0-126 15,-1 0-167-15</inkml:trace>
  <inkml:trace contextRef="#ctx0" brushRef="#br0" timeOffset="-138072.91">26110 15302 631 0,'0'0'96'0,"0"0"-77"0,0 0 74 15,-48 79-46-15,39-55-7 16,5-3-20-16,4-4-13 15,0-6-4-15,3-4-3 16,14-6-3-16,2-1-5 16,0 0-6-16,-2-8-1 0,-4-5 15 15,-7-4 2-15,-6-3 0 16,0-5 7-16,-5-2 31 16,-11-5-5-16,-4-1 8 15,-2 3-20 1,-3 0-8-16,0 5-9 0,1 2 1 15,4 3 7-15,4 6-7 16,8 4 4-16,8 2 11 16,0-1-18-16,12-3 2 15,9-6-4-15,4-2-2 16,1-7 0-16,-1-2 1 16,-4-3-1-16,-3 1 1 15,-6 3-1-15,-7 5 2 16,-5 7 5-16,0 6 8 0,0 4 17 15,-8 6-11-15,-11 0-7 16,-1 18-3-16,-1 11 4 16,5 14-5-16,3 3-10 15,7 9-7-15,4-1-72 16,2-3-76-16,0-4-153 16</inkml:trace>
  <inkml:trace contextRef="#ctx0" brushRef="#br0" timeOffset="-137715.733">26282 15387 107 0,'0'0'787'15,"0"0"-773"-15,0 0 4 16,0 0 62-16,0 0-14 15,0 0-44-15,14-25-13 16,3 25 0-16,1 2-8 16,-3 7-1-16,-2 1 0 15,-5 0 0-15,-4 5-2 16,-4-1 0-16,0 1 2 16,-4 2 0-16,-13 2 7 0,-4-2 27 15,1 0 10-15,6-1 8 16,6-3-6-16,8-1-19 15,0-2-17 1,6-2-5-16,14 0-5 0,7-3-9 16,4-3-112-1,8-2-253-15</inkml:trace>
  <inkml:trace contextRef="#ctx0" brushRef="#br0" timeOffset="-137113.121">26696 15389 860 0,'0'0'100'15,"0"0"-96"-15,93 0 27 16,-48 0-16-16,2 0-5 15,-2 0-10-15,-5 0-23 16,-10 2-102-16,-10-2-182 16</inkml:trace>
  <inkml:trace contextRef="#ctx0" brushRef="#br0" timeOffset="-136924.355">26853 15196 80 0,'0'0'874'0,"0"0"-858"15,0 0 89-15,-51 106-8 16,50-65-54-16,1-1-43 16,0-1-2-16,6-6-111 15,9-7-185-15</inkml:trace>
  <inkml:trace contextRef="#ctx0" brushRef="#br0" timeOffset="-136354.8">27314 15306 357 0,'0'0'0'0,"0"0"-20"16,0 0 20-16,0 0 70 15,0 0 18-15,30-80-38 16,-30 60-22-16,0 1 16 0,-5 0 26 15,-9 0-5-15,-3 4 9 16,-4-1-17-16,-1 6 6 16,-1 0-1-16,-2 9 0 15,-3 1-13-15,-2 7-6 16,0 18 7-16,0 5-17 16,6 9-5-16,6 1-2 15,10 1-25-15,8-2 3 16,0-5-1-16,16-5 2 15,8-8-5-15,1-8-1 16,4-10-11-16,2-3-6 16,-1 0-3-16,-2-17 1 15,-4-5-7-15,-3-3-12 16,-5 1 4-16,-6 6 28 16,-5 5 7-16,-4 9 16 0,-1 4 20 15,0 0-16-15,-6 11 0 16,-7 13 17-16,3 4-4 15,4 3-29-15,2-2-4 16,4-1 0-16,0-3-29 16,0-3-112-16,11-10-202 15</inkml:trace>
  <inkml:trace contextRef="#ctx0" brushRef="#br0" timeOffset="-135439.459">27410 15464 613 0,'0'0'121'16,"0"0"-69"-16,0 0 44 15,0 0-15-15,0 0-41 16,0 0-6-16,0 0-14 16,-2-28-8-16,2 24-3 15,0 1 2-15,0 0 6 16,0 1 3-16,0 1-11 15,2 0-2-15,4-3-3 16,4 2 1-16,-1 1-2 16,3-1 5-16,0 1-6 15,-2 1-1-15,-2 0 0 0,-1 0-1 16,-1 0 0 0,-2 0 0-16,-1 0-1 0,1 0 2 15,0 6-1-15,-2-1 0 16,-1 2 0-16,1-1 2 15,-1 1 2-15,-1-2-3 16,0 1-1-16,0 1-1 16,0 0 1-16,0 2-2 15,-4 1 2-15,-7 1-5 16,-4 3 4-16,-1 1 2 16,-4 2 5-16,2-1-2 15,-1 1-4-15,3-3 2 16,5-3-1-16,7-4 1 15,2-1-2-15,2-5 1 0,0-1-1 16,12 0 24-16,6 0-2 16,3 0-12-16,-3 0-5 15,-2-1-5-15,-4-2-2 16,-6 2-26-16,-1 1-99 16,-2 0-103-16,1 0-249 15</inkml:trace>
  <inkml:trace contextRef="#ctx0" brushRef="#br0" timeOffset="-134360.917">27656 15490 283 0,'0'0'225'0,"0"0"-139"16,0 0 7-1,0 0-12-15,0 0-24 0,0 0-3 16,-5-7-20 0,5 5-21-16,0 2-3 0,0-1 8 15,0-2 12-15,0 1 10 16,0-2-14-16,0 1-9 15,0 0-13-15,0 0 5 16,0 3-2-16,0-1 1 16,0 1-6-16,0 0 0 15,0 0-1-15,0 0-1 16,2 0-1-16,-1 0-12 16,2 0 13-16,-1-1 0 15,1-1 1-15,-2 2-1 0,2 0-1 16,0 0 1-16,3 0 1 15,-3 0 0-15,0 0-1 16,0 0 2-16,0 0 1 16,2 0-3-16,1 0 2 15,-1 0 0-15,3 0-1 16,-2 0 2-16,0 0 2 16,0 0 3-16,0 0 1 15,-2 0-2-15,-1 2 2 16,0 3 5-16,-3 3 0 15,0-1-5-15,0 3 7 16,0-2 3-16,-6 2 4 16,-4 0 8-16,-1-1-8 0,2-2-11 15,1-2-3-15,0-1-2 16,4-1 0-16,2-1-5 16,2-1-2-16,0 0-4 15,0 3-17-15,0 0-32 16,6-1 19-16,4 2-5 15,2 2-2-15,-1-1-3 16,1 1 7-16,-3 0 9 16,-2-1 21-16,-1 1 2 15,0 3 5-15,-5 1 1 16,1-1 2-16,-2 1 0 16,0-4 23-16,0 0 23 15,-10-3-1-15,-1-2-6 16,1 0-6-16,-4 0-10 0,4-2-11 15,1 0-15-15,-1 0-16 16,2 0-89-16,2 0-93 16,4-13-218-16</inkml:trace>
  <inkml:trace contextRef="#ctx0" brushRef="#br0" timeOffset="-133656.948">28075 15271 32 0,'0'0'752'0,"0"0"-716"0,0 0-9 16,0 0 34-1,0 0 6-15,0 0-21 0,-64 77-3 16,50-41-43-16,5-5 1 15,8-3-1-15,1-7-4 16,0-5 4-16,13-6-21 16,8-5-18-16,4-5-1 15,2 0-18-15,1-2 36 16,-6-12 22-16,-5-4 1 16,-6-2 8-16,-8-3 13 15,-3-4 6-15,0 2 4 16,-11 0-1-16,-9 2-10 15,-6 7-21-15,-2 1 13 16,4 8-12-16,5 4-2 16,7 1 0-16,6 2-3 0,5 0-2 15,1 0-8-15,0-2-3 16,5-3 6-16,7-5-2 16,7-2 13-16,1-4 2 15,2-4 1-15,2-6-3 16,-3-4 1-16,-1-6-1 15,-3-5-6-15,-8 1-3 16,-3 5 9-16,-6 7 9 16,0 12 57-16,0 7-25 15,-4 7-25-15,-7 2 10 16,-3 8-17-16,-2 17-1 16,-1 7 5-16,3 8-13 15,5 6-14-15,5 3-79 0,4-2-122 16,0 2-276-16</inkml:trace>
  <inkml:trace contextRef="#ctx0" brushRef="#br0" timeOffset="-132956.79">28321 15450 582 0,'0'0'14'16,"0"0"6"-16,0 0 50 15,0 0 36-15,0 0-29 0,0 0-29 16,6-23-11-16,-3 20-6 15,2 2 2-15,-1 0 1 16,-1 0 0-16,0-2-2 16,0 3 5-16,1 0 0 15,2 0-4-15,2 0-5 16,-2 0 0-16,3 0-2 16,-3 3 0-16,-2 5 1 15,2 4-1-15,-4 1 0 16,-2 3 1-16,0-2-13 15,-3 0-14-15,-11-1-1 16,-2-1 1-16,1-2 0 16,0-2-1-16,4 0 1 0,1 1-1 15,3-1-22 1,1 2-20-16,3 4-12 0,3 0-37 16,0 3 1-16,0-2-8 15,6 1 12-15,0-6 84 16,-3-4 3-16,-3-6 7 15,0 0 44-15,0 0 33 16,-12 0-10-16,-2 0 9 16,-5 0-23-16,0 0-42 15,0 0-18-15,0 4-36 16,6 4-194-16,-1 2-190 16</inkml:trace>
  <inkml:trace contextRef="#ctx0" brushRef="#br0" timeOffset="-131624.058">23038 16195 525 0,'0'0'164'0,"0"0"-120"16,0 0 84-16,0 0 14 15,0 0-50-15,0 0-27 16,-1 0-3-16,1 0-26 15,0 0-23-15,0 0-7 16,0 0-3-16,0 0 1 16,0 0-1-16,0 0-1 15,0 0 1-15,0 0-1 0,0-4-2 16,-3-6-15 0,-11 2 1-16,2 0 3 0,-4-1 5 15,-4 5-10-15,0 0 9 16,-6 4 7-1,1 0 0-15,-2 0 0 0,2 12 2 16,2 9-1-16,5 11-1 16,5 6 2-16,8 4 12 15,5 0-1-15,5-3-2 16,19-4-4-16,7-3 0 16,5-8-6-16,1-8 3 15,3-9-2-15,-5-7 4 0,-5 0-6 16,-5-4-4-1,-7-12-24-15,-2-7-8 0,-5-3-5 16,-5-1 28-16,-3-5 7 16,-3 1 4-16,0 4 2 15,0 8 3 1,0 6 5-16,0 7 22 0,0 4-14 16,0 2 5-16,0 4-14 15,-3 20-6-15,0 7 3 16,0 10 4-16,3 2-6 15,0 3-2-15,6 1-21 16,9-5-103-16,-3-6-288 16</inkml:trace>
  <inkml:trace contextRef="#ctx0" brushRef="#br0" timeOffset="-130693.138">23284 16502 620 0,'0'0'189'0,"0"0"-172"16,0 0 93-16,0 0-15 0,0 0-52 15,0 0-14 1,21-34-3-16,-15 34-5 0,0 0 4 16,-1 0 12-16,3 0-9 15,0 0 0-15,-1 0-3 16,4 4-4-16,-1 4-7 16,1 4-4-16,-4 1-4 15,2 3-3-15,-4 3-3 16,-5-1-5-16,0 0 2 15,0 0 0-15,-8 0-7 16,-4-1 3-16,-1-5 7 16,-2-1-6-16,4-2 6 0,2-5-3 15,5 0-34-15,1 0-32 16,3-1-12-16,0 1-49 16,0 1-32-16,10-1 53 15,-1-1 77-15,-2-2 32 16,-6-1 20-16,-1 0 41 15,0 0 33-15,0 3 7 16,-1-1-19-16,-9 4-23 16,3 2-4-16,-5 2-49 15,5 4-6-15,2-1-82 16,5 0-124-16,0-2-398 16</inkml:trace>
  <inkml:trace contextRef="#ctx0" brushRef="#br0" timeOffset="-130019.319">23510 16541 531 0,'0'0'303'0,"0"0"-211"15,0 0 42 1,0 0 0-16,0 0-93 0,0 0 15 16,7 88 3-16,-13-48-39 15,3 1-20-15,3-4-1 16,0-3-61-16,0-7-128 15,5-11-209-15</inkml:trace>
  <inkml:trace contextRef="#ctx0" brushRef="#br0" timeOffset="-129288.928">23723 16301 848 0,'0'0'80'0,"0"0"-17"0,0 0 48 16,-54 72-47-16,47-40-56 15,7-1-6-15,0-1-2 16,12-9-1-16,7-7-16 16,10-10-21-16,0-4-12 15,1-1 5-15,-1-16-11 16,-12-4 40-16,-8-3 10 16,-9-3-11-16,0 0 17 15,-9-1 12-15,-12 1 17 0,-1 2-3 16,-5 4 7-1,0 11-21-15,-3 4-9 0,2 6-2 16,6 0 0-16,6 0-1 16,11 0-3-16,5 3-28 15,0-1-55-15,15-2 51 16,6 0 35-16,3-14 1 16,-1-6 7-16,0-10 8 15,-5-5 4 1,-2-6 12-16,-5-6-5 0,-8 2-11 15,-3 7-7-15,0 12 23 16,-2 9 18 0,-10 9-7-16,-4 5-15 0,-1 3-19 15,0 0-6-15,3 7-3 0,4 15-3 16,1 12-5-16,6 12-4 16,3 11-66-16,0 2-82 15,12-3-211-15</inkml:trace>
  <inkml:trace contextRef="#ctx0" brushRef="#br0" timeOffset="-129109.538">24050 16418 889 0,'0'0'224'0,"0"0"-219"0,0 0 16 15,0 0 54-15,-14 102-55 16,22-61-20-16,5 2-9 16,-1-4-157-16,-5-5-244 15</inkml:trace>
  <inkml:trace contextRef="#ctx0" brushRef="#br0" timeOffset="-128652.074">24348 16321 835 0,'0'0'106'0,"0"0"-51"16,0 0 27-16,0 0-35 16,87-6-23-16,-38 6-19 15,1 0-5-15,-3 0-17 16,-13 0-119-16,-10 0-198 15</inkml:trace>
  <inkml:trace contextRef="#ctx0" brushRef="#br0" timeOffset="-128457.088">24526 16185 813 0,'0'0'43'15,"0"0"2"-15,0 0 48 16,-38 94-29-16,38-56-39 16,0 0-20-16,0 1-5 15,8-2-55-15,1-7-206 16</inkml:trace>
  <inkml:trace contextRef="#ctx0" brushRef="#br0" timeOffset="-127889.686">24981 16318 237 0,'0'0'308'0,"0"0"-307"16,0 0 27-16,0 0 25 16,3-78-8-16,-3 55 15 15,0-1-20-15,-3 5 19 16,-11 1-27-16,-4 8 25 15,-4 2-6-15,-1 6-17 16,-2 2-8-16,-5 4 27 16,-1 17-4-16,0 9 3 15,2 3-9-15,9 3-6 16,9 0-12-16,8-5-16 16,3-2-6-16,3-5 0 15,18-6-2-15,10-8-1 0,6-7 0 16,4-3-15-16,-1-3-22 15,-3-13-12-15,-7-3 0 16,-9 0-3-16,-3-4 30 16,-7 9 12-16,-7 1 10 15,-2 8 8-15,-2 5 39 16,0 0-17-16,-6 10-15 16,-7 12 27-16,-1 9-3 15,6 5-27-15,5 1-12 16,3 1-8-16,0-3-118 15,11-8-259-15</inkml:trace>
  <inkml:trace contextRef="#ctx0" brushRef="#br0" timeOffset="-127040.706">25197 16449 437 0,'0'0'245'15,"0"0"-196"-15,0 0 22 0,0 0-2 16,0 0-1-16,0 0-6 16,0-28-24-16,0 26-12 15,0 1 4-15,0-2 4 16,0 3-3-16,2-1 1 15,-2-1 0-15,1 2 4 16,2-1-4-16,4 1-11 16,4 0-11-16,1 0-3 15,1 0-3-15,-1 0 2 16,-3 0-2-16,1 0-1 0,-4 7-2 16,-1 4-1-1,-2-1 2-15,0 3 5 0,-3 1 4 16,0 0 7-16,0 0 2 15,0-2-4-15,-9-1-5 16,-3 1-5-16,-1-4-6 16,2 0-5-16,4-1 4 15,-1 2-5 1,5-5-16-16,3 4-13 0,0 0-14 16,0 3 8-16,0 3-3 15,12 0 11-15,-1 2 15 16,1-1 13-16,1 2 3 15,-1-4 2-15,0-2 0 16,-5-3 3-16,-4-2 0 16,-3-6 11-16,0 0 9 0,0 0 0 15,-6 0-8 1,-8 0 19-16,-2 0-28 16,2 0-6-16,2 0-4 0,4 0-111 15,2 0-108-15,6-10-320 16</inkml:trace>
  <inkml:trace contextRef="#ctx0" brushRef="#br0" timeOffset="-126138.911">25442 16512 429 0,'0'0'264'0,"0"0"-261"16,0 0 16-16,0 0 66 15,0 0-4-15,0 0-40 16,-21-36-15-16,21 34 15 16,0 1 5-16,0-1-11 0,7-1-19 15,7 1-16 1,0 2 3-16,3 0 3 0,-1 0 2 16,-1 0 2-16,0 10 6 15,-3 4 2-15,-4 1 1 16,-5 7-2-16,-3-1-8 15,-2 3 4-15,-13-2 7 16,-3 0-3-16,3-4 2 16,-1-3 5-16,5-1 2 15,4-4-2-15,5-2-4 16,2 0-5-16,0-1-4 16,5-3 2-16,12-2-2 15,5 0-9-15,3-2-2 16,2 0-51-16,1 0-137 0,2 0-558 15</inkml:trace>
  <inkml:trace contextRef="#ctx0" brushRef="#br0" timeOffset="-125471.391">25934 16297 75 0,'0'0'824'16,"0"0"-823"-16,0 0-1 15,0 0 45-15,-50 77-6 16,46-45-26-16,4-2-13 0,0-5 0 16,15-7-2-1,2-9-7-15,2-4-13 0,2-5 6 16,-3 0-12-16,0-10 23 15,-9-7 5-15,-5-6 6 16,-4-2-2-16,0-3 1 16,-7 0 15-16,-8 1-1 15,-3 3 3 1,0 6 6-16,-2 4-16 0,1 3-9 16,1 3-3-16,2 4 3 15,7 2-3-15,6-1-2 16,3 3 1-16,0-2-16 15,9-5-40-15,8-6 35 16,2-7 9-16,0-5 13 16,-2-7 0-16,0-9 3 0,-2-2 0 15,0 1 4-15,-7 6 7 16,-7 9 5-16,-1 7 14 16,0 7 2-16,-10 4-2 15,-8 5 1-15,0 4 8 16,-5 4 4-16,1 22-18 15,4 10-9-15,0 11-1 16,11 7-18-16,7-1-1 16,0 3-76-16,12-5-99 15,13-8-184-15</inkml:trace>
  <inkml:trace contextRef="#ctx0" brushRef="#br0" timeOffset="-125057.092">26170 16462 653 0,'0'0'61'0,"0"0"-54"16,0 0 24-16,0 0 34 15,0 0-19-15,91-31-7 16,-78 31-14-16,0 0 14 16,-2 0 2-16,-2 6 13 15,-1 5-10-15,-3 2-18 0,-3-1 3 16,-2 2 2 0,0 1 3-16,0 0-11 0,-7-1-6 15,-4 3-8-15,2-4 11 16,0-2 0-16,3-3 1 15,5 0-5-15,1 0-10 16,0 0 1-16,0-1-2 16,7 2 3-16,2-3-4 15,3 1-1-15,1-3-3 16,-1 0-7-16,-1 1-60 16,2-4-155-16,-1-1-439 15</inkml:trace>
  <inkml:trace contextRef="#ctx0" brushRef="#br0" timeOffset="-124557.136">26601 16287 744 0,'0'0'177'0,"0"0"-121"0,0 0 47 16,79-1 14-16,-37 1-63 16,1 0-35-16,2 0-8 15,-8 0-11-15,-9 0-1 16,-10 0-40-16,-6 0-122 16,-7 0-152-16,-4 0-377 15</inkml:trace>
  <inkml:trace contextRef="#ctx0" brushRef="#br0" timeOffset="-124363.355">26784 16129 673 0,'0'0'291'0,"0"0"-275"15,0 0 54-15,0 0 70 16,-20 92-70-16,20-53-41 15,6-2-28-15,11-1-1 16,1-2-24-16,0-5-155 16,0-8-239-16</inkml:trace>
  <inkml:trace contextRef="#ctx0" brushRef="#br0" timeOffset="-123812.673">27308 16251 714 0,'0'0'58'16,"0"0"-52"-16,0 0 26 15,0 0-5-15,0 0-16 16,0 0-11-16,15-86 0 16,-22 69 14-16,-8 3-3 0,-3 1 8 15,-3 3 24 1,-3 3-1-16,0 4 1 0,-1 3 2 16,-5 0 3-16,-2 17 1 15,3 7-9-15,2 5-1 16,6 5-7-16,9 1-25 15,7-1 4-15,5-2-7 16,0-7-1-16,20-2-2 16,5-11-1-16,5-5-1 15,0-7-11-15,0 0-15 16,0-3-15-16,-8-12 8 16,-4-4 11-16,-5-4-5 15,-5 3 16-15,-5 3 12 16,-2 7 11-16,-1 4 44 0,0 6-4 15,0 0-19-15,-3 8-12 16,-4 14 3-16,-2 5-14 16,3 2-4-16,6 1-5 15,0-1-9-15,0-1-69 16,0-3-97-16,10-10-171 16,4-7-347-16</inkml:trace>
  <inkml:trace contextRef="#ctx0" brushRef="#br0" timeOffset="-123249.849">27427 16415 745 0,'0'0'145'0,"0"0"-86"16,0 0 51-16,0 0-41 16,0 0-54-16,0 0-6 15,15-41-7-15,-9 40-2 0,1 0 0 16,-2 1 6-16,-2 0 1 15,0 0-1-15,-1 0 9 16,1 0 4-16,1 0 9 16,-1 2 0-16,0 8-2 15,-1 4 8-15,-2 0 2 16,0 3-9-16,-6-1 3 16,-9-2-22-16,-2 0-6 15,1-3-2-15,3-2 0 16,0-1 0-16,6-3-8 15,3 3-12-15,2-1-5 16,2 3-19-16,0 6-6 16,7 2 17-16,7 0 15 15,1-3 15-15,-5-3 3 0,-4-5 1 16,-4-3 3-16,-2-2 9 16,0 1 11-16,0 0 10 15,-11-1-10-15,-5 1-12 16,1-1-5-16,0-1-7 15,6-1-30-15,3 0-127 16,5 0-160-16</inkml:trace>
  <inkml:trace contextRef="#ctx0" brushRef="#br0" timeOffset="-122577.914">27578 16404 494 0,'0'0'171'0,"0"0"-142"16,0 0 73-16,0 0 5 15,0 0-32-15,0 0-25 16,-7-32-14-16,7 30-9 16,0 0 2-16,7 2-5 15,2-1-10-15,0 1 4 16,2 0 20-16,3 0-4 16,0 0-2-16,1 1 1 15,-6 10-2-15,-5 3-12 16,-4 2-12-16,0 4-4 0,-9 2 7 15,-5-1 7-15,-2-3-7 16,0-2-1 0,4 1-6-16,3-3 0 15,4-3-3 1,1 2-6 0,4-3-15-16,0 2 2 0,0 1 10 15,4 3 3 1,-1 1 4-16,-1 1 2 15,-2-2 0-15,0 0 1 0,0-3 3 16,-2-3-4-16,-11-3-7 0,0 0 4 16,-4-3 2-16,4-1-3 0,2-3-31 15,1 0-69-15,4 0-61 16,6-7-97-16,0-13-524 0</inkml:trace>
  <inkml:trace contextRef="#ctx0" brushRef="#br0" timeOffset="-121800.114">27960 16287 67 0,'0'0'487'16,"0"0"-405"-16,0 0 18 15,0 0 24-15,0 0-37 16,0 0-22-16,-40 14 18 16,19 8-1-16,0 3-35 15,6-1-26-15,3 1-5 0,8-3-15 16,4-4-1 0,0-3-4-16,3-5 2 15,11-6 1-15,2-4-2 0,4 0 3 16,1-4-2-16,-6-7-8 15,0-5 7-15,-8-2 3 16,-2-3-4-16,-5-3-1 16,0 1 4-16,0 1-1 15,0 4 2-15,-1 5 0 16,-9 1 2-16,-1 2-4 16,2 4-1-16,3 2 3 0,1 1-1 15,5 2 0-15,0-3-9 16,0-3 0-1,0-2-23-15,2-5 10 0,5-4 23 16,1-3 2-16,1-5-1 16,4-4 1-16,-1 0-2 15,4-3 2 1,-5 2 1-16,-2 0-3 0,-3 4 3 16,-5 0-2-16,-1 4 4 15,0 0 9-15,0 9 14 16,0 2-1-16,-4 6 3 15,0 5-9-15,-4 1-10 16,-4 0-5-16,-3 19-6 16,-2 7 18-16,1 8 1 0,4 7-15 15,2 8-4-15,5 1 2 16,5 4-4-16,0-2-41 16,0-4-70-16,0-4-115 15,8-9-121-15</inkml:trace>
  <inkml:trace contextRef="#ctx0" brushRef="#br0" timeOffset="-120935.868">28093 16425 667 0,'0'0'150'0,"0"0"-90"15,0 0 69-15,0 0-37 16,0 0-47-16,0 0-21 16,4-23-14-16,7 22-3 15,-1-1-2-15,1 2 16 16,2 0 1-16,-1 0-2 16,1 0 5-16,-4 0-3 15,-1 0-2-15,-4 0-14 0,-4 7-5 16,0 4 2-1,0 1 0-15,0 2 3 0,0 2 7 16,-12-1 7-16,-2 3 8 16,-1-5-6-16,0 0-3 15,-2-2-3-15,3-3-5 16,0-3-6-16,2-2-5 16,3-3 2-16,6 0-2 15,2 0 0-15,1 0-1 16,0 0-5-16,0 2-12 15,0-2-13-15,3 1-8 16,7 0 24-16,0 2 2 16,4 1-12-16,1 1 4 15,-3 1 7-15,-1 1 3 16,-1 5 10-16,-4 0 0 16,-2 4 0-16,-1 1 1 0,-3 0 1 15,0 2 1-15,0-3 15 16,-4 0 6-1,-10-5 11-15,-4-1-8 0,0-4-2 16,-3-3 3-16,2-2 2 16,2-1-4-16,6 0-4 15,2 0-16 1,4 0-4-16,4-3-1 0,-1-2-22 16,2-1-76-16,0-1-117 0,0 4-218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77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1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2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  <inkml:trace contextRef="#ctx0" brushRef="#br0" timeOffset="3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4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50:47.9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1041 1414 181 0,'0'0'131'0,"0"0"-85"15,0 0 41-15,0 0-19 16,0 0-5-16,0 0 23 16,0 0-4-16,0 0-7 0,0-43-24 15,0 43 11 1,0 0 3-16,0 0-9 0,0 0-12 16,0 0-4-16,0 0-10 15,0 0-22-15,0 11-8 16,0 18 0-16,0 18 27 15,0 16 16-15,0 15 11 16,0 9-17-16,3 3-4 16,0-2-13-16,0-6-11 15,3-9 0-15,6-10-2 16,-2-10-2-16,1-10-2 16,2-6-1-16,-5-6-2 15,-2-6 0-15,-5-6-4 0,1-8-48 16,-2-8-90-16,3-3-114 15,1-8-58 1</inkml:trace>
  <inkml:trace contextRef="#ctx0" brushRef="#br0" timeOffset="293.181">1047 1938 712 0,'0'0'85'0,"0"0"-22"0,0 0 60 15,0 0-37-15,0 0-59 16,0 0-14-16,55 0 29 15,-13-5-11-15,1-1-30 16,-7 3-1-16,-9 0-55 16,-8 1-117-16,-1-3-20 15,-1-6-24-15</inkml:trace>
  <inkml:trace contextRef="#ctx0" brushRef="#br0" timeOffset="519.162">1312 1658 642 0,'0'0'143'0,"0"0"-98"0,0 0 64 16,0 0-38-16,0 0-27 16,-8 81 73-16,21-22-6 15,-1 3-51-15,0 4-27 16,-3-1-19-16,-2-4-14 15,-2-4-12-15,-2-4-74 16,0-7-186-16,-3-13-241 16</inkml:trace>
  <inkml:trace contextRef="#ctx0" brushRef="#br0" timeOffset="990.462">1702 2073 894 0,'0'0'0'0,"0"0"-32"16,0 0 32-16,0 0 30 0,0 0-10 15,0 0-5-15,22-35-7 16,-22 18 8-16,0-1 2 15,-4 3-13-15,-11 0 23 16,-3 5 8-16,0 5 5 16,-7 5 22-16,1 0-16 15,-5 19 3-15,-2 13-20 16,7 5-1-16,5 4-18 16,13-5-11-16,6-3-3 15,3-7-5-15,18-6 1 16,4-9-45-16,6-10-13 15,1-1 21-15,-4-9-3 16,-2-11 40-16,-7-2 7 16,-4 3 10-16,-8 1 19 15,-2 11 29-15,-5 1 26 0,0 6-12 16,0 0-49 0,0 2-23-16,0 14-18 0,0 2 14 15,7 2-38-15,8-1-117 16,3-9-60-16,9-10-249 15</inkml:trace>
  <inkml:trace contextRef="#ctx0" brushRef="#br0" timeOffset="1373.289">2011 1941 974 0,'0'0'74'0,"0"0"-63"16,0 0 58-16,-20 105 57 16,17-64-45-16,3-5-38 15,0-4-5-15,0-9-9 16,0-6-19-16,6-8-10 16,2-6-1-16,4-3-12 15,6-6-8-15,4-18 0 16,1-7-29-16,-6-4 1 15,-3 0 8-15,-4 3 10 16,-2 8-2-16,-4 11 33 16,2 8 12-16,-3 5 15 15,4 0-6-15,-2 17 1 0,4 8 30 16,-3 4-12-16,4 1-10 16,1 3-3-16,-2-2-16 15,4-3-11-15,2-2-2 16,3-3-55-16,2-13-147 15,3-7-270-15</inkml:trace>
  <inkml:trace contextRef="#ctx0" brushRef="#br0" timeOffset="1520.077">2533 2219 1211 0,'0'0'79'0,"0"0"-73"16,0 0-6-16,0 0-14 15,0 0-116-15,0 0-251 16</inkml:trace>
  <inkml:trace contextRef="#ctx0" brushRef="#br0" timeOffset="2174.074">3134 1808 883 0,'0'0'154'15,"0"0"-138"-15,0 0 31 16,0 0-8-16,0 0-26 16,-6-75 3-16,24 62-14 15,9 1 1-15,10 3 6 16,5 4-8-16,0 1 0 15,-3 4 0-15,-2 0 4 16,-7 6 1-16,-3 15 1 16,-8 1 6-16,-13 10 5 15,-6 3-11-15,-3 5 5 16,-22 8 5-16,-11-1-3 0,-3 1-4 16,-7 1-1-16,1-5 0 15,2-5-2-15,4-5-5 16,9-9-1-16,12-9 2 15,11-5-3-15,7-3 0 16,13-2-9-16,26-2-3 16,18-4 0-16,10 0-47 15,9-1-132-15,-6-9-159 0</inkml:trace>
  <inkml:trace contextRef="#ctx0" brushRef="#br0" timeOffset="2313.291">3774 2284 1175 0,'0'0'0'15,"0"0"-11"-15,0 0-152 16,0 0-171-16</inkml:trace>
  <inkml:trace contextRef="#ctx0" brushRef="#br0" timeOffset="3855.772">5160 1559 829 0,'0'0'127'0,"0"0"-121"16,0 0 3-16,0 120 101 16,0-61-5-16,0 4-34 15,0-4-33-15,0 0-4 16,0-8-29-16,0-4-5 16,0-6 0-16,3-7-15 15,3-10-131-15,-1-14-256 16</inkml:trace>
  <inkml:trace contextRef="#ctx0" brushRef="#br0" timeOffset="4340.047">5111 1752 634 0,'0'0'37'0,"0"0"-16"15,0 0 64-15,0 0-3 16,0 0-9-16,0 0-34 0,66-64 14 16,-44 59 2-1,0 2-6-15,-1 3 5 0,0 0-16 16,-3 8-7-16,-3 10 1 15,-4 3-1-15,-8 4-12 16,-3 5 4-16,0 0-13 16,-5 0-2-16,-10-1-1 15,-3-2-5-15,3-4-2 16,5 0-6-16,7-3-43 16,3 1-34-16,16 1 8 15,17 1 5-15,10 3 24 16,5-2 23-16,-3-1 18 15,-2 0 5-15,-13-3 15 16,-12-2 26-16,-12-4-2 16,-6 0 36-16,-8-1-43 15,-23-1 28-15,-6-2-31 16,-4 0-15-16,4-5-14 0,13-3-12 16,12-2-103-1,12-6-108-15,0-18-192 0</inkml:trace>
  <inkml:trace contextRef="#ctx0" brushRef="#br0" timeOffset="4739.74">5481 2148 1114 0,'0'0'22'0,"0"0"-22"15,0 0-2-15,0 0 2 16,0 0 0-16,105-33 0 16,-64 19-47-16,-5-2-27 15,-8 2 1-15,-11 1 13 16,-7-1 37-16,-5-1 23 16,-5-1 8-16,0-1 37 15,-18 3 13-15,1 1 3 16,-8 4 7-16,1 1-31 15,-1 6-8-15,2 2 1 16,-1 0 9-16,4 21-7 0,3 9-7 16,1 8 3-1,7 3-7-15,6 0-6 0,3 0-8 16,0-8-6-16,16-1 2 16,5-7-3-16,6-8-1 15,6-8-6-15,7-9-23 16,9 0-93-16,-1-21-86 15,1-9-167-15</inkml:trace>
  <inkml:trace contextRef="#ctx0" brushRef="#br0" timeOffset="5140.175">5984 1950 181 0,'0'0'824'0,"0"0"-822"16,0 0 9-16,-36 100 100 0,27-62-18 15,3-3-23-15,4-2-29 16,2-4-12-16,0-6-19 16,3-6-4-16,8-9-6 15,5-8-2-15,5 0-11 16,11-9-32-16,4-14-47 16,2-1-52-16,-5-1 3 15,-9 4 48-15,-11 1 6 16,-8 4 42-16,-5 3 45 15,0 7 55-15,-15 0 38 16,-6 6-9-16,-3 0-14 16,-1 0 3-16,5 15 23 15,4 8-20-15,4 4-28 16,10 1-27-16,2-2-11 16,5 0-2-16,16-3-3 15,3-4-3-15,7-7-1 0,5-8-1 16,1-4-6-16,2 0-46 15,-2 0-95-15,-2-3-103 16,-4-5-145-16</inkml:trace>
  <inkml:trace contextRef="#ctx0" brushRef="#br0" timeOffset="5386.093">6591 2062 822 0,'0'0'156'0,"0"0"-141"15,-30 90 80-15,24-51 12 16,6-3-37-16,0-3-45 16,0-5-18-16,11-5 5 15,0-7-12-15,-3-8-7 16,-2-5-60-16,0-3-90 15,-3-5-30-15,-3-12-49 16,0-9-281-16</inkml:trace>
  <inkml:trace contextRef="#ctx0" brushRef="#br0" timeOffset="5520.161">6443 2078 601 0,'0'0'246'0,"0"0"-107"16,0 0 7-16,0 0-38 15,0 0-47-15,0 0-61 16,12-59 0-16,33 59 0 15,9 1-44-15,1 9-138 16,-4-1-49-16,-1-6-117 16</inkml:trace>
  <inkml:trace contextRef="#ctx0" brushRef="#br0" timeOffset="5780.037">6955 2013 585 0,'0'0'381'0,"0"0"-368"16,0 0-8-16,0 0 57 15,-60 88-8-15,53-56-31 16,5-3-17-16,2-6-3 16,8-6 1-16,17-8 3 15,5-9 4-15,4 0 20 16,-1-17-16-16,-3-8-4 16,-6-5 11-1,-11-1-10-15,-8-3-7 0,-5 4-5 16,-3 3-2-16,-19 8-24 15,-8 12-12-15,-5 7-21 16,4 1 19-16,4 17-49 16,12 5-103-16,9-2-110 0</inkml:trace>
  <inkml:trace contextRef="#ctx0" brushRef="#br0" timeOffset="6075.184">7309 1867 793 0,'0'0'31'0,"0"0"-11"0,0 0 85 16,-35 106-13-16,31-44-27 15,2 6-21-15,1 5 11 16,-2 0-31-16,0-2-18 15,3-8 0 1,0-8-5-16,0-10 1 0,4-12-2 16,4-11-1-1,-5-11-12-15,3-11-118 0,-2 0-115 16,1-23-78-16</inkml:trace>
  <inkml:trace contextRef="#ctx0" brushRef="#br0" timeOffset="6302.298">7256 1926 681 0,'0'0'34'0,"0"0"-19"16,87-2 7-16,-47 24 83 16,2 5-22-16,-3 3-25 15,-5 2-12-15,-5-5-3 16,-10-4-5-16,-10-3-12 15,-6-6-3-15,-3 0-23 16,-14-2-7-16,-17-2 7 16,-8-2-7-16,-2-4-51 15,5-4-147-15,9 0-125 16</inkml:trace>
  <inkml:trace contextRef="#ctx0" brushRef="#br0" timeOffset="6969.346">7656 1914 51 0,'0'0'539'15,"0"0"-523"-15,0 0 37 16,0 0 82-16,8 99-31 15,-8-62-43-15,0 1-22 16,0-3-4-16,0-6-8 16,3-10-11-16,6-8-5 15,1-8-2-15,2-3 2 16,6-5 42-16,0-17-33 16,1-5-16-16,-4-8-4 0,-2 2-6 15,-5-1 4-15,3 6 1 16,-5 8 1-1,-1 10 0-15,-2 8-3 0,0 2-2 16,3 0-29-16,2 5-39 16,5 8 64-16,-1 1-11 15,-1-2-34 1,2-4 2-16,2-4-8 0,1-4 19 16,1 0 41-16,4 0 1 15,1-12 2-15,2-3 0 16,0-3 3-16,3-2-5 15,-5 0 3-15,0 3 5 16,-10 6 14-16,-7 4 35 16,-5 7 38-16,0 0-46 0,-15 23-33 15,-9 18 54-15,-3 6 25 16,2 7-59-16,8-1-31 16,4 2-6-16,4 4-47 15,6-8-258-15</inkml:trace>
  <inkml:trace contextRef="#ctx0" brushRef="#br0" timeOffset="19099.162">4832 5835 232 0,'0'0'137'0,"0"0"-134"0,0 0 44 15,0 0 20-15,0 0-4 16,0 0-2-16,0 0-4 15,-3 4 5-15,3-4-2 16,0 0-2-16,0 0-5 16,0 0-7-16,0 0-9 0,0 0 7 15,0 0-13-15,0 0-5 16,0 0 2-16,0 0-3 16,0 0-4-16,0 0 8 15,0 0 4-15,0 0-9 16,0 0-12-16,0 0-7 15,0 0 0-15,0 0 0 16,6 0 2-16,6 0-3 16,1 0 1-16,1-5 1 15,2-3-4-15,-2 3 0 16,0-2 0-16,0-1-1 0,-2 5-2 16,-2-3 1-1,1 0 0-15,2-1 1 0,2-3 0 16,3-1 0-1,-3 1-1-15,3-1 2 0,-5 5-2 16,-1 2-1-16,-4 0 1 16,-1 1 1-16,-2 0-1 15,1-2 0-15,1 3 0 16,2-4 0-16,2 0 0 16,0 0-1-16,1-2 1 15,-1 1 2-15,4 0-2 16,-3 2 0-16,-2-1 0 0,-1 2 0 15,0-2 0 1,-1 2-1-16,2-2 1 0,0-2 1 16,-2 3-1-1,7-2-1-15,-2 0 0 0,0 0 1 16,-2 0 0-16,1 2 0 16,-2 0-1-16,-2 3 1 15,-1-3 0-15,2 1 1 16,-1 0-1-16,1-2 0 15,4-1 0-15,-1-1 0 16,0 1 0-16,3-2 0 16,-5 3 0-16,1-1 0 15,1 2 0-15,-3 0 0 16,0 0 0-16,1-1 0 16,2-1 0-16,3-1 0 15,-2-2 0-15,2 1 0 0,-1 0 1 16,2 0-1-16,-4 2 0 15,0 1 0-15,-2 0 0 16,-1 2 0-16,-1 0-1 16,-2 0 1-16,4 0-3 15,1-3 2-15,1 0 0 16,1-2 1-16,2 1-4 16,-2 1 2-16,-1 0 1 15,-4 1 1-15,4 0 0 16,-5 2-1-16,-1 1 1 15,3 0 0-15,0-3-1 16,0-3 1-16,6-1 0 16,0-1 0-16,1 0 0 0,-1 1-2 15,3 0 2-15,-6 2 0 16,4-1-2-16,-4 0 1 16,2 1 1-16,-1 1-2 15,1-2 2-15,0 2 0 16,0-2 0-16,1-2 0 15,-2 2-1-15,2-1 1 16,-3 4 0-16,0-2 0 16,0 0 0-16,-3 3 0 15,6-2-1-15,-3-1 1 16,0 1 1-16,-2-2-1 0,4 0-1 16,-4 1 1-1,5-2-3-15,-3 2 1 0,1 0 2 16,1 0 0-1,-1 1 0-15,-2 1-2 0,-1-1 1 16,0 0-1-16,1 1-7 16,-2-2 2-16,3 0-1 15,-2-1 2-15,1-1 0 16,2 2 3-16,-1-4 2 16,3 3 0-16,0-2 1 15,0 1-8-15,-2-2 8 16,2 3-1-16,-3 1 0 15,-1-3-2-15,2 2-5 16,-1-1 8-16,4-2 0 0,1 2 0 16,1-2 0-1,-3 3-1-15,-1 1 2 0,-3-1-2 16,4 1 1-16,-3 0 0 16,0 0 3-16,1-2-3 15,-1 2-1-15,1-2 1 16,-2 0 0-16,0 1 1 15,2 0-1-15,-1 0 0 16,0 1 0-16,1-1 0 16,-2 0 1-16,0 3-1 15,0-3 0-15,0 1 1 16,2 2-1-16,-3-2 0 16,1 1 0-16,-1 1 0 15,-1-1-1-15,2 1-1 16,-1-1 1-16,-1 1 1 0,0-2-1 15,4-1 1-15,1-1-1 16,5-2 1-16,-1 0 1 16,3-1 1-1,-3 3-2-15,-5 0 0 0,-2 1-1 16,-1 2 1-16,-4 2 0 16,2 0-1-16,-4 1 0 15,3 1 0-15,-1-1 1 16,-1-1 0-16,1-2 0 15,5 0 0-15,0-2 0 16,1 2-1-16,3-2 1 16,-1-1 0-16,-1 4 0 0,-1-3 0 15,-1 3 0-15,-1 0 0 16,0 0 2-16,-1 0-2 16,5-1 1-16,-1 2 0 15,0-1-1-15,-2 0 3 16,0 2-3-16,-1 0 1 15,-3-2 0-15,1 1 0 16,-2 1 0-16,4 0-1 16,-1 0 0-16,0-2 2 15,4 1-2-15,1-2 0 16,5-2 3-16,1 0 5 16,-1 0-7-16,-4 1-1 15,-3 2 2-15,-6 2-2 16,0 0-1-16,-3 2 1 0,3-2 0 15,0 2-1-15,-2-2-1 16,2 0 2-16,0-1 0 16,3 0 0-16,0-2 0 15,2-1-1-15,2-1 1 16,-1 1 0-16,6-1 0 16,-5 1 0-16,-2 2 1 15,2 0-1-15,-2 0 0 16,2-1 1-16,-1 0-1 15,7 0 1-15,-2 0 1 16,-4 2-2-16,1-1 0 0,-4 2 0 16,0-1 0-1,-2 2 0-15,1-3 1 16,-1 2-1-16,0 1 1 16,1-3-1-16,2 2 0 15,2-2 0-15,-2 2 0 0,-2-2 1 16,1 2-1-16,-1-2 0 15,2 0-1-15,0 2 0 16,-3-1 2-16,-1 3-2 16,-2-3 3-16,-5 4-2 15,4-2 0-15,1 0 1 16,-1-1-1-16,2-2-1 16,3 0-4-16,0-2 1 15,0 4-5-15,2-2 2 16,-1 2 6-16,-1 1 0 15,0 0-2-15,-6 2 3 16,3-3 0-16,1 0 0 16,-1 0 0-16,-1 0-1 15,-1 2-3-15,1-2-2 0,2 0-2 16,-1 0-2-16,0 1-1 16,0-1 8-16,-1 1-5 15,-2 2 7-15,-2-2 1 16,2 3 1-16,-2-2 0 15,1 1-1-15,-1 0 0 16,-1 0 0-16,2-2 0 16,-1 1-3-16,1 1-2 0,-1 1-2 15,1-3 1-15,-2 3 4 16,0-1 1-16,0-1-1 16,0 2 2-16,0 0 0 15,0 0-1-15,0 0 0 16,1 0-3-16,-1 0-2 15,0 0 3-15,0-1 1 16,0 1 2-16,0 0 0 16,0 0 1-16,0 0 0 15,0 0 0-15,0 0-1 16,0 0 0-16,0 0 0 16,0 0 0-16,0 0 2 15,0 0 0-15,0 0-1 16,0 0-1-16,0 0 1 15,0 0-1-15,0 0 1 0,0 0 1 16,0 0-2-16,0 0 3 16,0 0 0-16,0 0-2 15,0 0 0-15,0 0 2 16,0 0 5-16,0 0-4 16,0 0 0-16,0 0-4 15,-4 0-1-15,-1 0 0 16,-2 0 0-16,0 0 1 15,-1 1 0-15,2 1 1 16,1-1-1-16,-3 2 1 16,0 0-1-16,-1 0 0 15,-4 0 0-15,1 2 0 16,0-1 0-16,-3 0-1 16,6 0 1-16,-3 1 1 0,2-3-1 15,-2 2 0-15,-2-2 0 16,-1 2 1-16,1-1-1 15,-3 1 0-15,2 1 0 16,2-1 0-16,-2 2 1 16,4-2 0-16,2-1 4 15,-1 1-1-15,1 0-1 16,3-2-1-16,1-1 1 16,-1 2 5-16,2-3 0 15,3 1 1-15,1 1 2 16,0-2-4-16,0 0-2 0,0 0 2 15,0 0 1-15,0 0 7 16,0 0-15-16,0 0 0 16,7 0-1-16,5 0 1 15,4 0 4-15,2 0-2 16,3-2 5-16,3-3-7 16,-3-2-6-16,1 0 5 15,-1-1 1-15,-1-1 0 16,-1 3 0-16,3-4-1 15,-5 1 0-15,-4 2-3 16,1-1-3-16,-7 4 1 16,-1 3 2-16,0-2 2 0,0 1 1 15,0 1 1-15,5-2-5 16,5-1 4-16,-1 0-3 16,4-1-1-16,-4 2-11 15,-6 0-3-15,0 3-2 16,0 0 21-16,3-2-1 15,-6 2 1-15,-2 0 0 16,-2 0 0-16,-2 0 0 16,0 0-1-16,0 0-3 15,0 0 2-15,0 0 2 16,0 0-5-16,-3 0 2 16,-3 0 3-16,0 0 1 15,-4 0-1-15,-1 0 0 16,3 4 2-16,-3-1-1 15,0 1-1-15,-4 0 1 16,0 2-1-16,0 0 0 16,-4-1 0-16,1 1 0 15,2 1 0-15,-4-2 0 16,2 2 1-16,-1-3-1 16,0-1 1-16,1 0 2 15,-3 1-3-15,0 0 1 16,1 1-1-16,0 1 0 0,-1 0 0 15,3-2 1-15,-1 0-1 16,0 2 0-16,3-2 0 16,1 0 0-16,-1-1 0 15,4 0 0-15,-1-1 2 16,-1 1-2-16,2-1-2 0,0 3 2 16,0-1 0-16,2-2 0 15,4 1 1-15,3-2-1 16,0 0 0-16,3 1 0 15,0-2 3-15,0 0-3 16,0 0 0-16,-2 0 0 16,1 0 0-16,1 0-1 15,-2 0 0-15,2 0 0 16,0 0 0-16,0 0 0 16,0 0-3-16,0 0-6 15,2 0 7-15,7 0 3 16,4 0 0-16,1 0-6 0,2 0 6 15,-1-4 7 1,7-1-7-16,-2-1 1 16,4-3 0-16,-2 2-1 15,3-3-2-15,-2 2-3 16,-2 1-1-16,-1 0 2 16,-4 0 4-16,1 1 0 0,-3 0-1 15,2 0 1-15,-2-1 2 16,0 0-2-16,-3 2 0 15,-2-1 0-15,0 1 0 0,-2 3-5 16,1-2-10-16,1 0-7 16,0 1-4-16,0-3 7 15,-2 2 6-15,-1 0 9 16,1 0 4-16,-2 3 1 16,-2-2 0-16,3 3-1 15,-1-2 0-15,2 0 0 16,-1 0 1-16,0 2-1 15,-2-2 0-15,1 2 1 16,-2-2-1-16,-3 2 0 16,3 0 0-16,-3 0 0 15,0 0 1-15,4 0-1 16,-4 0 0-16,0 0 0 16,0 0-1-16,0 0 1 15,0 0 0-15,0 0 1 16,0 0 2-16,0 0 0 15,0 0 0-15,0 0-1 0,0 0 0 16,0 0 1-16,0 0-2 16,0 0 1-16,0 0 1 15,0 0-3-15,0 0 0 16,0 0 3-16,0 0-3 16,0 0-3-16,0 0-8 15,0 0-2-15,0 0 7 16,3-2 6-16,-3 0 1 15,2 2 2-15,1-1-3 16,-2-1-7-16,2 1-7 0,0-1-1 16,-1 2 4-1,-1 0 10-15,1-1 1 0,-2 1 0 16,1 0 1-16,-1-1 1 16,0 1 3-16,0 0 2 15,0 0 2-15,0 0 1 16,0 0-3-16,0 0 4 15,0 0-5-15,0 0-4 16,0 0 2-16,0 0 4 16,-3 1 2-16,-4 6 0 15,-1 3-1-15,-4 0-5 16,2 2 5-16,-1 2-1 0,-2-2-4 16,2 2-2-16,-2 3 0 15,3-5-1-15,-1 1 0 16,-2 1-1-16,4-3 0 15,0 2 0-15,-3-1 1 16,3-1-1-16,0 1 0 16,-1 0 1-16,-1 3-1 15,-1 1 0-15,-4 4 0 16,1 0 1-16,-3-3 0 16,7 0-1-16,1-6 0 15,4-2 1-15,3-3-1 16,0 0 0-16,2 0 0 15,-1-2 0-15,-1 4 0 16,0-2 1-16,-4 2 1 16,4 3-2-16,-3 2 0 0,-2-1 2 15,1 1-1 1,0-3-1-16,1-2 0 0,1-1 1 16,2-3-1-16,0 0 1 15,0 0-1-15,1-2 1 16,1 2-1-16,-1-4 0 15,1 2 0-15,-1-2 1 16,0 3-1-16,0-3 1 16,1 1 1-16,1 1 6 15,-2-2 0-15,2 0-1 16,0 2-2-16,0-2-1 16,0 0 1-16,0 0 0 15,0 0-1-15,0 0 11 16,0 0 0-16,0 0-1 15,0 0-7-15,0 0-6 0,0-4 1 16,0 0-2 0,0 0-3-16,0-2 3 15,0 1 9-15,0 0-6 16,0-1-1-16,0 0 1 0,0 0 2 16,-1-3-2-16,1-1-3 15,0-2 1-15,0-1 0 16,0 0 0-16,0 0-1 15,-2-4 2-15,2 2-2 16,0 0 0-16,0-5 0 0,0 3 0 16,-1-1 0-1,1-1 0-15,-2 3 0 0,-1 1 1 16,2 6-1-16,-2 4 0 16,1 2 0-1,-1 3 5-15,0 0-5 0,-4-2 0 16,2 0-8-16,2 0 4 15,-1 0 2-15,1 0 1 16,1 1 0-16,-1 1 2 16,0-2-2-16,0 2 1 15,2 0 0-15,1 0 0 16,0 0-1-16,0 0 1 16,0 0-1-16,0 0 1 15,0 0 0-15,0 0 0 0,-3 0 0 16,2 0-1-1,-4 0-2-15,-1 0-8 0,0 0 2 16,1 0 8-16,-2 0 0 16,1 0-1-16,-1 0 1 15,1 0 1-15,-2 0-1 16,4 0 2-16,-2 0-1 16,1 0 0-16,-1 0 0 15,0 3-1-15,3 1 1 16,-1-4 0-16,1 0 0 15,2 0 0-15,-1 2 0 0,1-2 0 16,1 2 0-16,-2-2 0 16,2 0-1-16,0 0 1 15,0 0-3-15,0 0 2 16,0 0-1-16,3 0-5 16,9 0 7-16,3 0 4 15,3 0 0-15,1 0 0 16,-1 0-2-16,3 0 0 15,-3 0-2-15,-2 0 0 16,-4 0 1-16,1 0-1 16,-5 0 0-16,-2 0 0 15,-3 0-3-15,-3 0 3 16,3 0-4-16,-3 0-3 16,0 6-3-16,0 4 10 15,0 3 4-15,0-1-2 16,0 0 1-16,0-2-3 15,0-2 0-15,0-2 1 0,0-4-1 16,0 0 0 0,0-2 1-16,0 0-1 0,0 0 0 15,0 0 0-15,0 0-3 16,0 0 1-16,0 0-5 16,0 0 0-16,0 0 5 15,2 0 0-15,1 0 1 16,4 0-9-16,0 0-22 15,2 0 5-15,-4 0 11 16,1 0 14-16,-2 0 0 16,-4 0 1-16,0 0-3 0,0 11 4 15,0 7 3 1,0 3 8-16,0 1-4 16,-7 0 0-16,1-6-2 0,1-4-2 15,2-5 1-15,2-3-2 16,1-4 0-16,0 0 1 15,0 0 5-15,0 0 12 16,0-11-2-16,0-8-13 16,0-5-5-16,9-2 0 15,0-4-8-15,3 1-8 16,-2 6 5-16,3 2 3 16,-5 2-7-16,4 5 6 0,-3 1 6 15,-5 3 3-15,1 1 1 16,-4 4-1-1,1 3 0-15,-2 2 1 16,0 0-1-16,0 0-7 0,0 0-3 16,0 0 3-16,0 7 6 15,-5 7 1-15,-6 2 3 16,0 0 6-16,-1 3 13 16,-1-3-21-16,2-2-1 15,-2-2-26-15,-1-8-272 16</inkml:trace>
  <inkml:trace contextRef="#ctx0" brushRef="#br0" timeOffset="20906.29">6209 4415 493 0,'0'0'65'0,"0"0"-10"0,0 0 32 16,0 0-18-16,0 0-14 16,0 0-9-16,0 0 1 15,12 4-2-15,-6-4 7 16,-3 0-15-16,0-4-6 16,-1-2-12-16,-2-2-6 15,0 2 1-15,0 0 2 16,0 1 0-16,-6-1-6 15,-2 2 4-15,0 0 5 16,2 1 8-16,-2 0 1 0,0 3-3 16,-1 0-20-16,-4 0-1 15,4 0-3-15,-3 0 0 16,-3 9 3-16,4 2-2 16,1 3 7-16,1 2 2 15,0 2 1-15,3 2 3 16,-1 1-3-16,4 0-2 15,3 2 0-15,0 1-4 16,0-2-5-16,0 1 3 16,0-3-2-16,0 1 2 15,7-1-3-15,-1-2 0 16,0-3 0-16,2 0-1 16,-2-6 0-16,1-3 0 0,-1-2-1 15,3-4-2-15,4 0 2 16,1 0 1-16,2-7 6 15,4-8-1-15,-1 1-5 16,1-5 1-16,-1-1-1 16,0-2-2-16,1 1-2 15,-4-2 3-15,-1 1 0 16,-2 0-2-16,-2 3-1 16,-5 1 2-16,1 2-2 15,-4 1 2-15,-3 2 2 16,0 1 2-16,0 3-2 15,0-1 0-15,0 2 0 16,0 3 2-16,0 2 1 16,0 1-1-16,0 2-1 0,0 0-1 15,0 0-1-15,0 0 1 16,0 0-6-16,0 5 5 16,0 6 1-16,0 3 1 15,-3 5 3-15,-4 0-2 16,5 4 2-16,-1 0-1 15,3 0-1-15,0-2 6 16,0-2-6-16,0-3 2 16,5-5-3-16,5-1 0 15,2-3 1-15,0-1 4 16,3-4-6-16,4-2 2 16,2 0 1-16,0 0 4 15,0 0-4-15,-6-2-2 16,1-4-1-1,-4 0 0-15,-1-2 1 16,-1-1-1-16,1-2-16 0,-5-1-43 16,-3-2-93-16,-3-1-276 0</inkml:trace>
  <inkml:trace contextRef="#ctx0" brushRef="#br0" timeOffset="21775.089">5909 4250 305 0,'0'0'110'0,"0"0"-4"16,0 0 0-1,0 0-7-15,0 0 13 0,0 0-9 16,0 0-25-16,-72-6-2 15,68 4-15-15,3 0-5 16,1 1-2-16,0-2-11 16,0 3-18-16,1 0-23 15,17-2-1-15,9 0 18 16,10-2-6-16,14-3 5 16,10 1-2-16,3-2-2 15,2-1 2-15,-2 0-9 16,-4 1-5-16,-8 0-2 0,-9 2-1 15,-7 3-1 1,-9-1-26-16,-5 1-58 0,-10-3-135 16,-7-3-227-1</inkml:trace>
  <inkml:trace contextRef="#ctx0" brushRef="#br0" timeOffset="22619.97">6403 4077 151 0,'0'0'350'0,"0"0"-329"15,0 0 91-15,0 0-10 0,0 0 12 16,0 0-34-16,-73-4-4 15,67 2 1-15,6 2-14 16,0 0-1-16,0 0-7 16,0 0-7-16,0 0-8 15,0 0-17-15,0-1-10 16,0 1-8-16,9 0-4 16,3-3 9-16,4 3-6 15,2 0-1-15,3 0-3 16,4 0 1-16,-2 4-1 0,2 6 0 15,-4 1-1 1,1 0 1-16,-7 2-2 0,-4-1-1 16,-7 1 3-1,-4 2 1-15,0-1 7 0,0 0 13 16,-7 1 3 0,-8-3-5-16,-6 3-4 0,3-5-10 15,-1 0-5 1,1 0-11-16,9-2-89 0,7-5-144 15,2-3-723-15</inkml:trace>
  <inkml:trace contextRef="#ctx0" brushRef="#br1" timeOffset="29760.087">1393 4769 5 0,'0'0'0'0,"0"0"-5"16,0 0 5-16,0 0 20 16,0 0 40-16,0 0 8 15,0 0-5-15,0 0-44 16,0 0-19-16,0 0-68 15,0 0 0-15,0 0-26 16</inkml:trace>
  <inkml:trace contextRef="#ctx0" brushRef="#br1" timeOffset="31915.025">4908 3421 5 0,'0'0'1'15,"0"0"2"-15,0 0-3 16,0 0 32-16,0 0 3 15,0 0-27-15,0-30-5 16,0 16-3-16,2 2-34 0,2-2 31 16</inkml:trace>
  <inkml:trace contextRef="#ctx0" brushRef="#br1" timeOffset="35227.486">4908 3421 68 0,'9'-108'54'0,"-9"101"-17"0,0-3-35 15,0 2-2-15,0-1 0 16,1 1 11-16,-1 3-7 15,0 3-1-15,0-1-3 16,0 1 2-16,0-3 22 16,0-1-10-16,0-1-10 15,0 0 1-15,0 1-5 16,0-2 19-16,0 2-16 0,0 1-3 16,0 0 8-1,0 3 130-15,0 0-94 0,0 0-18 16,0-1 21-1,0-2 3-15,0 3-19 0,0-2-19 16,0 0-2-16,0 0 5 16,0-1-3-16,0 3-9 15,0-1 2-15,0 2 1 16,2-1 4-16,-2-2-5 16,3-2-5-16,-3-1-5 15,3 0-6-15,0-1-28 16,0 0 8-16,0 2 1 0,-1 2 29 15,-1 2 1 1,-1 1 4-16,0 1 11 0,0 0 3 16,0 0-6-16,0 0 1 15,0 0 5-15,0-2-3 16,0 1 7-16,0-2-2 16,0 0-16-16,0 0 7 15,0 3 1-15,0-2 10 16,0 2 18-16,0 0 0 15,0 0-11-15,0 0-16 16,0 0-8-16,0 0-5 16,0 0-2-16,0 0-2 15,0 0-2-15,0 2 6 16,0 8 3-16,0 2 11 16,0 1-5-16,-3 3-2 15,0-2-4-15,0 3 5 0,3-2-3 16,-3 0 0-16,3 1-3 15,0-4-1-15,-3 2 2 16,3-1 0-16,-3 1-1 16,3-1 3-16,0 1 5 15,0 0-1-15,0 0-5 16,0 2-3-16,0-1 3 16,0 2-1-16,0 2-1 15,0-3-1-15,-3 1-1 16,-3-5 0-16,3 3 2 15,2 0-2-15,-1-3 0 16,2 1 0-16,0-1 0 16,0-2 0-16,0 2 0 0,0-5 0 15,0 5 1-15,0 0 2 16,0-1-2-16,0 1 0 16,0 0-1-16,0 0 0 15,0-2 0-15,0 2 0 16,0-1-1-16,-1 0 1 15,-2-1 0-15,1 0 0 16,2 1 0-16,0-3 0 16,0 3 1-16,0-1-1 15,0 2 1-15,0 1-2 16,0 2 1-16,0-5 0 16,-1 2 0-16,-1 0 0 15,1 1-1-15,1-1 1 0,-2 0 1 16,2-2-1-1,0 0 1-15,0-1-1 0,-1 0 0 16,-1-2 1 0,-1 2-1-16,3-1 0 0,-3 4 0 15,3-2 0-15,-4 1 0 16,4 0 0-16,0-2 0 16,0 1 1-16,0 0-1 15,0-2 0-15,0 3-1 16,-3-2 1-16,3 1 0 15,-3-2 0-15,1 0 0 16,-1 1 0-16,2 0 0 16,-2 1 0-16,1 2 0 15,-1 2 0-15,2-1 0 16,-1 4 0-16,1-2 1 0,-1-1-1 16,2 0-1-16,-1-2 1 15,-2-4 0-15,3 1 1 16,0-3-1-16,-1 3 0 15,-1 1 0-15,1-1 0 16,1 4-1-16,-2 1 1 16,-1 0 0-16,3 2 0 15,-6 2-1-15,3-4 1 16,0 1 0-16,1-5 0 16,1 0 1-16,1-2-2 15,0-2 1-15,0 0-2 16,0-1 2-16,-2 0 1 15,2 1-1-15,0 1-1 0,-1 1 1 16,1 1 0-16,-4 1 0 16,1 0 1-16,0 2-1 15,1-1 0-15,2-3 1 16,0 1-1-16,0-3-2 16,0 1 1-16,0-1 1 15,0 2 0-15,0-2 0 16,0 2 0-16,-1 3 0 15,-1-3 0-15,2 2 0 16,0 0 0-16,0-2 0 16,0 2-4-16,0-2 4 0,-1 1 1 15,1 1-1-15,-2 0 1 16,1 1-1 0,-1 1 0-16,1-3 0 15,1 1-2-15,0-3 1 0,0 1-1 16,0 0-3-1,0-2-4-15,0 0 6 0,0 1 3 16,0 2 1-16,0 0-1 16,0-1 0-16,0 2 0 15,0 0 0-15,0 0 0 16,0-2 0-16,0-1 2 16,0 1-2-16,0-2 1 15,0 3 0 1,0 0 0-16,0 2 0 0,0-2-1 15,0 4 0-15,-2-2 0 0,2 0 0 16,0 1 0-16,0-2 0 16,0 0-3-16,0-3 2 15,0 4 1-15,0-1 1 16,0 1-1-16,0-1 1 16,0 1 0-16,0-1-1 15,0 0 0-15,0 0 0 16,0 1 0-16,0-1 0 15,0 0 0-15,0 1-1 16,0 0 1-16,0-1 1 16,0 2-1-16,0 1 0 15,0-3 0-15,0 1 0 0,0 0 0 16,0-2 0-16,0 3 0 16,0-2 0-16,0 0 0 15,0 2 0-15,-3 0 0 16,3-4-1-16,0 0 1 15,0-2 1-15,0 1-1 16,0 2 0-16,0 2 0 16,-3-3 0-16,3 4 0 15,-3-1 0-15,3 2 0 16,-4-3 0-16,4 1 0 16,-3-1 1-16,3 0-1 0,0 0 0 15,-2 1 0-15,2-1 0 16,-1 1 0-16,1 1-1 15,0-1 1-15,0-2 0 16,0 1-1-16,0-4-4 16,0 2 4-16,0 0 1 15,0 2 2-15,0 1-2 16,-2 0 2-16,2 2-2 16,-1-2 2-16,1 0-2 15,0 0 0-15,0-3 0 16,0-2 0-16,0 0-4 15,0 0 3-15,0-1-2 16,0-1 3-16,0 1 0 16,0 4 3-16,0 0-2 0,0 3-1 15,0 0 2-15,0 1-2 16,-3-2 1-16,3-3-1 16,0 0 1-16,0-1-1 15,0-3 0-15,0 2 0 16,0-3 0-16,-2 0 0 15,2 2 1-15,0-1 3 16,0 3 2-16,0 1 3 16,0-1-2-16,0-2-4 15,0 0-2-15,0-2-1 16,0 2 0-16,0-1 0 0,0 2 0 16,0-2 1-1,0 1 0-15,0-1-1 16,0 1 1-16,0 1 0 0,0 2 0 15,0 1 0-15,0 0 4 16,-1 0-1-16,-1-2-3 16,1 2 2-16,-1-2-2 15,1 1-1-15,-1-2 3 16,2 0-2-16,-1-4-1 16,1 1 0-16,0-3-1 15,0 2 1-15,-2-1 2 16,2 0-2-16,-1 3 0 0,-2-2 1 15,3 1-1 1,0-1 1-16,-1 3 0 0,1-3 0 16,0 1-1-16,0-1 1 15,0-2-1-15,0 0-1 16,0 0 1-16,0 0 1 16,0 3-1-16,-2 0 0 15,2-1 1-15,0 3 0 16,-3-3-1-16,3 1 0 15,0-1 2-15,0 1-1 16,0-2-1-16,0-1 1 16,0 0 0-16,0 0 3 15,0 0 1-15,0 0-3 16,0 1-2-16,0 2 0 16,0 1 1-16,-3 1 2 0,3 1-3 15,0-5 1 1,0 2-1-16,0-2 1 15,0 1-1-15,0-1 1 0,0-1-1 16,0 4 0-16,0-2 4 16,0 2-2-16,0-4-1 15,0 1 2-15,0-1 2 16,0 0 3-16,0 0-2 16,0 0 2-16,0 0-3 15,0 0 3-15,0 1-2 16,0-1 3-16,0 0-1 15,0 2 6-15,0-2 1 0,0 1-2 16,0-1-5 0,0 0-1-16,0 2 0 0,0-2 1 15,0 0 0-15,0 0 1 16,0 0 9-16,0 0 3 16,0 0-8-16,0 0 0 15,0 0 1-15,0 0 1 16,0 0-6-16,0 0-2 15,0 0 1-15,0 0 1 16,0 0 2-16,0 0 2 16,0 0 4-16,0 0 1 15,0 1 2-15,0 0-6 16,0 1-7-16,0 1-3 0,0-2-4 16,0 2 0-1,0-1 3-15,3-2-2 0,-3 2-1 16,3-1 0-1,-3-1 1-15,0 0 1 0,0 0 0 16,0 0-1-16,0 0-1 16,0 0 1-16,0 0 0 15,2 0 6-15,-2 0-1 16,0 0-3-16,0 0-3 16,0 0-2-16,0 0-2 15,0 0-49-15,0-12-150 16,0-17-497-16</inkml:trace>
  <inkml:trace contextRef="#ctx0" brushRef="#br1" timeOffset="36814.208">4920 2876 345 0,'0'0'34'0,"0"0"16"15,0 0 30-15,0 0-6 16,0 0-27-16,0 0 15 15,0 0 9-15,21-38 0 16,-18 35-7-16,-2 3 0 16,-1-2-6-16,0 1-9 15,0 1-17-15,0-2 2 16,0 2-7-16,0 0-6 16,0 0 3-16,0 0-12 15,0 0-10-15,0 15-1 16,-8 10 13-16,-3 10 31 15,-7 8-12-15,-3 3-14 16,3-2-1-16,-1-3-1 16,1-6-6-16,7-4 0 0,1-7-8 15,4-8 1-15,3-7-3 16,2-8-1-16,1-1-1 16,0 0-2-16,0 0 0 15,4-1-4-15,10-11 7 16,2-5-5-16,5-6-3 15,-3-3 4-15,6-6 2 16,-2-4-10-16,2-4-2 16,-5-2 1-16,-4 2 7 15,-1 2 0-15,-10 8 2 16,-2 10 4-16,-2 7 1 16,0 7 10-16,0 6 6 15,0 0-9-15,0 0-8 16,0 2-5-16,0 25 5 0,0 9 6 15,0 13-1-15,0 6-1 16,0 1-1-16,8-4-2 16,0-3-1-16,4-6 0 15,-2-7-1-15,-1-6-1 16,-1-8-2-16,-4-6 1 16,-2-7-4-16,-2-8 4 15,0-1 3-15,0 0 2 16,-11-7 8-16,-11-12 6 15,-3 0 6-15,-5-1 11 16,0 4-8-16,-1 5-7 0,-2 5-8 16,5 6-10-16,5 0-1 15,5 2-31-15,11 11-74 16,7-3-392-16</inkml:trace>
  <inkml:trace contextRef="#ctx0" brushRef="#br1" timeOffset="40374.352">4786 5897 309 0,'0'0'85'16,"0"0"-10"-16,0 0 5 15,0 0-6-15,0 0-17 16,0 0-5-16,0 0 9 16,0 0 5-16,0 0-6 15,0 0-30-15,0 0-21 16,0 0-5-16,0 0 0 16,0 0-3-16,0 0 0 0,0 0 1 15,0 0 7-15,0 0 14 16,0 0 5-16,0 0-3 15,0 0 0-15,4 0-15 16,5 0 2-16,0 0 0 16,2 0-9-16,2 0 0 15,2 0-1-15,3 0-1 16,-3 0 4-16,6 0-3 16,-2 0 5-16,2 0 3 15,0 1-3 1,3-1-3-16,-2 2-1 0,1 1 4 15,-3-1-7-15,-2 3-2 16,0-4 2-16,-2 5 1 16,-2-2-1-16,4-3 0 0,-3 0 0 15,3 3 1 1,-2-3 0-16,2 0-1 0,3 2 0 16,-3-1 0-16,1-1 0 15,-1 3 0 1,0 0 0-16,1 2 0 15,-2-3 0-15,-1 1 0 16,-1-1-1-16,0-1 1 16,0 0 0-1,0 1-2-15,0-1 2 16,-3 2-1-16,4-2 0 0,-1 2 1 16,0-1 0-16,6 2 0 0,-2-5 2 15,4 0-2-15,2 0 0 16,2 0 0-16,1 0 0 15,0 0 0-15,-8 0-1 0,1 0 1 16,-9 0-2-16,-2 0 0 16,4 0 1-16,-2 2 1 15,4-2 0-15,2 0 0 16,1 0-2-16,4 0-1 16,0 0 1-16,0 0 1 15,1 0 1-15,-2 0-1 16,-4 0 1-16,-3 0 0 0,0 0-1 15,-2 0 0 1,-2 0 0-16,2 0-2 0,4 0-3 16,0 0 0-16,2 0 6 15,3 0-1-15,3 0 1 16,5 0 0-16,1-2-1 16,2 0 3-16,-3 2-3 15,-3 0 2 1,-2 0-2-16,-8 0 3 0,-3 0-4 15,-6 0 2 1,4 0 0-16,3 0 1 0,3 0-1 16,4 0 1-16,5 0 0 15,1 0-1-15,5 0 1 16,0 0-1-16,1 0 2 16,-1 0-2-16,-6-3 0 15,1 3 1-15,-7 0 0 16,0 0-1-16,0 0 4 15,1-1-3-15,1-1 5 16,5-2-6-16,2 3 2 16,3-2 6-16,0-1-7 15,2 1 1-15,-2 0-2 16,-2 0 1-16,-2 0-4 0,-10 2 6 16,1 1-5-16,-2 0 3 15,4 0-2-15,3-4 2 0,4 2 2 16,-1-2-2-1,3 2-1-15,1 0 0 0,-1-2 1 16,0 1-1 0,-1-1 1-16,-3 3 1 0,-2-1-1 15,1 2 10-15,1 0-11 16,-2 0 5-16,3-2-5 16,-4 2 1-16,-3-1-1 15,2 0 0 1,-3 1 0-1,1-1 1-15,0 1 0 0,-3 0-1 16,4 0 0-16,1 0 1 0,4 0 0 16,1 0 8-16,-3 0-8 15,1 0 1-15,-5 0 0 16,-2 0-2-16,5 0 0 0,-6 0 0 16,3 0 0-1,-1 0 0-15,2 0 0 0,1 0 0 16,0 0 0-1,2 0 0-15,0 0-2 16,1 0 2-16,1 0 0 0,-2 0 0 16,-1 0-2-16,-6 0-4 15,3 0 6-15,-7 0-2 16,-3 0 2-16,-2 0-1 16,-1 0 1-16,3 0 0 15,3 0-1-15,4 0 0 16,-2 0-1-16,5 0 1 0,-2 0-8 15,1 0 5 1,1 0 1-16,-2-3 1 0,-1 3 2 16,0-2-19-16,-5 2 11 15,-1 0 2-15,-4 0 1 16,-2 0-14-16,-3 0 17 16,1 0-2-16,3 0-2 15,-1 0 2-15,2 0-12 16,0 0-8-16,-1 0-3 15,3 0-1-15,-1 0 18 16,-1 0 5-16,-1 0 1 16,-4 0 3-16,0 0 0 15,-1 0 1-15,-2 0-1 0,1 0-1 16,-1 0 0-16,2 0-17 16,-1 0-16-16,1 0 31 15,-1 0 4-15,1 0 1 16,-1 0 0-16,-1 0 1 15,0 0 1-15,0-1 2 16,0 1-1-16,0-3 13 16,-4 2-17-16,-4-2-5 15,-5-1 5-15,2-1 3 16,-5-3 0-16,-2-2 18 16,0-2 6-16,-6-2-8 15,0 1-2-15,-6-3 12 16,-1 0-14-16,-2 2-1 15,2 1 5-15,3 3-12 16,5 1 15-16,8 5-1 16,5 2-4-16,7 1-4 15,3 1-8-15,0 0-5 0,0 0-3 16,9 0-21-16,9 0 19 16,4 3 5-16,5 5-1 15,-1 0 1-15,-1 3-4 16,-1 1-2-16,-4 1 4 15,-1 4 0-15,-5 0 2 16,-5 2-2-16,-4 2 2 16,-5 1 16-16,0 3 10 15,0 3 17-15,-12 2 9 16,-6 1-5-16,-6 1-22 16,-3-1-6-16,0-2-11 15,-6-1-4-15,-5 2-4 0,1 1-20 16,-4-2-125-1,8 1-131-15,11-6-532 16</inkml:trace>
  <inkml:trace contextRef="#ctx0" brushRef="#br1" timeOffset="41352.241">8366 6338 524 0,'0'0'82'0,"0"0"13"15,0 0 16-15,0 0-15 16,0 0-17-16,0 0-13 0,18-4-17 15,-6 10-6 1,0 14-6-16,6 5 14 0,-3 4 5 16,6 5-19-16,-3-1-12 15,1-1-14-15,0-3-8 16,-5-4 1-16,2-6-3 16,-4-4-2-16,-4-5-6 15,-2-4-46-15,-2-6-138 16,1 0-206-16</inkml:trace>
  <inkml:trace contextRef="#ctx0" brushRef="#br1" timeOffset="41786.312">8657 6241 561 0,'0'0'46'0,"0"0"-36"0,0 0 90 16,0 0 39-16,-58 72-41 16,28-39 5-16,-2 3-7 15,-1 1-7-15,1 0-25 16,1-4-31-16,7-1-21 15,5-3-10-15,1-4-2 16,4-3 0-16,3-5-40 16,8-10-187-16,3-7-462 15</inkml:trace>
  <inkml:trace contextRef="#ctx0" brushRef="#br1" timeOffset="42322.937">8759 6653 884 0,'0'0'0'16,"0"0"-16"-16,0 0 16 15,0 0 54-15,0 0-26 16,0 0-11-16,80-78 13 16,-74 70 15-16,-1 1-13 0,-5 4 12 15,0 2 2-15,0 1 17 16,0 0-39-16,0 0-11 15,-3 16-12-15,-8 9 22 16,-3 6 35-16,0 2-26 16,3 0-9-1,1-2-18-15,3-3-5 0,1-2 0 16,1-7-24-16,-1-7-149 16,-1-11-535-16</inkml:trace>
  <inkml:trace contextRef="#ctx0" brushRef="#br1" timeOffset="43661.947">4022 2685 68 0,'0'0'413'16,"0"0"-376"-16,0 0 38 0,0 0 7 15,0 0 14-15,0 0-15 16,0-3-30-16,0 3-21 16,0 0-5-16,0 0 2 15,7 0 22-15,4 10-5 16,2 7-6-16,1 7-2 16,-1 6-5-16,2 3-9 15,0 3-11-15,0-1 3 16,0-1 6-16,4-4-13 15,-4-4-1-15,-3-5-5 16,2-5-1-16,-7-6-14 16,-4-6-127-16,-3-4-268 15</inkml:trace>
  <inkml:trace contextRef="#ctx0" brushRef="#br1" timeOffset="44098.16">4247 2652 355 0,'0'0'154'15,"0"0"-107"-15,0 0 74 16,0 0 0-16,0 0-13 15,0 0-27-15,-16 82 4 16,-1-56 4-16,-8 2-13 16,-2 0-22-16,-1 1-12 15,3-3-19-15,2-1-18 0,2 0-5 16,2-5-1 0,7-3-18-16,1-1-70 0,4-2-193 15,4-8-688-15</inkml:trace>
  <inkml:trace contextRef="#ctx0" brushRef="#br1" timeOffset="45111.221">4353 2885 301 0,'0'0'280'0,"0"0"-222"16,0 0 42-16,0 0 7 16,0 0-17-16,0 0-29 15,0 0-19-15,0-3-17 16,0 3-15-16,0 0-10 16,0 0-4-16,3 0 4 15,6 0 1-15,-3 0 4 16,3 0 0-16,1 0 0 15,-2 3 5-15,-1 3 1 16,1 1-2-16,-1 0-5 16,2 1 6-16,-1 0 9 15,-2-2-10-15,0 2 4 16,-4-1-6-16,0-1-7 16,-2 3 6-16,0 0-3 0,0 1 3 15,-7 2 3-15,-4 1-5 16,-1 0 3-16,0-2 5 15,0-1-1 1,3 0-4-16,-1-3-4 0,4-2-3 16,0 1 0-16,3-3 1 15,-2 0 0-15,4-2 1 16,1 0-2-16,0-1 0 16,0 2 0-16,0-2 2 15,0 0-2-15,0 0 0 16,0 1 0-16,0 1 0 15,0-1 3-15,0-1 3 16,3 2 0-16,3-1-2 16,6-1 6-16,1 0 6 0,2 0-1 15,0 0-6-15,0 0-1 16,-2 0-5-16,-2 0-2 16,1 0 0-16,-3 0-1 15,-2 0-4-15,-1 0-10 16,-1 0-77-16,-2 0-100 15,-3 0-299-15</inkml:trace>
  <inkml:trace contextRef="#ctx0" brushRef="#br1" timeOffset="77481.852">11022 3523 475 0,'0'0'113'16,"0"0"-73"-16,0 0 29 16,0 0 21-16,0 0-25 15,0 0-21-15,0 0-14 16,0 0 0-16,0 0-6 16,0 0 4-16,0 0-5 15,0 0-1-15,0 0-7 0,0 0-1 16,0 0-5-1,0 0 3-15,0 0 5 0,0 0 2 16,0 0-2-16,0 0-7 16,0 0-3-16,0 0 0 15,0 0-4-15,0 0 1 16,0 0 1-16,0 0-2 16,0 0 5-16,0 0 1 15,0 0 5-15,0-2 1 16,0-2 2-16,0 0-4 15,0-2-10-15,0 0 3 16,0 0-2-16,0 0-2 16,0 2 1-16,-5 1 1 15,-1 2 2-15,-1-2-5 16,1 2-1-16,0-3 0 0,-1 2 0 16,-2 1 1-16,1-1-2 15,1 1 1-15,-1 1-1 16,0 0-3-16,-3 0 2 15,2 0 2-15,-1 0-2 16,1 0 2-16,0 1 1 16,-3 4-1-16,6 1-3 15,-2 0 2-15,-1 1 0 16,1 0 1-16,0 1 0 16,-1 1 0-16,0 1-1 15,-1 0 1-15,1 0 0 0,0 1 1 16,-3 0-1-16,7 0 0 15,-1 2 1-15,2 0-3 16,-1 1 2-16,2 3-2 16,1 1 2-16,0 1 0 15,2-1 1-15,0 2 0 16,0 0 0-16,0 1 0 16,0-3-1-16,0 0 1 15,0-2-1-15,0 0 0 16,0-4-1-16,0-1 0 15,6-1-1-15,-2-4 0 16,2 1 0-16,-1-3-4 16,1-1 4-16,1 0 1 15,-1-1 1-15,3-2 2 0,3 0 1 16,3 0 3-16,-1 0-2 16,0-5-4-16,-2-3-2 15,3-2-1-15,-3-2-4 16,3 0-6-16,-3-2-5 15,0-2-1-15,0 3 1 16,-3-2 13 0,0 2 1-16,0 1 1 0,-3 1-3 15,-2-5 6-15,1 5 0 16,-2-5 1-16,0 2-1 16,-2 0 1-16,2 0 0 15,1 3-1-15,-1-3-1 0,2 3 1 16,-2 0-3-1,3-2 0-15,-1 3-1 0,-2-1 4 16,0 2-3-16,-3-1 3 16,0 4-2-16,0 2 1 15,0 1 0-15,0 0 1 16,0 1 0-16,0 0 10 16,0 0-2-16,0 2 5 15,0 0 1-15,0 0-7 16,0 0-3-16,0 0-2 15,0 0-1-15,0 0-1 16,0 0 0-16,0 0 1 0,0 0 0 16,0 0 0-16,0 0-1 15,0 0-2-15,-2 0-2 16,1 2 1 0,-2 6 3-16,1 2 1 0,1 2-1 15,-1-1 1-15,2 1-2 16,0 2 0-16,0 2 1 15,0 3 3-15,0-2-2 16,0 3-1-16,-3 1 1 16,3 0 1-16,-3 0 1 15,3-2 0-15,0-1-3 16,0 1 3-16,0-2-1 0,0-3 11 16,6-1-4-1,5-4-3-15,0 1 0 16,1-4-5-16,0 0 7 0,0-1-6 15,0 1 2-15,0-2-1 16,0 0 1 0,1-2-1-16,1 0-1 0,-2-2 4 15,6 0-1 1,-3 0-2-16,-2 0-1 0,2 0 3 16,-3 0-5-16,-2-4 0 15,1-1-6-15,1 1-32 16,-3-2-94-16,-3-3-202 15</inkml:trace>
  <inkml:trace contextRef="#ctx0" brushRef="#br1" timeOffset="78633.135">10704 3302 345 0,'0'0'117'0,"0"0"-60"16,0 0 33-16,0 0 4 16,0 0-3-16,0 0-17 15,0 0-11-15,-15-13 0 16,14 13-2-16,-1-1-16 16,2 1-6-16,0 0-2 15,0 0-3-15,0 0-4 0,0 0-4 16,0 0-4-16,0 0-4 15,0 0-5-15,0 0-4 16,0-2-1-16,6 2-5 16,11 0 7-16,5 0 1 15,10 0-4-15,8 2 1 16,5 6-1-16,5-1-2 16,2 0-5-16,1-3 0 15,-3-1 0-15,-5 0-3 16,-3-3-5-16,-8 0-17 15,-7 0-61-15,-7 0-79 16,-7-4-158-16</inkml:trace>
  <inkml:trace contextRef="#ctx0" brushRef="#br1" timeOffset="79281.742">11191 3227 422 0,'0'0'440'0,"0"0"-436"16,0 0-4-16,0 0 40 16,0 0 48-16,-81-32 19 0,79 31-44 15,1 1-22-15,1 0-13 16,0 0-5-16,0-2-2 16,0 2-2-16,0 0-3 15,0 0-14-15,1 0-2 16,10 0 0-16,7 0 3 15,1 8 1-15,4 4-2 16,0 2 1-16,-3-1-3 16,-2 3 1-16,-6 0-1 15,-2 1 0-15,-4-3 1 16,-6 0-1-16,0-2 0 16,0-2 1-16,-9 2 8 0,-10-3 10 15,-2-1 2 1,-2 2-7-16,0-3-4 0,-1 4-6 15,2-3-4-15,6 5 0 16,6 3-32-16,10-4-136 16,6-2-324-16</inkml:trace>
  <inkml:trace contextRef="#ctx0" brushRef="#br1" timeOffset="80134.099">11660 3602 518 0,'0'0'353'0,"0"0"-345"16,0 0 58-16,0 0 27 15,0 0-22-15,0 0 7 16,-5 0-54-16,18-1-7 16,5 1-3-16,9 0-5 15,7 0-6-15,5 0-3 16,-5 0-10-16,-3 3-120 15,-4 2-132-15,-9-3-195 16</inkml:trace>
  <inkml:trace contextRef="#ctx0" brushRef="#br1" timeOffset="80335.414">11711 3774 749 0,'0'0'99'0,"0"0"-86"16,0 0-13-16,109 6 8 0,-59-6-4 16,0 0-4-16,-6 0-176 15</inkml:trace>
  <inkml:trace contextRef="#ctx0" brushRef="#br1" timeOffset="82089.127">12590 3217 237 0,'0'0'292'16,"0"0"-276"-16,0 0 1 15,0 0 42-15,0 0 0 16,0 0-3-16,-10 2 13 16,7-2-6-16,-3 0-23 0,-2 0-16 15,-4 0-13-15,-1 0 4 16,-4 0-1-16,-5 0-9 16,-2 0-3-16,-1 0-2 15,-2 0 1-15,3 0-1 16,-1 0 1-16,-1 0 0 15,3 1 1-15,-1 0 5 16,6-1 6-16,1 0 11 16,7 2 7-16,4-2-15 15,1 0-5-15,4 0 1 16,1 0 1-16,0 0-7 16,0 0-1-16,0 0-1 0,0 0 0 15,0 1 1-15,0 2-2 16,0 2 2-16,0 0 6 15,-3 0-3-15,0 2-6 16,0 1 0-16,-1-1 2 16,1 0 0-16,1 3 5 15,-1 0-1-15,3 0 5 16,0 2 9-16,0 3-8 16,0 1-6-16,0 1 6 15,0 3-12-15,0-2 0 16,0 2 1-16,0 0 1 15,0 1-3-15,0 1 3 16,0 3-2-16,0 3 0 16,0 1 3-16,0 2-5 15,-2 0 4-15,-2 2 6 16,1-4-4-16,1-3 2 0,-2-3 0 16,3-6-2-1,-1-2-2-15,1-4 0 0,-1-3 1 16,1-2-3-16,1 0 3 15,0-2-2-15,0-1 0 16,0 1 0-16,0-2-1 16,0-1 1-16,0 1 2 15,0-1 0-15,0-1 0 16,0 0-3-16,0 0-2 0,0 3 2 16,4-2 6-1,3 1-3-15,1-2-1 16,0 3 0-16,1-2-1 0,1 0-2 15,2 2-1-15,6 0 0 16,1-2 0-16,5 1 0 16,0-2 0-16,3 0-2 15,-3 0 0-15,0 0 1 16,-2 0-4-16,0 0 1 16,-1 0 1-16,2 0 3 15,-3 0 0-15,0 0 0 16,1 0 0-16,-2 0 0 15,-2 0 0-15,-4 0 0 16,-6 0 0-16,-1 0 0 16,-4 0-1-16,-2 0-1 0,0 1-3 15,0-1 2-15,0 1-1 16,0-1-3-16,0 0-25 16,0 0-43-16,-3 0-93 15,-8-5-267-15</inkml:trace>
  <inkml:trace contextRef="#ctx0" brushRef="#br1" timeOffset="83781.261">12371 3271 207 0,'0'0'99'0,"0"0"-59"16,0 0 6-16,0 0-21 0,0 0-8 15,0 0-3-15,0-10 10 16,0 10 4-16,0 0-19 16,0 0 1-16,0-2-10 15,0 2 0-15,0 0 0 16,0 0 2-16,1 0 1 15,1-2-2-15,-1 2-1 16,1 0 6-16,-1-2 10 16,1 2-1-16,-2 0 5 15,0 0 26-15,0 0-1 16,0 0-26-16,0 0-12 16,0 0 4-16,0 0-2 0,0 0-2 15,0 0 0 1,0 0 1-16,0 0 4 0,0 0 8 15,0-1 2-15,0 1-7 16,0 0-9-16,0 0-6 16,0 0-3-16,0 0-1 15,0 0-2-15,0 0-2 16,0 0-6-16,0 0 14 16,0 0 0-16,0 0 4 15,0 0 3-15,0 0 1 16,0-2 1-16,0 2-6 15,0-1 4-15,0 1 27 16,0 0 13-16,0 0-8 0,0-2-5 16,0 2-1-16,0 0 2 15,0 0-11-15,0 0-9 16,0 0-10-16,0 0-2 16,0 0-1-16,0 0-2 15,0 0-4-15,0 0 4 16,0 0 3-16,0 0-2 15,0 0-1-15,0 2 0 16,0 6 0-16,0 4 9 16,0 1-7-16,0 1 1 15,0 1-1-15,0 2 1 16,0-1-3-16,0 3 3 16,0-2-3-16,0-3 1 15,0-1-1-15,0-2 1 0,0 1-1 16,0-1 0-16,-2 2 1 15,-1-1 1-15,0 2-2 16,-1 0 2-16,-2 3-1 16,3-1-1-16,-2 1 2 15,2 0-1-15,2-2 1 16,-1 1 0-16,2-1-1 16,0-5 0-16,0 2 1 15,0-2-1-15,0 0-1 16,0-4 1-16,0 3-1 15,0-4-2-15,0 4 2 16,0-1 1-16,0 0-1 16,0 3 0-16,0-1 2 0,0 0-2 15,2 2 0-15,-1-2 0 16,-1 0-1-16,0-2 1 16,0-1 1-16,0-1 0 15,2 0-1-15,-1-1 0 16,1 0 1-16,-1 2 1 15,1 0-1-15,-2 0 0 16,3-1-1-16,-3 0 3 16,6 0 1-16,-5-2 0 15,-1 0 0-15,0 1 7 16,2-2-3-16,-2 1-1 16,0-2-2-16,0 0 4 15,0 2 1-15,0-2-4 0,1 2-3 16,1-2 4-16,-1 2 2 15,-1 0-2-15,0-3-5 16,0 1-2-16,0 0-7 16,0-2-137-16,0 0-391 15</inkml:trace>
  <inkml:trace contextRef="#ctx0" brushRef="#br1" timeOffset="94844.616">7969 4092 67 0,'0'0'3'0,"0"0"-3"16,0 0-17-16,0 0-12 16,0 0 5-16,0 0 24 15,0 0 36-15,0 0 16 16,0-8-10-16,0 5 17 16,2-1 2-16,1 0-31 15,0 2-8-15,0-2-10 0,-3 2-12 16,0 0 0-16,0-1-14 15,0 2 7-15,3-3 6 16,-3 3 1-16,0 0 17 16,0-2 8-16,0 1 10 15,0 0 9-15,0 1 1 16,0 0 4-16,0-1-5 16,0 2-20-16,0-1-12 15,0 0 5-15,0-1 1 16,0-1 1-16,0 2-4 15,0-1-13-15,0 0-1 16,0 0-1-16,0 0 0 16,0 0-2-16,2 1 2 0,-2-1-8 15,0 1 7-15,1 1 1 16,-1 0 1-16,0 0-1 16,0 0-6-16,0 0-2 15,0 0 8-15,0 0 18 16,0 0 7-16,0 0 4 15,0 0 13-15,0 0 6 16,0 0-5-16,0 1-2 16,0 10 8-16,0 5 4 15,0 1-27-15,0 3-22 16,0-1-3-16,0 3-1 16,0 0-13-16,0 0-87 15,0-3-150-15</inkml:trace>
  <inkml:trace contextRef="#ctx0" brushRef="#br1" timeOffset="95147.322">7923 4346 50 0,'0'0'442'16,"0"0"-416"-16,0 0 23 0,0 0 43 16,0 0-40-16,0 0-2 15,9 27-1-15,-6-21-25 16,-1 3-10-16,-2 1-11 15,1 1-3-15,1 1-29 16,-2 1-116-16,0-2-72 16</inkml:trace>
  <inkml:trace contextRef="#ctx0" brushRef="#br1" timeOffset="95446.007">7928 4723 512 0,'0'0'41'0,"0"0"-35"0,0 0 12 16,0 0-9-16,0 0-7 15,0 0-1-15,0 52-1 16,0-39-19-16,0-3-63 16,0 1-278-16</inkml:trace>
  <inkml:trace contextRef="#ctx0" brushRef="#br1" timeOffset="95744.774">7923 4999 428 0,'0'0'40'15,"0"0"-32"-15,0 0 4 16,0 0 6-16,0 0 8 16,0 0-3-16,18 51-9 15,-15-42-8-15,-1-1-6 16,-2 3 0-16,0-1-59 15,0 0-168-15</inkml:trace>
  <inkml:trace contextRef="#ctx0" brushRef="#br1" timeOffset="96013.763">7922 5316 450 0,'0'0'55'0,"0"0"-42"0,0 0 39 15,0 0-16 1,0 0-32-16,0 0-4 15,0 63 0-15,-2-53-20 0,2-3-81 16,0-1-200-16</inkml:trace>
  <inkml:trace contextRef="#ctx0" brushRef="#br1" timeOffset="96267.05">7883 5530 489 0,'0'0'97'0,"0"0"-96"0,0 0 15 16,0 0-1-16,0 0-12 15,0 0-2-15,0 37-1 16,0-32-2-16,0 2-22 15,0 0-36-15,0-1-75 16,0-1-142-16</inkml:trace>
  <inkml:trace contextRef="#ctx0" brushRef="#br1" timeOffset="96468.277">7886 5670 416 0,'0'0'62'0,"0"0"-29"15,0 0 41-15,0 0-29 0,0 0-16 16,0 0-17-16,15 37-8 16,-12-31-4-16,-2 0-8 15,2 0-111-15,-1-2-247 16</inkml:trace>
  <inkml:trace contextRef="#ctx0" brushRef="#br1" timeOffset="96704.933">7917 5795 468 0,'0'0'148'16,"0"0"-146"-16,0 0 2 15,0 0 10-15,0 0 10 16,0 0 3-16,-13 59 0 16,11-52-8-16,2-1-13 15,0-1-6-15,0-2-16 16,0 0-91-16,0-3-54 16,0 2-178-16</inkml:trace>
  <inkml:trace contextRef="#ctx0" brushRef="#br1" timeOffset="97300.99">7865 5911 262 0,'0'0'15'0,"0"0"16"0,0 0 38 16,0 0-30-16,0 0 6 15,0 0 15-15,0 3-33 16,0-3-24-16,0 0-3 15,0-3 2-15,0 1 5 16,0-2-6-16,0-1-1 16,0-1 1-16,2 2 5 15,2-1-1-15,-3 2 9 16,1 2 10-16,-1 0 7 16,-1-1 5-16,2 2-4 15,-1-4-15-15,1 2 4 0,-2 2 4 16,0 0 18-16,0 0-22 15,0 0-11-15,0 0-10 16,0 0 0-16,0 9 0 16,0 4 16-16,0 0-10 15,0 0-4-15,0-4 0 16,0 1-1-16,0 1-1 16,0 0 4-16,0 2 19 15,0 1 22-15,0 1-16 16,0-4-21-16,0-2-6 15,0-4-2-15,0-2 0 16,3-2 0-16,-3-1-5 16,0 0-24-16,3 0-29 0,-3 0-62 15,3 0-91-15,-3-9-348 16</inkml:trace>
  <inkml:trace contextRef="#ctx0" brushRef="#br1" timeOffset="97676.601">7968 5857 309 0,'0'0'49'0,"0"0"38"16,0 0 9-16,0 0-40 15,0 0 25-15,0 0-12 16,-19-10 3-16,16 10-25 16,-3 0-30-16,-2 0 6 15,-1 10 4-15,2 1-2 16,-2 3-3-16,3 1 5 15,0-2-10-15,3-1-1 16,2-2-8-16,1-3-2 0,0 1-6 16,0-5-13-16,0 1-72 15,0-2-174-15</inkml:trace>
  <inkml:trace contextRef="#ctx0" brushRef="#br1" timeOffset="98790.913">7695 6384 439 0,'0'0'209'16,"0"0"-195"-16,0 0-4 16,0 0 21-16,0 0 19 15,0 0 0-15,6 1-14 16,-6-1-2-16,0 0-5 16,3 0-16-16,-1-4-6 15,-2-2 7-15,0 2 1 16,0 0-9-16,0 1 4 15,-5-1 1-15,-1 0-11 16,-2 1 0-16,0 0 0 16,-1 1 2-16,-2 2-1 0,-4 0 0 15,2 0 0-15,-2 0-1 16,0 0 0-16,5 0 0 16,-1 5 3-16,2 2 9 15,0 4 5-15,2 4-1 16,2 2-6-16,1 0 7 15,-1 3-5-15,4 0-4 16,1-2-4-16,0-1 3 16,0-3-2-16,0-6-4 15,10-2-2-15,2-3-6 16,5-3 3-16,0 0-11 16,2-3 11-16,1-9-9 15,-3-2-4-15,1-1-34 16,-5 0 6-16,-1 0-22 0,-6-1 17 15,2 3 17-15,-4 1 17 16,-4 4 16-16,0 2 5 16,0 4 27-16,0 0 29 15,0 1 0-15,0 1-13 16,0 0-20-16,0 0-15 16,0 3-5-16,0 11 8 15,0 6 19-15,0 3-3 16,0 2-10-16,3 1-7 15,-2-1 0-15,2-5-9 16,2-1-6-16,1-7-3 16,3-5-63-16,3-7-145 0,-3 0-521 15</inkml:trace>
  <inkml:trace contextRef="#ctx0" brushRef="#br1" timeOffset="99168.066">7911 6544 768 0,'0'0'191'0,"0"0"-149"0,0 0 31 16,0 0-4-16,0 0-28 0,0 0 14 15,6 48 4 1,-1-26-32-16,-2-2-23 16,0-2-4-16,4-6-3 15,-5-2-90-15,-2-8-173 0</inkml:trace>
  <inkml:trace contextRef="#ctx0" brushRef="#br1" timeOffset="100437.229">7826 3953 454 0,'0'0'52'0,"0"0"-19"16,0 0 22-16,0 0-4 15,0 0 18-15,-89 0-21 16,78 0-34-16,1-2-14 16,-2 0-12-16,1 1-57 15,-2-1-68-15,1-2-286 16</inkml:trace>
  <inkml:trace contextRef="#ctx0" brushRef="#br1" timeOffset="100715.797">7352 3870 671 0,'0'0'74'0,"0"0"-72"0,0 0 45 15,0 0 27 1,0 0 4-16,0 0-29 0,-58-15-23 16,50 15-18-1,-2-2-8-15,2 2-3 0,-4 0-54 16,-4 0-50-16,4 0-61 16,-6 0-35-16</inkml:trace>
  <inkml:trace contextRef="#ctx0" brushRef="#br1" timeOffset="100937.703">6881 3851 560 0,'0'0'84'15,"0"0"-42"-15,0 0-3 16,0 0 11-16,-93 0-50 16,73 0-8-16,1 0-10 15,4 0-28-15,-1 0-151 16,2 0 57-16</inkml:trace>
  <inkml:trace contextRef="#ctx0" brushRef="#br1" timeOffset="101195.781">6417 3849 562 0,'0'0'51'16,"0"0"-29"-16,0 0 64 15,0 0-13-15,0 0-27 16,-90 0-32-16,78 0-14 16,1 0-8-16,-2 0-27 15,3 0-91 1,-1 0 44-16,-1 0-94 16</inkml:trace>
  <inkml:trace contextRef="#ctx0" brushRef="#br1" timeOffset="101435.717">5960 3845 282 0,'0'0'217'16,"0"0"-177"-16,0 0 23 0,0 0-7 15,0 0-12 1,0 0-29-16,-81 0 49 0,71-2-14 16,-5 1-47-16,1 1-6 15,1 0-52-15,0 0-41 16,-2-1-3-16</inkml:trace>
  <inkml:trace contextRef="#ctx0" brushRef="#br1" timeOffset="101664.295">5594 3814 520 0,'0'0'76'16,"0"0"-73"-16,0 0-3 0,0 0 8 15,0 0 28 1,0 0 7-16,-71 0-23 0,56 0-20 15,-1 0 0-15,2 0-2 16,2-3-21-16,-1 1-49 16,2-1-94-16,-2 0-183 15</inkml:trace>
  <inkml:trace contextRef="#ctx0" brushRef="#br1" timeOffset="101845.046">5317 3796 301 0,'0'0'315'16,"0"0"-313"-16,0 0 1 0,0 0 14 15,0 0 9-15,0 0-17 16,-52 0 20-16,44 0-29 16,-2 0-36-16,-1 0-77 15,1 0-190-15</inkml:trace>
  <inkml:trace contextRef="#ctx0" brushRef="#br1" timeOffset="102005.862">5111 3798 657 0,'0'0'20'16,"0"0"-17"-16,0 0 11 0,0 0-5 15,0 0-3-15,0 0-6 16,-25 0-38-1,19 0-54-15,-2 0-63 0,-2 2-162 16</inkml:trace>
  <inkml:trace contextRef="#ctx0" brushRef="#br1" timeOffset="102223.958">4981 3806 508 0,'0'0'67'16,"0"0"-21"-16,0 0 3 15,0 0-9-15,0 0 11 16,0 0-10-16,-36-5-12 0,31 5-1 16,2 0-19-1,3 0-8-15,-2 0-1 0,-1 0-8 16,0 0-34-16,-3 0-48 16,3 2-38-16,0 4-50 15,1-5-245-15</inkml:trace>
  <inkml:trace contextRef="#ctx0" brushRef="#br1" timeOffset="102369.728">4981 3806 946 0,'-88'5'12'0,"79"-3"-12"16,-1 1-26-16,5 2-90 0,4 0-25 15,1-5-108-15</inkml:trace>
  <inkml:trace contextRef="#ctx0" brushRef="#br1" timeOffset="103630.845">4346 3766 236 0,'0'0'647'0,"0"0"-593"15,0 0-52-15,0 0-1 16,0 0 4-16,0 0 12 0,3 5-1 16,-2-5-4-16,2 0-5 15,-1 0-6-15,-1 0 4 16,-1-2 13-16,0-5-12 15,0-1-6 1,0 2 0-16,-1-1 0 0,-5 3 5 16,0-2 4-16,-2 2-9 15,2 0 1-15,-6 2 1 16,2 2-2-16,-5 0 0 16,0 0 1-16,-3 0 1 15,-3 0 2-15,3 8 6 16,-1 2 11-16,1 2-7 15,0 1 5-15,3 5 3 16,0 0-11-16,5 3 5 16,2 1-8-16,1 1 3 0,6 3 2 15,1-2 2-15,0-2 0 16,0-1-8-16,1-4-3 16,6-2-4-16,1-3-1 15,1-3-3-15,1-4 2 16,1-1 2-16,1-2-1 15,2-2-2-15,0 0 1 16,4-3-19-16,-3-13-12 16,6-2 12-16,-4-2 3 15,3-1-2-15,-1-1 4 16,-2-3 3-16,-1 2-4 16,-4-1 5-16,-3 2 12 15,-5 4 0-15,-2 3 3 16,-2 5-2-16,0 1 15 15,0 5 0-15,0 0 15 16,0 2-6-16,0 2-4 0,0 0-6 16,-3 0-8-16,-6 7-7 15,3 13 0-15,-1 6 3 16,-1 0 10-16,5 1 2 16,-1 0 8-16,4-3-17 15,0-2-2-15,0-2-2 16,0-1-2-16,0-6 0 0,0 1-28 15,7-9-89 1,4-5-255-16</inkml:trace>
  <inkml:trace contextRef="#ctx0" brushRef="#br1" timeOffset="104350.992">4577 3927 151 0,'0'0'747'16,"0"0"-728"-16,0 0 3 15,0 0 33-15,0 0 6 16,0 0-4-16,-29-25-21 15,29 21-35-15,2 1-1 16,1 0 7-16,0 1-1 16,0 2-3-16,3 0 2 0,0 0 2 15,3 0-1-15,-2 0-6 16,2 0 2-16,0 2-2 16,2 6-2-16,-2-2 1 15,-2 1 0-15,0 0 2 16,-2 0-3-16,-2 0 4 15,-3 1-1-15,0 1 0 16,0 3 0-16,0 3 3 16,-6-1 2-16,-7 6 3 15,2-4 3 1,-1 0 0-16,2-3-6 0,1-3-1 16,3 0-1-16,3-2-1 15,-3-1-1-15,5-1 0 16,-1-1-2-16,2-1 0 15,0-4 0-15,0 0-2 16,0 0 0-16,0 0 2 0,0 0 7 16,9 0 9-16,-3 0 0 15,4 0-1-15,2 0-6 16,0 0-3-16,2 0-6 16,-1 0-1-16,-1 0-2 15,-4 7-47-15,-4 2-189 16,-4 2-783-16</inkml:trace>
  <inkml:trace contextRef="#ctx0" brushRef="#br1" timeOffset="106495.161">13127 3357 577 0,'0'0'30'16,"0"0"36"-16,0 0 54 0,0 0-41 16,0 0-8-16,0 0-9 15,0 0-28-15,0 6-9 16,0-6-8-16,0 0-5 15,0 0-5-15,0 0 0 16,0 0 4-16,0 0 4 16,0 0 0-16,0 0 2 15,0 0 5-15,-4 0-13 16,-2-4-7-16,-2-1 6 16,-2-1-6-16,-4 2-2 15,0 0-4-15,-3 2 3 16,-1-1 0-16,3 2 1 15,0 1 0-15,2 0 0 16,-2 0 0-16,-3 1 0 0,3 10-2 16,0 4 1-1,2 1 1-15,2 6-2 0,1 0 2 16,1 1 1-16,3 0 0 16,3 2 2-16,2 2-3 15,1 0 5-15,0 3-4 16,0-4 0-16,4 1-2 15,8-4-1-15,0-4-5 16,0-2 2-16,4-7 1 16,5-1 4-16,-1-3-7 15,3-4 6-15,0 0 1 16,-2-2 0-16,1 0-1 16,-1-3-13-16,-6-10-3 15,6-6-22-15,-9-3-2 16,1-6 16-16,-4-3-13 0,-1 0-13 15,-1 3 41-15,-4 6 10 16,-2 4 3-16,-1 5 10 16,0 2 7-16,0 3-1 15,-6 2-4-15,-1 1 1 16,4 2-7-16,0 1 3 16,3-1-6-16,-1 3-1 15,-1-1-2-15,2 1 4 16,-1 0 7-16,1 0 5 15,0 0 2-15,-2 0-14 0,-1 2-7 16,0 10 8-16,-2 2 10 16,0 4-7-1,3 2 0-15,-1 4-5 0,3 6 8 16,0-1 5-16,0 3-4 16,3-3-4-16,9-1-4 15,2-2-7-15,3-3 1 16,6-6-2-16,7-4-60 15,5-9-61-15,1-4-327 16</inkml:trace>
  <inkml:trace contextRef="#ctx0" brushRef="#br1" timeOffset="109962.037">13549 3816 305 0,'0'0'103'15,"0"0"-74"-15,0 0 12 0,0 0 1 16,0 0 0 0,0 0 3-16,0 0 6 0,0 0 7 15,0 0 6-15,0 0-10 16,0 0-19-16,0 0-11 16,0 0-8-16,0 0-6 15,0 0-7-15,0 0-3 16,0 0-2-16,0 0 2 15,0 0-1-15,-1 0 0 16,1 0 1-16,-2 0 9 16,2 0 10-16,-1 0 1 15,1 0-5-15,0 0-1 0,0 0 0 16,0 0-8-16,0 0-3 16,0 0-1-16,0 0 2 15,0 0 6-15,1 0 1 16,7 0-5-16,3 0-1 15,2 0 3-15,0-9-3 16,3-2-5-16,0-1-1 16,-3-2-14-16,-3 1 8 15,-2 2 6-15,1 3 1 16,-8 2-1-16,1 1 2 16,-2 1-1-16,0 2 12 15,0-2 7-15,0 1 0 16,0 0-5-16,0 1-4 15,0 0-6-15,0 0 1 16,0 2 10-16,0 0-8 0,0 0-6 16,0 0-1-16,0 0-2 15,0 2-2-15,-2 11 4 16,-1 2 2-16,-1 2 2 16,1 1 1-16,3 3 2 15,0 1-2-15,0 0-2 16,0 0 2-16,0 0 8 15,0-3 0-15,7-1-8 16,1-6-3-16,1-1-2 16,-2-4-1-16,2-2-7 15,-3-3-32-15,2 0 10 16,-1 0-35-16,2-2-53 0,-5 2-83 16,-2 0-1-16,-2 0-175 15</inkml:trace>
  <inkml:trace contextRef="#ctx0" brushRef="#br1" timeOffset="110223.051">13627 4013 454 0,'0'0'146'0,"0"0"-115"0,0 0 8 16,0 0 5-1,0 0 19-15,0 0-1 0,-1 1-15 16,6-1-32-16,6 2 23 16,4-2 7-16,6 0 0 15,-1 0-20-15,0 0-8 16,-1 1-7-16,-4 2-10 16,0 1-15-16,3 0-102 15,2-4-251-15</inkml:trace>
  <inkml:trace contextRef="#ctx0" brushRef="#br1" timeOffset="111797.253">14661 3314 566 0,'0'0'94'0,"0"0"-73"15,0 0 58 1,0 0-3-16,0 0-20 0,0 0-8 16,0 0-16-16,16 7-14 15,-16-7-3-15,0 0 7 16,0 0 2-16,0 0 7 16,0-7-23-16,0-3-2 15,0 2 1-15,0-2 1 16,-4 1 2-16,-8 1-8 15,-3-2-2-15,-4 2-2 16,-7 2 0-16,1 0 2 16,-3 4 0-16,-1 0 2 15,2 2-2-15,-1 0 2 16,-1 2 9-16,0 10 5 16,0 8-6-16,4 2-1 15,4 6-1-15,6 3 8 16,6 6 2-16,5 2 4 0,4 3 5 15,0 0-14-15,15 0-13 16,4-2 0-16,2-3-1 16,4-7-9-16,2-7-10 15,3-10 6-15,1-7-5 16,5-6 16-16,0 0-13 16,2-13-24-16,-3-8-15 15,-5-4 13-15,-6-3 15 0,-2-1 4 16,-3 0-1-1,-3-1 11-15,-3 5 7 16,-4-3 6-16,-5 5 2 0,-1 2-1 16,-3-1-1-16,0 6 0 15,0 2 6-15,0 6 15 16,0 3-4-16,0 4 27 16,0 1-6-16,-6 6-24 15,-3 16-11-15,-1 10 31 16,1 8 10-16,3 2-14 15,3 5-7-15,3 0 2 16,0-1-10-16,0-3-15 16,3-6-2-16,8-8-34 15,2-10-109-15,2-15-246 16</inkml:trace>
  <inkml:trace contextRef="#ctx0" brushRef="#br1" timeOffset="112405.834">14961 3717 984 0,'0'0'25'0,"0"0"-19"15,0 0-6-15,0 0 19 16,0 0 29-16,0 0-21 16,0-41-21-16,13 39 0 15,6 1-5-15,0-1 2 16,1 2-1-16,-2 0 1 0,-3 0 1 16,1 3 7-16,-3 5-2 15,-6 1 2-15,-1 1-11 16,-5 2 4-16,-1-2-3 15,0 6 1-15,0-1 4 16,-8 5 3-16,-8 2-4 16,-3-2-1-16,1-1 0 15,-4 1 6-15,3-4 0 16,2-1-4-16,4-5 2 16,7-2 1-16,6 0-4 15,0-3 2-15,0 2 3 16,10-2 16-16,8 3-3 15,6-4-2-15,4-2-9 0,3 0-12 16,2-2-6 0,0 0-72-16,-3 0-224 0</inkml:trace>
  <inkml:trace contextRef="#ctx0" brushRef="#br1" timeOffset="113653.786">15580 3131 299 0,'0'0'135'0,"0"0"-43"0,0 0 10 16,0 0 0-1,0 0 15-15,0 0-14 0,-57-3-13 16,53 2-10-16,2 1-16 16,1 0-15-16,1 0-22 15,0 0-14-15,0-1-1 16,0-2-7-16,15 3-1 16,10 0-4-16,9 0 10 15,8-2-9-15,3 2-1 16,2-1-3-16,-2 1 0 15,-1 0-3-15,-3 0 1 16,-6 0 4-16,-10 0 1 16,-7 0 1-16,-6 0 0 15,-8 0 0-15,-2 0-1 16,-2 0 2-16,0 0-1 0,0 0 6 16,0 0-1-16,0 0-2 15,-2 11-2-15,-4 6-1 16,-1 5 1-16,4 4 0 15,0 4 0-15,2 3 0 16,1 2 2-16,0 1-2 16,0 3 0-16,0-5-2 15,0 2 0-15,0 1-1 16,0-3 0-16,7 2 0 16,0 3 0-16,1-1 1 15,-2-1 0-15,-3-3-2 16,1-3 1-16,-2-4-6 15,-2-2-1-15,0-4 0 16,0-2-8-16,0-2 5 16,-6-5 5-16,-6-1 1 15,-6-3 4-15,-2-3 1 0,-6-2 3 16,-7-3 5-16,-4 0 4 16,-4 0 4-16,1-7 7 15,3-2-1-15,4 0-3 16,7 0-15-16,9 2-4 15,6 3-2-15,8 2-21 16,2 2-37-16,1 0-90 16,0-3-102-16,0-3-372 15</inkml:trace>
  <inkml:trace contextRef="#ctx0" brushRef="#br1" timeOffset="114673.147">15768 3200 35 0,'0'0'87'0,"0"0"-14"16,0 0-26-16,0 0 25 15,0 0-3-15,0 0-37 16,0-10 11-16,0 10 6 16,0 0 10-16,0 0 4 15,0 0-6-15,0 0 9 16,0-1 11-16,0 1-13 0,0-1-12 15,0 1-6 1,0 0-17-16,0-2 2 0,0 2-7 16,0 0 1-16,0 0-5 15,0 0-6-15,0 0-2 16,0 0 6-16,0 0-4 16,0 0 0-16,0 0-3 15,0 0 1-15,0 0 0 16,0 0-6-16,0 0-2 15,0 0-1-15,0 0 0 16,0 0-1-16,0 0 6 16,0 0-3-16,0 0-1 0,0 0-4 15,0 8 0 1,0 7 2-16,0 5 2 0,0 5 0 16,0 2-2-1,3 2 5-15,3 2-4 16,3 1-2-16,-2 2 0 15,1-1 1 1,-2 0-2-16,0 4 0 16,-2-1 0-16,-3 5-1 15,-1-3 2-15,0-1-1 0,0-4 0 16,0-3 0-16,0-2 0 0,0-4-1 16,0 0 0-16,0 1 1 15,3-5-3-15,2 0 2 16,-2-1 0-16,0-2-2 15,-1-2-4-15,-1-3 6 0,1 1 0 16,-2-2 1 0,0 1-3-16,0-4-16 0,1 0-81 15,-1-5-163 1,3-3-524-16</inkml:trace>
  <inkml:trace contextRef="#ctx0" brushRef="#br2" timeOffset="129508.337">4741 5846 365 0,'0'0'141'0,"0"0"-131"16,0 0-10-16,0 0 0 15,0 0 0-15,0 0 0 16,6-7 0-16,-6 7 13 16,0 0 10-16,0 0 11 15,0 0 15-15,0 0-4 16,0 0-15-16,0 0 5 16,0 0-35-16,0 0-1 15,-3 0-16-15,-3 0-35 0,-2 0-14 16,0 2 4-1,0-1-51-15,-1-1-216 0</inkml:trace>
  <inkml:trace contextRef="#ctx0" brushRef="#br2" timeOffset="129727.914">4471 5925 552 0,'0'0'188'0,"0"0"-181"0,0 0-6 15,0 0-1-15,0 0 0 16,0 0-2-16,-51 13-15 16,44-8-22-16,2 2-9 15,-2 0-42-15,-2 2-115 16</inkml:trace>
  <inkml:trace contextRef="#ctx0" brushRef="#br2" timeOffset="129888.892">4155 6098 579 0,'0'0'56'16,"0"0"-49"-16,0 0-1 0,0 0-6 15,0 0-28-15,0 0-65 16,-63 58-107-16</inkml:trace>
  <inkml:trace contextRef="#ctx0" brushRef="#br2" timeOffset="130076.064">4016 6326 616 0,'0'0'55'0,"0"0"-55"16,0 0 0-16,0 0 0 15,0 0-4 1,-6 80-42-16,6-64-22 16,5 1-6-16,5-3-113 0</inkml:trace>
  <inkml:trace contextRef="#ctx0" brushRef="#br2" timeOffset="130257.798">4140 6663 551 0,'0'0'135'0,"0"0"-133"15,0 0 2-15,0 0-4 0,0 0-5 16,0 0-57-1,74 81-49-15,-66-66-66 0</inkml:trace>
  <inkml:trace contextRef="#ctx0" brushRef="#br2" timeOffset="130423.898">4368 7059 499 0,'0'0'0'0,"0"0"-37"15,3 72-274 1</inkml:trace>
  <inkml:trace contextRef="#ctx0" brushRef="#br2" timeOffset="130627.081">4507 7410 118 0,'0'0'618'16,"0"0"-596"-16,0 0-5 0,0 0-4 15,-45 78-13 1,40-58-62-16,-1 0-32 0,1-1-22 15,0-3-99-15</inkml:trace>
  <inkml:trace contextRef="#ctx0" brushRef="#br2" timeOffset="130831.048">4228 7786 105 0,'0'0'842'16,"0"0"-842"-16,0 0-92 0,-102 45 35 16,80-36-17-1,4 0 45-15,3-4 29 16,0-2 0-16,2 0-103 16,-5-3-395-16</inkml:trace>
  <inkml:trace contextRef="#ctx0" brushRef="#br2" timeOffset="130991.85">3424 7871 1161 0,'0'0'0'0,"0"0"-178"16,0 0-313-16</inkml:trace>
  <inkml:trace contextRef="#ctx0" brushRef="#br2" timeOffset="131158.057">2943 7834 562 0,'0'0'224'0,"0"0"-224"0,-101 10-423 15</inkml:trace>
  <inkml:trace contextRef="#ctx0" brushRef="#br2" timeOffset="131364.456">2472 8009 905 0,'0'0'125'16,"0"0"-125"-16,0 0-94 15,0 0-46-15,0 0-80 0,0 0 21 16,-45 63-106-16</inkml:trace>
  <inkml:trace contextRef="#ctx0" brushRef="#br2" timeOffset="131548.805">2303 8313 874 0,'0'0'100'0,"0"0"-100"15,0 0-131-15,0 0 73 16,0 0 20-16,0 0 12 16,8 79-5-16,2-64-31 15,5 0-54-15,0-3-183 16</inkml:trace>
  <inkml:trace contextRef="#ctx0" brushRef="#br2" timeOffset="131753.579">2660 8681 838 0,'0'0'89'16,"0"0"-89"-16,0 0-12 16,0 0 7-16,0 0-41 15,73 76-25-15,-61-65 43 0,1-3 3 16,2 0-60-16,1-3-75 15,1-1-304-15</inkml:trace>
  <inkml:trace contextRef="#ctx0" brushRef="#br2" timeOffset="131943.345">3046 8919 736 0,'0'0'62'16,"0"0"-58"-16,0 0-8 16,0 0 3-16,0 0-79 0,67 84-37 15,-56-69 58 1,5-2 49-16,-1-1-13 0,3-6-71 16,7-4-285-16</inkml:trace>
  <inkml:trace contextRef="#ctx0" brushRef="#br2" timeOffset="132155.685">3573 9110 522 0,'0'0'155'15,"0"0"-155"-15,0 0 0 16,0 0-11-16,0 0 11 0,0 0 0 15,49 75-2-15,-34-64-4 16,1-1-75-16,-1 0-175 16</inkml:trace>
  <inkml:trace contextRef="#ctx0" brushRef="#br2" timeOffset="132348.668">3811 9524 402 0,'0'0'359'0,"0"0"-359"0,0 81-113 15,0-49 79 1,-7 0 21-16,-8 0-9 16,0 4 22-16,3-4 6 0,3-1-6 15,3-6-343-15</inkml:trace>
  <inkml:trace contextRef="#ctx0" brushRef="#br2" timeOffset="132537.921">3717 10319 1042 0,'0'0'0'0,"0"0"-285"0,0 0 72 16,33 75 84-16,-6-62 8 16,3-5-173-16</inkml:trace>
  <inkml:trace contextRef="#ctx0" brushRef="#br2" timeOffset="132738.046">4413 10603 763 0,'0'0'120'16,"0"0"-120"-16,101 25 1 16,-56-21-1-16,4-1 0 15,5 0-2-15,0-2-11 16,-1-1-120-16,-3 0-238 15</inkml:trace>
  <inkml:trace contextRef="#ctx0" brushRef="#br2" timeOffset="132917.765">5658 10538 455 0,'0'0'0'15,"0"0"-358"-15</inkml:trace>
  <inkml:trace contextRef="#ctx0" brushRef="#br2" timeOffset="133108.783">6115 10404 677 0,'0'0'104'16,"0"0"-104"-16,0 0-1 0,81-3-80 15,-44-7-118-15,0-1-195 16</inkml:trace>
  <inkml:trace contextRef="#ctx0" brushRef="#br2" timeOffset="133300.654">6727 10196 18 0,'0'0'606'16,"0"0"-606"-16,0 0-16 0,98-15-32 15,-64 10 48-15,-1 3 19 16,0-4-1-16,0 0-13 16,1-3-5-16,5-6-57 15,6-3-357-15</inkml:trace>
  <inkml:trace contextRef="#ctx0" brushRef="#br2" timeOffset="133474.991">7908 9934 830 0,'0'0'0'16,"0"0"-22"-1,87-34-94-15,-47 18-103 0,7 0-99 16</inkml:trace>
  <inkml:trace contextRef="#ctx0" brushRef="#br2" timeOffset="133786.003">8571 9682 888 0,'0'0'0'0,"0"0"-32"15,0 0-151-15,0 0-38 16,0 0-107-16,0 0 229 16,64-8 99-16,-58 8 227 15,-3 0-78-15,0 0-115 16,-2 0-34-16,1 0-7 15,-1 0-52-15,-1 0 48 16,0 0 11-16,0 0 64 16,0 0-64-16,0 0-21 15</inkml:trace>
  <inkml:trace contextRef="#ctx0" brushRef="#br2" timeOffset="135232.588">8824 7407 73 0,'0'0'0'16,"0"0"-60"-16</inkml:trace>
  <inkml:trace contextRef="#ctx0" brushRef="#br2" timeOffset="137236.956">8824 7407 162 0,'-47'-23'81'0,"47"23"-66"0,0 0-6 15,0 0 47-15,0 0 29 16,0-2-35 0,0 1-10-16,0-2 6 0,0-1-27 15,1 2 4-15,1-2-17 16,-1 3-4-16,-1 0 1 16,0 1 8-16,0 0-8 15,0-2 1-15,0 2 8 16,0-3-1-16,0 0-7 15,0-1-2-15,0-1 9 16,0 0-2-16,2 3-7 16,-1-2-1-16,-1 1 3 0,0 1-2 15,0 0 2-15,0 2 1 16,0 0 2-16,0 0 8 16,0 0 0-1,0 0-2-15,0 0 2 16,0 0-2-16,0 0-10 0,0 0-1 15,0 0-2-15,0 0 0 16,0 2 11-16,0 9 1 16,0 5-7-16,0 4-2 15,-3 0-2-15,2 2 0 16,-2 3 2-16,3-6 0 16,-2 1 3-16,2-2 0 15,0-3 2-15,0 1 3 16,0-2-6-16,0-2-2 15,0 5 0-15,0-1-2 16,-1 3-1-16,1-1 1 0,-2 2 1 16,1 0-2-16,-2 1 0 15,1-3 0-15,-1 2 1 16,-1-1-1-16,1-5 1 16,3 4-1-16,-2-5 0 15,1 2 0-15,-1 0 0 16,1-3 1-16,1 5-1 15,-3-1 0-15,1 3 0 16,-2-1 1-16,-1 2-2 16,-2-2 1-16,4 1 0 15,0-4 0-15,3 1 0 0,0-3 0 16,0 1 0-16,-1-3 0 16,-1 1 0-16,-4 0 0 15,3 0 0-15,-3 1 0 16,0 1 0-16,0 1 0 15,2 0 0-15,1-1 0 16,1 1-1-16,1 1 1 16,1-2 1-1,0 1-1-15,0-4-1 16,-2 0 0-16,2 0 0 16,-1 0-2-16,-1-3 1 0,2 4 1 15,0-1 1-15,0 0 0 16,0 1-2-16,0 4 2 15,0-1 1-15,0 0-1 16,0-2 0-16,0 0 0 16,0 0 0-16,0-4 0 15,0 0-1-15,0-1-1 0,0 0-4 16,0 1 6-16,0 1 1 16,0 4-1-16,0-1 0 15,0 1 0-15,0 2 0 16,0-2 0-16,0 0 0 15,0-2 0-15,0 0 1 16,0-2-1-16,0-1 0 16,0 0 0-16,0 1 0 15,0 1-1-15,0 0 1 16,0 3 1-16,0 0-1 16,0 4 0-16,0-2 2 15,0 0-2-15,0-2 0 0,0 1 0 16,0-2 0-16,0-2 0 15,0 1 0-15,0 1 0 16,0 1 0-16,0-1 0 16,0-1 0-16,0 1 0 15,0 1-2-15,0-2 1 16,0 1 0-16,0 2 1 16,0-1-3-16,0 1 2 15,0 1 1 1,-3-2-1-16,-4 0 0 15,4 1 1 1,0 0 0-16,0-2 1 0,1 1-2 16,2 0 1-16,0-2 0 15,0 1 1-15,-1 1 0 0,1-3-1 16,0 1 0-16,0-2 0 0,0 2 0 16,0 0 0-16,0 1-1 15,0 2 1-15,0 0-1 16,0 1 1-16,0 0 1 15,0-1-1-15,0-1 1 16,0 0-1-16,0-4 0 16,0 0 0-16,0 0 0 15,0-1 0-15,0-1 1 16,0 0-1-16,0 1 0 16,0 0 0-16,0 0 0 0,0 1 3 15,0 0-2-15,0 5 0 16,0-2-2-16,0 0 1 15,0-1 0-15,0-2 0 16,0 0 1-16,0 0-1 16,0 0 0-16,0 0 1 15,0-1-1-15,0 0 2 16,0 0 1-16,0-1-1 16,0-1 1-16,0 0 1 15,0-1-2-15,0-1-1 16,0 1-1-16,0-2 1 15,0 2-1-15,0 0 0 16,0-2 2-16,0 2 1 16,0-1 1-16,0 2 3 0,0-2 2 15,0 0 3-15,0 1-3 16,0-1-3-16,0 1 2 16,0-1-3-16,0 1-3 15,0-2 1-15,0 1 2 16,0-3 5-16,0 1 10 15,0 2-5-15,0-1 3 16,0 1 8-16,-2 0-7 16,1 2-10-16,-1-1-3 15,1-1-1-15,1 1 1 0,0-3 0 16,-2-1-3 0,2 0-3-16,0-2 1 15,0 2-1-15,0-2-1 16,0 0-37-16,0-6-113 0,0-18-195 15</inkml:trace>
  <inkml:trace contextRef="#ctx0" brushRef="#br2" timeOffset="138928.998">8813 7324 268 0,'0'0'38'16,"0"0"3"-16,0 0-7 0,0 0-14 15,0 0-7-15,0 0 6 16,9-27 9-16,-9 27 16 15,0 0 17-15,0 0 5 16,0 0-12-16,0 0-6 16,0 0-4-16,0-2-3 15,0 1-14-15,0-1-18 16,0 2 1-16,0 0 8 16,0 0 2-16,0 0 1 15,0 0 0-15,0 0 1 16,0 0 5-16,0 0-2 15,0 0-5-15,0 0-9 16,0 0-1-16,0 0-6 0,-5 2-3 16,-7 15 0-1,-1 5-1-15,-4 9 2 0,-2 6 0 16,2 3 7 0,-2 1 9-16,1 1-6 0,0-5 5 15,2-1-8-15,5-5-1 16,4-5-3-16,1-4-1 15,3-5 2-15,0-7-1 16,3-3 0-16,0-6-4 16,0-1 1-16,0 0 1 15,0 0 1-15,0 0 0 16,0 0-1-16,0 0 2 16,0 0 0-16,0-1 12 15,0-15-17-15,0-3-2 0,4-7 0 16,2-4 2-16,0-4 5 15,2-2-5-15,2-3-5 16,2 3-3 0,0 5 4-16,1 5-5 0,0 9 2 15,-2 2 7-15,-2 4 0 16,-3 1 0-16,0 2 1 16,-1 2 2-16,-1 2-1 15,-1 1-1-15,-1 2-1 16,-2 1-1-16,0 0 0 15,0 0-6-15,3 2-2 16,0 11 4-16,3 5 5 0,-2 6 8 16,-1 2-4-16,2 5 0 15,0 1 0 1,0 4-2-16,-2-1-1 0,5-2 0 16,-1 2-1-1,3-7 0-15,1-2 0 0,-2-7-1 16,4-3-1-16,-1-4 0 15,-3-5-4-15,1-1 2 16,-2-2-4-16,1 0 5 16,-2-3-8-16,-4-1 9 15,-1 0 2-15,-2 0 1 16,0 0 3-16,0 0 0 16,0 0 3-16,-10 0 21 15,-9-10-25-15,-4-2-1 16,-7-2 10-16,-3 3 21 15,-3 1 3-15,0 2 4 16,2 2-8-16,4 2-14 0,6 1-13 16,10 0-5-16,8 3-5 15,6 0-62-15,1 0-146 16,18 0-274-16</inkml:trace>
  <inkml:trace contextRef="#ctx0" brushRef="#br2" timeOffset="140853.019">7826 7716 172 0,'0'0'209'16,"0"0"-173"-16,0 0 29 15,0 0 9-15,0 0-7 0,0 0-18 16,0-2-6-1,0 2 44-15,0 0-21 0,0 0-2 16,0 0 13 0,0 0 4-16,0 0-19 0,-1 0-16 15,1 0-9-15,-2 0-13 16,1 0 0-16,-2-3-12 16,0 0-9-16,1-2-1 15,2-2-2-15,0-1-8 16,0-2-2-16,0 0-8 15,6 1 4-15,3 3 6 16,-1-3 3-16,4 4 0 0,-3 1 5 16,-3 3 0-16,1 1 0 15,-1 0-3-15,-3 0-1 16,3 0-5-16,2 13 4 16,0 3 2-16,-2 6 3 15,-1 4 3-15,-2 4-1 16,-2 3 2-16,-1 2 0 15,0 2 1-15,-4-2 5 16,-11-1 2-16,0-2 3 16,0-5-3-16,0-7-3 15,-1-5-1-15,5-6 5 16,1-3 0-16,0-5-3 16,2-1 3-16,-1 0-3 15,6 0-6-15,0-3 2 16,3-8-6-16,0-1-3 15,0-9-16-15,9-1 2 16,9-5 13 0,0-3-17-16,6-3-1 0,1-7-6 15,3-3-17 1,2 1-5-16,-2 7 10 0,-3 8-2 16,-9 13 40-16,-7 6 2 0,-6 8 1 15,-3 0 0-15,0 0-1 16,0 0-1-16,3 2-8 15,4 10 9-15,2 0 6 16,-1 1-2-16,-1-1-4 16,2-2 0-16,-3-3 2 0,0-4-2 15,0-1-1 1,-1-2 0-16,0 0 0 16,-2 0 1-16,0 0 0 0,0 0 1 15,-3-8-1-15,0-3-3 16,0 3-5-16,0-1 7 15,0 3-12-15,-7 1 7 16,-2 3 6-16,3-1 3 16,-6 3 0-16,2 0-1 15,-5 0 3-15,-3 0-3 16,1 10 1-16,1 2 14 16,1 6-1-16,2 0 3 15,1 6 5-15,1-2-10 16,1 2 4-16,5-1-5 15,1-1 0-15,1-1-5 0,3 0 0 16,0-4-4 0,0-1 12-16,4-2 9 0,11-2-8 15,8-4-6 1,2-2-10-16,5-4-1 0,-2-1 5 16,-1 2-5-16,0-3-9 15,-2 3-70-15,-5-3-87 16,-4 0-257-16</inkml:trace>
  <inkml:trace contextRef="#ctx0" brushRef="#br2" timeOffset="141781.403">8267 7949 606 0,'0'0'82'0,"0"0"-58"0,0 0 78 16,0 0-16-1,0 0-12-15,0 0-35 16,-5-30-30-16,5 29 0 0,5-2-9 15,2 1 1-15,-1 0-1 16,1 2 0-16,1 0 0 16,-1 0-3-16,2 0 1 15,-1 0 0-15,-1 8-3 16,-1 2 5-16,-2 1 0 16,-1-1 1-16,-3 1 3 15,0 0-2-15,0-1 3 16,-4 3 7-16,-6-1 3 15,-1 3 1-15,-1-2 2 16,2-1-2-16,1-1-10 16,1-1-1-16,4-3 0 0,0-1 0 15,4-1-2-15,0-1-2 16,0 0 2-16,0 2 13 16,5-5 11-16,6 5-12 15,1-6-5-15,4 0 14 16,2 0-14-16,3 0-10 15,-3 0-4-15,-2 0 2 16,-1 0-97-16,-7 0-147 16,-5 0-599-16</inkml:trace>
  <inkml:trace contextRef="#ctx0" brushRef="#br2" timeOffset="144018.802">8738 9739 180 0,'0'0'143'0,"0"0"-29"15,0 0-59-15,0 0-28 16,0 0 8-16,0 0 3 16,0 0 0-16,-6-4 12 15,2 1-20-15,-1-1-13 16,-1 1 24-16,3 2 9 16,0-1 10-16,3 1-7 15,-2 1-9-15,2-2-11 0,0 2-13 16,0 0-8-16,0 0-4 15,0 0-3-15,0 0-1 16,0 0 3-16,0 0 4 16,0-1 5-16,0 0-16 15,0 1-1-15,0 0 1 16,2-2 1-16,4 2 11 16,5 0-12-16,2 0 0 15,0 0-1-15,5 0 0 16,0 0 0-16,6 0 0 15,3 0 0-15,3 0 1 16,1 0 1-16,5 0-1 0,0 0 2 16,1 0-2-1,-3 0 0-15,-4 0 0 0,-3 0-3 16,-6 0 3-16,-2 0-2 16,-1 2 2-16,0 0 1 15,3 0-1-15,0-2 0 16,7 0 2-16,2 0-2 15,6 0 2-15,2 0-2 16,1 0 0-16,-3 0 0 16,-6 1-2-16,-3 2 0 15,-5 1-1-15,-4 0 0 16,0 1 2-16,2 0-4 16,2-5 4-16,3 0 1 15,5 0-1-15,4 0 1 16,4 0-2-16,3 0 1 0,0 0 0 15,-2 0 0-15,-5 0-2 16,-4 0-5-16,-8 0-9 16,-3 0 7-16,-1 0 9 15,0 0 1-15,2 0 0 16,4 0-1-16,4 0 1 16,5 0-1-16,3 0-9 15,-1-5-5-15,1 4 6 16,-2-1 7-16,-1 2-1 15,-3 0 1-15,0 0 1 16,-6 0-3-16,-5 0-6 16,5 0 7-16,1 0 3 15,2 0 0-15,4 0-3 0,1 0 3 16,4 0 0-16,4-2 2 16,-1 1-1-16,-1 1 12 15,-3 0-13-15,-7 0 1 16,0 0 3-16,-1 0-3 15,-1 0 9-15,4 0-7 16,-2 0-3-16,2 0 9 16,-3 0-8-16,1 0 13 15,0 0-11-15,-1 0-1 16,0 0 14-16,-3 0-15 16,0 0 0-16,1 0 15 15,-1 0-13-15,1 0 1 16,4 0 14-16,-2 0-18 0,3 0 1 15,1 0 2-15,4 0-2 16,-2 0 0 0,-3 0-1-16,0 0 0 15,-6 0 0-15,0 0 0 0,-2 0-1 16,-4 0 1-16,5 0 0 16,-3 0 0-16,1 0 0 15,-1 0 1-15,-3 0-1 16,-1 0 0-16,0 0 0 15,-3 0 0-15,4 0 0 16,-1 0 0-16,2-1 0 0,0-1 1 16,-2 2-1-16,-5 0 0 15,-2 0-1-15,-3 0 2 16,-3 0 0-16,-2 0 0 16,-1 0 1-16,0 0 14 15,0 0 22-15,0 0 4 16,0 0-11-16,0 0-20 15,0 0-11-15,0 0-8 16,0-1-101-16,0-5-159 16</inkml:trace>
  <inkml:trace contextRef="#ctx0" brushRef="#br2" timeOffset="144624.962">11701 9679 507 0,'0'0'19'0,"0"0"15"16,0 0 37-16,0 0 36 16,0 0 5-16,0 0-33 15,0 1-23-15,-3-7-25 16,-5 0 11-16,-2-6-13 15,-2 0 0-15,-3 1 6 16,2-1 1-16,-5 1-4 16,1 0 3-16,1 2-6 15,1 3-3-15,7 2 4 16,1 2-7-16,7 0-14 0,0 2-8 16,0 0-1-1,3 0-7-15,17 0-7 0,5 11 14 16,2 3 0-1,1 2-2-15,-7 2-6 0,0 0 4 16,-5 0 2-16,-5-2 1 16,-5-2 1-16,-6 0 0 15,0-1 3-15,0 2 1 16,-14-2 24-16,-8 3 7 16,-3-1-13-16,-4 2-13 15,1 0-9-15,3 3-12 16,5 2-74-16,8-1-186 15,11-1-334-15</inkml:trace>
  <inkml:trace contextRef="#ctx0" brushRef="#br2" timeOffset="145858.726">11941 9992 469 0,'0'0'93'0,"0"0"-39"0,0 0 61 16,0 0 18-16,0 0-33 16,0 0-42-16,-2-16-37 15,15 16-5-15,1 14 13 16,3 10 2-16,1 8 3 15,-2 7 6-15,2 2-6 0,2 1-11 16,0-4-15 0,1-4-7-16,-1-6-1 0,-4-3-7 15,2-7-5 1,-9-5-46-16,-3-6-86 0,-6-6-107 16,0-1-253-16</inkml:trace>
  <inkml:trace contextRef="#ctx0" brushRef="#br2" timeOffset="146175.951">12223 9976 294 0,'0'0'322'15,"0"0"-302"-15,0 0 83 16,0 0 35-16,0 0-47 16,0 0-35-16,-28 34 7 15,-4 3 38-15,-4 5-30 16,-5 1-9-16,2-3-23 15,-1-3-8-15,2-4-21 16,1-4-9-16,6-3-1 0,8-2-11 16,9-8-70-16,11-6-191 15,3-10-585-15</inkml:trace>
  <inkml:trace contextRef="#ctx0" brushRef="#br2" timeOffset="147338.618">12268 10354 677 0,'0'0'45'0,"0"0"-11"0,0 0 16 16,0 0-13-16,0 0-17 16,0 0 6-16,41-36-7 15,-30 23-3-15,0 3 0 16,0 0-8-16,-2 1 10 16,-1 3 9-16,-5-2 5 15,4 3-4-15,-5 1 3 16,-1 0-9-16,1 1 2 15,-2 1 1-15,0 1 7 16,0 1-10-16,0 0-1 0,0 0-4 16,0 0-1-16,0 0-5 15,0 0-11-15,0 10 1 16,0 5 1-16,-5 4 3 16,-2 1 1-16,1 5-2 15,0-1-2-15,1 2-1 16,2 1 0-16,2 1-1 15,1-6 0-15,0-2-2 16,0-5-10-16,1-3-26 16,5-6-30-16,-1 0 9 15,-1-3-10-15,-2 0-19 16,-2-1-4-16,0 1-7 16,0 1 25-16,0 1 34 15,0 0 34-15,-6-5 6 16,-5 2 14-16,0-2 7 15,-3 1 2-15,6-1-3 16,-2 0 0-16,3 0 17 16,1 0-15-16,1 0 0 15,2 0 7-15,0 0 5 0,2 0-7 16,-2 0-2-16,3 0 13 16,0 0 8-16,0 0-15 15,0 0-3 1,0 0-15-16,9 0-9 0,3 0 16 15,4 0 2-15,1 0 2 16,-1-1 3-16,-1-1-4 16,1 2-5-16,-4 0-13 15,3 0-5-15,-3 0-1 16,2 0-15 0,0 0-95-16,-3 0-294 0</inkml:trace>
  <inkml:trace contextRef="#ctx0" brushRef="#br2" timeOffset="161124.169">10959 4592 263 0,'0'0'103'0,"0"0"-23"0,0 0-17 15,0 0-9-15,0 0 7 16,0 0-27-16,0 0-14 15,0 0-4-15,0-18 1 16,2 16 10-16,-2 0-2 16,0 2-15-16,0 0 5 15,0 0 9-15,0 0 6 16,0 0 2-16,0 0 0 16,0 0 11-16,0 0 3 15,0 0 0-15,0 0-7 0,0 0-16 16,0 0-5-1,0 0-7-15,0 0-7 0,0 0-1 16,0 0 2-16,0 0-3 16,0 0-1-16,0 0 1 15,0 0 0-15,0 0 3 16,0-1 9-16,0-2 14 16,0-3-1-16,-2 0-26 15,-1 0-1-15,-3 0 1 16,-1 2 4-16,1-2 3 15,-3 2-7-15,0-1-1 16,-3 2 0-16,0 0 0 0,-1 3-2 16,-1 0 1-16,0 0 1 15,0 0 1-15,0 0 1 16,3 6 0-16,-3 2 2 16,1 3-1-1,2 0-1-15,1 2 0 0,1 1 3 16,2 2 0-16,2 2 0 15,0 3 5-15,2 3-3 16,2 1-1-16,-1 1 1 16,2-1-4-16,0 4-3 15,0-2 1-15,-1-2 0 16,1-1-1-16,0-3 0 16,0-4 0-16,0-2-1 15,4-1 0-15,4-1-3 16,3-4 4-16,-1-4-3 0,0 0-3 15,1-5 2-15,1 0 4 16,1 0-5-16,3-5 12 16,0-9-2-16,1-3-5 15,0-4-4-15,2-2 1 16,-2-2-12-16,-1-3 4 16,-1 3 0-16,-3-1-5 15,-5 3 14-15,-1 5-2 16,-1 0 4-16,-5 4 0 15,6 1 1-15,-6 3-1 0,1 0 2 16,-1 3 1 0,0 1-2-16,0 4 1 15,0 0 1-15,0 2 6 16,0 0-3-16,0 0-5 16,0 0-1-16,0 0 2 15,0 0-1-15,0 0 2 0,0 0-1 16,0 0 2-16,0 0 1 15,0 0-1-15,0 0-4 16,0 0-3-16,0 4-5 16,0 13 8-16,-1-1 1 15,-8 5 0-15,6 2-1 16,1 2 1-16,1 2 3 16,1 0 0-16,0-2 2 15,0-2-2-15,0-4-2 0,6-5 0 16,7-2 0-16,1-2 2 15,2-2 0-15,1-4 0 16,0-1 3-16,-2-2-7 16,0 2 1-16,-3-3 2 15,1 0 2-15,-2 0-4 16,3 0 1-16,-3 0-1 16,1 0 2-16,0-3-3 15,-3 1-3-15,-3-4-17 16,2-2-53-16,-2-1-68 15,-4-4-130-15</inkml:trace>
  <inkml:trace contextRef="#ctx0" brushRef="#br2" timeOffset="161896.059">10613 4286 506 0,'0'0'102'0,"0"0"-69"0,0 0 53 15,0 0 9-15,0 0-19 16,0 0-7-1,-7 0 7-15,7 0-12 0,0 0-9 16,0 0-18-16,0 0-8 16,0 0-14-16,3 0-10 15,13 0 0-15,11 6 6 16,10 3 0-16,8 1 1 16,6-4-7-16,1 2-2 15,5-5-3-15,-1-2 0 16,-2-1-3-16,-5 0-1 15,-7 0-37-15,-12 0-95 16,-9 0-123-16,-15 0-449 0</inkml:trace>
  <inkml:trace contextRef="#ctx0" brushRef="#br2" timeOffset="162542.845">11119 4242 19 0,'0'0'881'0,"0"0"-830"15,0 0 26-15,0 0 17 16,0 0-1-16,0 0-28 16,-73-33-28-16,73 33-17 15,0-2-8-15,0 2-5 16,0 0-7-16,6 0-2 15,6 0 1-15,6 0 1 16,4 0 3-16,-1 0-3 16,3 12-2-16,-3 3 0 15,-3 5-1-15,-2-1 3 16,-4 1 0-16,0 0 1 16,-5-2 0-16,-4-4-1 15,-3-3-1-15,0 0 1 0,0 0 3 16,-10 2 6-1,-11 0 9-15,-3 0-8 0,-1-1-7 16,-2 4-3-16,4 0-13 16,6 3-74-16,6-5-205 15,10-7-600 1</inkml:trace>
  <inkml:trace contextRef="#ctx0" brushRef="#br2" timeOffset="163345.807">11538 4607 467 0,'0'0'191'16,"0"0"-124"-16,0 0 54 0,0 0-11 15,0 0-7-15,0 0-12 16,0 0-6 0,-7 0-26-16,14 0-52 0,11 0-4 15,12 4-3-15,6 1 0 16,7-3-1-16,-6 2-34 16,-4 0-128-16,-9-1-95 15,-7 2-148-15</inkml:trace>
  <inkml:trace contextRef="#ctx0" brushRef="#br2" timeOffset="163526.927">11552 4753 711 0,'0'0'161'0,"0"0"-154"16,0 0 47-16,0 0-7 15,0 0-11-15,103 16-28 16,-59-8-8-16,-5-1-58 16,-3-2-306-16</inkml:trace>
  <inkml:trace contextRef="#ctx0" brushRef="#br2" timeOffset="164790.524">12377 4334 546 0,'0'0'49'16,"0"0"-45"-16,0 0 15 15,0 0 29-15,0 0 2 16,0 0 9-16,0 0 4 16,0 0-28-16,0 0 2 15,-5-5-23-15,-5 2-13 16,-2 0-1-16,-7 1 2 16,-3 2 1-16,-6 0 5 15,-2 0 10-15,2 0 23 16,0 0 0-16,5 0-22 15,10 0-5-15,1 0-4 0,5 0-10 16,2 0 1-16,2 0 1 16,0 0-2-16,3 0-1 15,0 0 1-15,0 0 2 16,0 0 1-16,0 0 0 16,0 0 1-16,0 4 4 15,0 7-5-15,0 4 2 16,0 1-2-16,0 5 11 15,0 2-4-15,0 5-2 0,0 1-2 16,0 1 2 0,0 3-4-16,-5-1 2 15,1 1-4-15,0 0 2 0,1 1-2 16,0 1 2 0,-2-1-4-16,-1 1 0 15,-1-4 2-15,-5-1 1 0,1-3 1 16,1-4 1-16,-2-4 5 15,3-3-1-15,4-3 8 16,1 0 1-16,4-1-5 16,0-2-6-16,0 2 2 15,0-4 7-15,9 0-7 16,8 0-3-16,3-2 6 16,7-3-7-16,0 0-2 15,4-3 0-15,1 0-2 0,-1 0 1 16,2 0-2-16,-5 0 0 15,-4 0-3-15,-6 0-3 16,-3 1-37-16,-6 0-46 16,0-1-82-16,-2 0-127 15</inkml:trace>
  <inkml:trace contextRef="#ctx0" brushRef="#br2" timeOffset="165573.044">12274 4368 130 0,'0'0'179'0,"0"0"-74"16,0 0-33-16,0 0-9 15,0 0-1-15,0 0-9 16,-3 0-15-16,3 0-1 16,0 0 4-16,0 0-7 15,0 0 12-15,0 2-14 16,-3 6-13-16,0 2-5 16,-3 9 34-16,-3 5-5 15,-3 6 1-15,2 9-8 16,0 2-13-16,0 4 15 15,4 5-25-15,0 4 7 0,3 3-4 16,-1-6-10-16,1-1-5 16,0-6-1-16,1-4 0 15,-2-6 0-15,4-3-4 16,0-8-36-16,0-7-113 16,0-7-241-16</inkml:trace>
  <inkml:trace contextRef="#ctx0" brushRef="#br2" timeOffset="167389.777">15658 4373 467 0,'0'0'278'0,"0"0"-239"0,0 0 76 16,0 0-4-16,0 0-30 15,0 0-45-15,7 0-35 16,11 0 16-16,7 0-14 15,7 0-2-15,-1 0 0 16,2 0-2-16,-3 0 1 16,-2 0 0-16,-1 0 0 15,-5 0-2-15,-4 0-1 16,-5 0-2-16,-5 0 0 16,-4 0 5-16,-2 0 1 0,-2 0 0 15,0 0-1 1,0 0 16-16,0 0 14 0,0 0-2 15,0 0-8-15,0 0-7 16,0 0-3-16,0 0-10 16,0 0-1-16,0 11-5 15,-6 8 6-15,0 5 5 16,-3 2-1-16,3 5-1 16,-1 0 0-16,0 3-1 15,3 3 3-15,-2 4-4 16,0 4 0-16,3 1 0 15,-1 1-2-15,2-2 1 16,1-2-1-16,1-5 1 16,0-3 0-16,0-1 0 0,0-2 0 15,1-2 0-15,2-2 0 16,0-2-2-16,0-5 0 16,-1-2 2-16,-1-6-5 15,-1-3-1-15,0-4-4 16,0-3 1-16,0 2 5 15,0-1 4-15,-4-2 0 16,-11-1 2-16,-3-1-1 16,-4 0 2-16,-4 0 4 15,-8-6 4-15,-6-3-2 16,-8-4 4-16,-4 0 4 16,-1 3 4-16,5 4 1 15,7 1-10-15,7 4-11 0,10 1-1 16,12 0-2-16,9 0-23 15,3 0-67 1,19-6-158-16,15-3-286 0</inkml:trace>
  <inkml:trace contextRef="#ctx0" brushRef="#br2" timeOffset="168151.843">15777 4438 69 0,'0'0'422'0,"0"0"-412"15,0 0 35-15,0 0 23 16,0 0-23-16,0 0 11 15,0 0 26-15,0 0-8 16,0 0-26-16,0 0-9 16,0 0 7-16,0 0-11 15,0 7-21-15,0 12-9 16,-2 13 48-16,-1 8-7 0,-3 13-3 16,-1 7-12-1,-2 8-12-15,0 1-6 16,0 0-10-16,0-5-2 15,0-7 0-15,8-5-1 16,1-6-39-16,0-9-135 0,11-13-272 16</inkml:trace>
  <inkml:trace contextRef="#ctx0" brushRef="#br2" timeOffset="-206921.975">13148 4527 503 0,'0'0'167'15,"0"0"-142"-15,0 0 67 16,0 0-8-16,0 0-38 0,0 0-13 16,0 0-4-16,8-12 0 15,-8 10 6-15,0-1 1 16,0 0 4-16,0-1-1 16,0 1-8-16,0-1-7 15,-8 0 0-15,0 2-7 16,-2 0-10-16,1 0 5 15,-4 0 1-15,-4 2-4 16,2 0-5-16,-2 0 2 16,0 0-1-16,4 0 1 15,-1 6 3-15,1 1-2 16,-1 5-2-16,0-1-2 16,0 1 3-16,-1 3 1 15,5-1 0-15,-1 4 0 0,1 0 5 16,5 2-2-16,1-2-2 15,4 2 4-15,0 0-3 16,0 0-4-16,0-1 1 16,0 1-4-1,6-1 0-15,7-3 3 0,-2-1-5 16,2-4-2-16,2-4 1 16,-1-3 0-16,2-3-2 15,-1-1 3-15,6 0 1 16,-2 0 3-16,-1-6-2 15,0-6-4-15,-3 0-5 0,4-4 7 16,0-3-9-16,-2 0 2 16,2-4 4-16,-2 1-4 15,-1-1 2-15,-5 3 0 16,-5 2 4-16,-1 4 1 16,-3 3 0-16,-2 3 2 15,0 2 0-15,0 0 2 16,0 0 0-16,0 1 0 15,0 1 3-15,-2 1-1 16,0 2-2-16,0 1 1 16,1 0 0-16,1 0 0 15,0 0-4-15,0 0-1 16,-2 1-4-16,1 14 4 16,1 2 3-16,0 4 4 15,0 1-1-15,0 0-1 16,0 0 2-16,0 3 2 15,8-3-2-15,1 0 4 0,4 3-1 16,0-4-1-16,2 0 0 16,1-4-4-16,-1-5-3 15,3-2-2-15,0-5-4 16,3-5-8-16,3 0-63 16,4-18-184-16</inkml:trace>
  <inkml:trace contextRef="#ctx0" brushRef="#br2" timeOffset="-205924.786">13633 4860 719 0,'0'0'273'0,"0"0"-267"16,0 0 60-16,0 0 2 16,0 0-48-16,0 0-5 15,30-58 4-15,-18 42-6 16,-3 2 3-16,-1 1-2 15,-5 3-1-15,-3 0 4 16,0 3 4-16,0-1-8 16,0 2 5-16,0 4 5 15,0 0-1-15,-1 1 1 16,1 1 0-16,0 0-3 16,0 0-4-16,0 0-4 15,0 0-11-15,-3 4-1 0,3 11 0 16,-4 7 1-16,2 1 1 15,1 1-2-15,1-1-2 16,0 0 1-16,0 0 0 16,0-4-7-16,1-1 0 15,8-2-9-15,-3-3-11 16,2-3-9-16,-4-2-2 16,-1-1 8-16,-3-2-1 15,0-1-1-15,0-1 3 16,0 0 5-16,-10 0 24 15,-3 0 1-15,0 3 1 16,4-3 2-16,0 1 1 16,0-1 5-16,3-2 8 15,0 3-3-15,0-4-6 0,2 3 4 16,0 0 1 0,4-3 0-16,0 0-1 0,0 0 8 15,0 0 10-15,0 0-6 16,0 0-5-16,1 0-9 15,11 0 5-15,1 1 0 16,7 2-1-16,-1-1-3 16,-1-1 2-16,-2 0-10 15,-4 1-3-15,-1 2-3 0,4-2-49 16,3-2-178 0,4 0-573-16</inkml:trace>
  <inkml:trace contextRef="#ctx0" brushRef="#br2" timeOffset="-204429.848">14916 4634 148 0,'0'0'526'16,"0"0"-525"-1,0 0 21-15,0 0 92 0,0 0-26 16,0 0-34-16,6 0-14 16,-5 0 12-16,1 0-11 15,-2 0-16-15,0 0 15 16,0-2-4-16,0-2-23 16,0-1 0-16,-6 0 4 15,2 1-5-15,-4-1-2 16,-3-1-5-16,-2 0 6 15,0 1-4-15,-4 2-2 0,1 0 6 16,-5 1-3-16,0 0-3 16,0 0-2-1,2 2-1-15,1 0-1 0,2 0 3 16,3 0 3-16,-1 0-3 16,0 9 9-16,1 0-3 15,1 3-6-15,3 1 2 16,3 0 0-16,3 4 1 15,2-1 1-15,-1 5-1 16,1 3 0-16,1 0-5 16,0 3-2-16,0-1 1 15,0 0-1-15,3-1 1 16,7-2 0-16,0-3-1 16,2-4 1-16,2-3-1 15,-1-1-2-15,5-6-1 16,2-4 3-16,2-2 2 0,0 0-2 15,0 0 0-15,0-5 0 16,-3-7-4-16,-1 1-12 16,1-4 5-16,0-3 5 15,3-2-1-15,-2-3 2 16,0 0-5-16,-4 2-1 16,-4 2 3-16,-3-3 3 15,-3 5 5-15,-4-4-2 16,-1 4 4-16,-1 2-3 15,0 3 2-15,0 4 1 16,0 1 9-16,-4 2 0 16,-1 3 0-16,2 0-2 15,0 2 0-15,1 0 1 0,1 0-3 16,-3 0-4-16,1 0-3 16,0 14 3-16,0 2-1 15,1 5 8-15,2 3 5 16,0 3 7-16,0 1-7 15,0 1-2-15,0 1-2 16,9-1 0-16,1-4-7 16,-2-3-4-16,0-4-3 15,-2-4-10-15,2-6-65 16,0-5-138-16,-2-3-506 16</inkml:trace>
  <inkml:trace contextRef="#ctx0" brushRef="#br2" timeOffset="-203510.293">15146 4930 615 0,'0'0'195'0,"0"0"-193"15,0 0 56-15,0 0-1 16,0 0-5-16,0 0-13 0,0-39-7 15,3 34 7-15,0 1-11 16,3 0 0-16,0 1 8 16,4-1-15-16,2 0-6 15,-1 2-2-15,2 2 4 16,-4 0 3-16,-1 0-8 16,-1 0-2-16,-3 0 1 15,1 2-6-15,-2 4 0 16,-2 2 0-16,-1 4 2 15,0 2 2-15,0 1 1 16,0-1 3-16,0 1-6 16,0 0 3-16,-6-3-1 15,-1 2-3-15,-4-1-2 16,1-1 0-16,-1 0 0 16,0-2 2-16,0-1-4 15,2 2 4-15,-1-2-2 16,1 1 2-16,1-2-4 0,2 0 1 15,2-3-1 1,1-1-2-16,3-1 1 0,0 2 0 16,0-2 5-16,7-1 11 15,5 3-3-15,3-4 2 16,5 2 1-16,3-2-4 16,3-1 2-16,-2 0-12 15,-2 0-3-15,-4 0-15 16,-8 0-84-16,-7 0-281 15</inkml:trace>
  <inkml:trace contextRef="#ctx0" brushRef="#br3" timeOffset="-137390.314">4769 5836 56 0,'0'0'18'0,"0"0"7"15,0 0 21-15,0 0-19 16,0 0-12-16,0 0 12 16,0 0 29-16,0 0 14 15,0 0-23-15,0 0-14 16,0 0-13-16,0 0-11 16,0 0-3-16,0 0-2 15,0 0-3-15,0 0 0 16,0 0 0-16,0 0 0 0,0 0 1 15,0 0 1-15,0 0 3 16,0 0 6 0,0 0 4-16,0 0 6 0,0 0-2 15,0 2-10-15,0-1-9 16,0 1 0-16,0-1 1 16,-1-1-2-16,-1 3 2 15,1-3 3-15,1 1 12 16,-2-1 26-16,2 0 3 15,0 1-8-15,0-1 3 16,0 0-4-16,0 0-12 16,0 0-12-16,0 0-4 0,0 0-1 15,0 0 0-15,0 0 1 16,0 0 6-16,0 0 12 16,0 0 7-16,0 0-3 15,0 0-13-15,0 0-8 16,0 0-6-16,0 0 5 15,0 0-6-15,3 0 5 16,0 0-2-16,2 0-2 16,-1 0-1-16,1 0-1 15,2 0 3-15,-4-2-1 16,0 2-1-16,2-3-2 16,-4 3 1-16,2 0 2 15,2-1-3-15,-2-1 0 16,0-1 0-16,0 2 1 0,1 0-2 15,0-2 1-15,1 3-1 16,1-3 0-16,-3 1 2 16,3-1-2-16,0 1 1 15,-2 0-1-15,-1 0 0 16,2 0 1-16,-2 1-1 16,0-2 0-16,0 1 0 15,0 2 0-15,0 0 0 16,1-3 0-16,-1 2 0 15,0 0 0-15,2-2 0 16,-2 3 0-16,0-2 0 0,0 1 2 16,0 0-2-1,0-2 0-15,1 1 0 0,-1 1 1 16,0-1-1 0,0 1 0-16,-3-1-1 0,3 1-1 15,0 0 1-15,0-1 1 16,-3 2-1-16,5-1 1 15,-2 1-1-15,-2-2 2 16,3 1-2-16,-1 0 0 16,0-1-2-16,0 1 3 15,0-1 0-15,0 0 0 16,0-1 1-16,-1 3-1 16,-1-1 0-16,1-1 0 15,1 2 0-15,-3-3-1 0,7 2-1 16,-4-2-3-16,0 2 0 15,0-1 0 1,-1 1-2-16,1 0 4 16,0-3-4-16,0 3 5 0,0-1 1 15,0-1 1-15,2 0 0 16,0 0 0-16,-2 1-1 16,3 0 1-16,-3-1-1 15,3 0 1-15,0 0-7 16,0-1 0-16,-2 1 3 15,1 2 2-15,-1-3 0 16,-2 3 2-16,1 0-2 16,0-1 2-16,1 1-2 0,2-2 2 15,0 0-1-15,0 0-2 16,2-2 3-16,-1 2-1 16,-1-1-1-16,0 1-3 15,3 0-2-15,0-1 0 16,-2 2-8-16,-1-3 6 15,0 3 5-15,-1 0 3 16,2-1 1-16,-1 1-2 16,-1 0 2-16,1-2-1 15,-2 1 1-15,-1 1-5 16,1 0-3-16,-1 0 4 16,-1 0-1-16,1 1 5 15,0 0 0-15,3 0-2 16,0-4 2-16,1 1 1 0,1 2 0 15,-2-3-1-15,0 4 0 16,0-2-3-16,-3 1-10 16,4-2 10-16,-1 0 3 15,2-1 0-15,1 0 0 16,1 3 0-16,-4-3 0 16,0 1 0-16,3 1-1 15,-2-1 1-15,-1 1-4 16,2-2 1-16,-2 2 0 15,1-2 3-15,4 1-2 16,-4 0-4-16,2 0-11 16,1-2 10-16,-2 1 2 15,3-1-18-15,-3 1 12 16,0 2 4-16,-1-1-8 16,-2 2 12-16,1-2 3 0,1 0 1 15,-1 1 0-15,-1-1-1 16,1 0 1-16,1 1-1 15,0-1 1-15,1-1-1 16,-2 0 0-16,0 1-1 16,3 0 1-16,-2 1 0 15,-1-3 0-15,2 2 0 16,2 0-1-16,-1-1 1 16,-1 0 1-16,-1 1-1 15,-1-2-1-15,0 1 1 0,0 0 0 16,0 1-7-16,0 0 5 15,3 1 1 1,-3 0-2-16,3-1 2 16,-3 0-3-16,4-1-3 0,1 1-2 15,-4 0 2-15,3 0 4 16,-5-2-1-16,4 2 2 16,-1 0 2-16,0-1 2 15,0-1-1-15,-2 2 0 16,0 0 1-16,0 0 1 15,1 0-2-15,-2 1-1 16,2-3 0-16,1 2-1 16,2 0 1-16,-1-2-1 0,2 1 1 15,-1 0 0 1,-4 1-2-16,1 1 0 0,-1-1-4 16,-1 0 2-16,-1-1 0 15,2 3 3-15,-1-2 1 16,1 2-1-16,0-4 1 15,0 1 0-15,2-1 0 16,0-1 1-16,1 1-2 16,3-1 1-16,-2 1 0 15,-2 0 0-15,-2 0 1 16,4 0 0-16,-2 2-1 16,-2 0-1-16,4 0 1 0,-4 0 0 15,0 0 0 1,3 0-1-16,-4 0-2 0,0 0 1 15,0-1-2-15,1 1-1 16,0 0 4-16,0-2 1 16,1 0 0-16,4-2 0 15,-2 3 0-15,0 0 0 16,-1 2-1-16,-3 0 1 16,1 0-1-16,0 0-2 15,0-1-5-15,0 0 4 16,0-2 4-16,1 1 1 15,1-1-1-15,-1 0 2 16,4 4 2-16,-5-3-1 16,0 2-2-16,1-1 0 15,0-1-1-15,1 1-1 16,4 0 1-16,-2-1 1 16,-1 2-1-16,-3-1 0 0,3-1 0 15,0-1 2-15,0 2-2 16,0 0 1-16,0-1 10 15,-3 2-10-15,0 0 2 16,2-1-1-16,0 0-2 16,1-2 0-16,0 1 0 15,-1-1 3-15,-1 0-1 16,1 1 2-16,-1 2 3 16,2-3-5-16,1 0 6 15,-2 0 18-15,0 2-18 16,-1 0-7-16,-3 0-1 15,1-2 2-15,1 0-2 16,-3 2 1-16,1 0 3 16,1-1-2-16,2-1 1 0,-1 0 1 15,3 0-1-15,4 0-1 16,-2-1 0-16,1 1 18 16,1 1-18-16,-5 2-1 15,1-2-2-15,-3-1 0 16,1 2 1-16,1-2 1 15,-2 1 4-15,3-2-2 16,-1 1 15-16,0 1-15 16,3-1-1-16,2 0-1 15,-1-1 0-15,-3 1-1 16,1 2 3-16,-5 0-1 16,-2 2-1-16,0 0-1 0,0-3 1 15,0 4 0-15,-2-2 0 16,2 0 0-16,1 0 0 15,-1 0 0-15,0 1-1 16,2-2 0-16,-2 1-1 16,5-3 1-16,3 2 0 15,0-2 3-15,1 0-5 16,0 2 4-16,-6 0-2 16,1 0 0-16,-1 2 0 15,4-3 1-15,-2-1-1 0,-2 2 0 16,-1 2 0-16,-1-1 0 15,-1 2 1-15,-2-1-1 16,2 0 1-16,-1 0-1 16,2-2 0-16,1 2 0 15,-1-2 0-15,1-1 0 16,2 1 0-16,-1 0 0 16,0-1 0-16,2 1 0 15,2-1 1-15,-3 0-1 16,1 0 2-16,1 0 1 15,-4 1-1-15,2 0-1 16,0-1-1-16,1 3 0 0,1-4 0 16,1 2-1-1,-1 0 1-15,-1-2 0 16,2 2 2-16,2-2-2 16,-1-1-1-16,0 2 0 0,-3 0-1 15,-2 1 4-15,-3 1-2 16,4 1 1-16,-1-3-1 15,-1 3 1-15,-2-3-1 16,1 0 2-16,-2-1-2 16,1 4 1-16,1-2-1 15,0 2 0-15,-1-3 1 16,0 2 4-16,-1 0 2 0,7-1-4 16,-1-2-3-1,0 2-1-15,1-4 0 16,-3 2-1-16,-1 2 2 0,-2 0-4 15,1 1 2-15,2-2 2 16,-3 3 1-16,-1 1 1 16,1-2-1-16,0-1 3 15,1-2-1-15,1 0-3 16,2-1-1-16,-3 3 1 16,-2 0 1-16,4-2 1 15,-3 2-2-15,3-4 1 16,-1 3-1-16,2-1-1 15,-3 1 1-15,1-2 0 0,1 3 0 16,-2-3 0 0,1 1 0-16,5-1-1 0,-4 3 0 15,-1-2-1 1,-1 0 0-16,-1 4 1 0,0-3 1 16,-3 3 0-16,3 1 1 15,0 0-1-15,-2-1 3 16,2-1-3-16,-1 2 1 15,1-2-1-15,0 0 0 16,0-1 0-16,2 2-1 16,3-1 2-16,3-2-1 15,1 0 0-15,4-1 2 16,-5 1-1-16,-4 1-1 16,2 1 0-16,-3 0 2 15,0 0-2-15,5-1 0 16,-1 0 0-16,-1-1 0 0,0 0 0 15,-2 3 0-15,-1-1 0 16,0 0 1-16,3-1-1 16,3-2 1-16,-3 1 2 15,0 0-2-15,0 1 2 16,0 1-3-16,4-1 0 16,4-1-2-16,-2-1 2 15,-1 2 2-15,-3 0-2 16,0 1 1-16,0-1-1 15,0 1-1-15,-5 0 1 16,-3 1 2-16,1 2-1 16,-4-2 1-16,3 2-2 0,0-2 2 15,0 0 3 1,0 0 0-16,2-2-4 16,-2 4 0-16,0-2 2 0,-2 0-3 15,2 0 1-15,1 1-1 16,2-2 1-16,2-2-1 15,8 1 0-15,-1-3-1 16,0 2 1-16,0-1 1 16,1 2-1-16,1-2-1 15,-1 2 1-15,-2 0 0 16,-5 2 1-16,-2 0 0 0,-1 1-1 16,-1-2 0-1,1 0 0-15,-2 0 2 0,1 0-1 16,-1 0 3-1,0 1 2-15,1-3 1 0,6 1-3 16,0-2-3-16,1 2-1 16,-4 0 0-16,2 0 0 15,-5 0 0-15,-1 4 0 16,1-4 0-16,-4 1 0 16,2 2 1-16,0-1 1 15,0 1-1-15,3-2 0 16,-2-1 0-16,1 1-1 15,4-2-1-15,4-1 1 16,1 1 0-16,-2-1-1 16,1 0 0-16,-4 2 2 15,-1 0-1-15,-1 0 1 0,0 1-1 16,1-1-1-16,-2 1 1 16,3-1 0-16,-3 1 0 15,0-2 0-15,3 0 0 16,4-1 0-16,-5 0 0 15,-1 2 0-15,-1 0 1 16,0 1-1-16,-2 0 0 16,-1 1 1-16,2-1-1 15,-2-2 1-15,3-1-1 16,0 3 0-16,3-1 0 16,-5 1 0-16,2 0-1 15,2 0 1-15,2-1 0 16,-2-1 0-16,-1 1 0 0,-1 0 0 15,-1 2 1-15,2-2 0 16,2 0-1-16,2 2-1 16,0-2 0-16,1 0 1 15,-1-2 0-15,5 1 0 16,3-3 0-16,-2 0 0 16,-2 2 0-16,-5-2 1 15,1 4-1-15,-4 0 0 16,2 0-1-16,-1-2 1 15,-2 2 0-15,4-2 1 16,-1 0-1-16,3 1 0 16,-2-3 0-16,-1 4 0 0,-1-1 0 15,1-1 0 1,1 1 0-16,1-3 0 0,-1 2 1 16,2-3-1-16,3-1 0 15,0 0 0-15,-2 0 0 16,-1 0 1-16,0 2-1 15,-1 1-1-15,0 0 0 16,0 0 1-16,-3 1 1 16,3-1-1-16,-2-2 0 15,2 1 0-15,2 0 1 16,-2-3 0-16,-1 3-1 0,2-3-1 16,-1 2 1-1,-1 3-1-15,-1-2 1 0,-2 2 0 16,1-1 0-16,-1-2-1 15,4 2 0-15,-2-1 0 16,4 0-3-16,-4-3 2 16,5 1-10-16,-1 1 4 15,-3 3 4-15,-2 0-10 16,2 1-5-16,-2 0 10 16,1 0 4-16,1-1 3 15,-1 0 1-15,5 0-1 16,-3-1 2-16,1 1-1 15,3 1-1-15,-3-2 1 16,0 0 1-16,1 0-2 16,-2 1 1-16,2 1 0 0,-2-1 1 15,-1 1 0 1,5 0 1-16,0-2-1 0,4 0 1 16,4-1 0-16,-1 0-1 15,-1-1 2-15,-3 1-2 16,-9 4 0-16,0 1 2 15,-6 3-2-15,2-1 0 16,0-2 1-16,0 0-1 16,2-2 1-16,2-1-1 15,3-1 0-15,0 2 0 16,-3-2 0-16,1 1-1 16,-2 4 1-16,4-3 0 0,0 0 0 15,0-2-1-15,-3 1 1 16,6 1 0-16,-5-2 0 15,-1 1 0-15,1 2 1 16,-2 0-1-16,0 1 1 16,3-2-2-16,0 0 0 15,-2 0-1-15,4-1 1 16,-2 1 0-16,-4-1-1 16,2 2 2-16,-2 0 0 15,-2 0 0-15,1 2 0 16,-3 0 1-16,0-1-1 15,0 1 1-15,1 1-1 16,-2-1 0-16,1 0-1 16,0 2 0-16,0-2 0 15,0 0 1-15,0 1 0 16,-2-1-8-16,-1-1 4 16,2 3 2-16,-2-1 0 0,1-1 2 15,1 1 0-15,-2 1 1 16,3-1-1-16,-3-2 1 15,4 1-1-15,-4 1 0 16,3 1 2-16,-3 0-1 16,0 0 2-16,0 0 0 15,0 0 3-15,0 0 4 16,0 0 1-16,0 0 0 16,0 0-1-16,0 0 3 15,0 0 5-15,0 0-7 0,0 0-5 16,0 0-6-16,0 0 0 15,0 0 5-15,-7 0 2 16,-4 0-6-16,1 0 0 16,-5 0-1-16,0 0 0 15,-3 0 0-15,-4 4 0 16,2 2 7-16,-2-3 0 16,0 1 3-16,2 0 10 15,2-4-4-15,3 2-4 16,1-2 5-16,3 0 1 15,3 0 3-15,3 0-4 16,0 0-7-16,2 0-6 16,2 0-1-16,1 0 3 15,0 0-4-15,0 0 0 0,-2 0 1 16,1 0-1-16,-2 0 0 16,1 0-1-16,1 0-2 15,1 0 0-15,0 0-1 16,0 0 0-16,0 0-5 15,0 0-3-15,0 0-3 16,6 0-3-16,3 0 16 16,4 0 6-16,2 0 1 15,1 0-5-15,4 0 0 16,4 0 1-16,1 0-1 16,3 0 1-16,1-2-3 15,-3-3-2-15,-3 2 2 16,-4 0 2-16,-1 0-2 0,-3 2 0 15,-2-1 0-15,-2-1 0 16,-3 3 0-16,-7-1 1 16,-1 1 0-16,0 0-1 15,0 0 0-15,0 0-3 16,0 0 2-16,0 0-4 16,0 0 5-16,0 0 0 15,0 0-5-15,0 3 3 16,-3 8 2-16,-8 8 1 15,-3 4 10-15,-1 2-8 16,-3 1 1-16,3 0 1 0,0-1-5 16,3-4 3-1,6-4 1-15,-1-5-1 16,4-6-3-16,1-2 0 16,1-4 1-16,1 0-1 0,0 0 1 15,0 0 3-15,0 0-1 16,0 0 1-16,0 0 0 15,-2 0 1-15,1 0-1 16,-4 0 2-16,-1 0-1 16,-4-5-4-16,4 0 2 15,-3-2-3-15,0-3 5 16,0-2 3-16,2-1-1 16,-1-2 7-16,3 1 10 15,1 2-10-15,-2 0-5 0,2 1 9 16,1 3-3-1,0-3 1-15,1 4-4 0,-1 0-4 16,2 3-6-16,-4-1 4 16,2 3-4-16,0 1-2 15,-1 0 0-15,1 1 0 16,3 0-2-16,0 0 0 16,0 0-1-16,-3 0 0 15,-5 0-32-15,-1 0-103 16,-1 0-218-16</inkml:trace>
  <inkml:trace contextRef="#ctx0" brushRef="#br3" timeOffset="-135771.529">9605 3220 585 0,'0'0'88'0,"0"0"25"15,0 0 46-15,0 0-47 16,0 0-38-16,0 0-9 15,0 0-8-15,-3 0-29 16,3 0-6-16,0 0-3 16,0 0-19-16,0-4-3 15,0-3-14-15,7-2 7 16,4 3 7-16,2-2-8 16,1-1 6-16,0 2 3 15,1 0 2-15,2 3 0 16,-5 2 0-16,-3 0 0 0,-2 2-2 15,-3 0-2-15,1 0-2 16,-2 11-7-16,3 8 13 16,-6 6 5-16,0 3 3 15,0 5 6-15,-6-1 2 16,-2-1-3-16,-5-2 13 16,3-4-7-16,-2-4-6 15,0-6 1-15,4-3-7 16,2-7-2-16,3-2-4 15,3-3 1-15,0 0 0 16,0 0 0-16,0 0-1 16,0 0-1-16,0-6-3 15,3-13-31-15,11-4-7 0,5-3 23 16,3-6-18-16,1 1 12 16,1 0-11-16,-2 1 3 15,-2 4 4-15,-4 4 25 16,-2 3 1-16,-3 9 4 15,-5 1 4-15,-3 8 6 16,-1 1 1-16,-2 0-13 16,1 0-3-16,2 0-7 15,2 0 10-15,4 6 4 16,-2-1-4-16,2-2 2 0,1-1-1 16,-2-1 4-1,0-1-2-15,-5 1 1 0,-2-1 1 16,-1 0-1-1,0 0 5-15,0 0 2 0,0 0 9 16,0 0 5 0,0-4-15-16,0 0-1 0,-4-2-9 15,-1 0 1-15,-1 2 2 16,0 3 1-16,-1 1-4 16,-2 0-4-16,-2 0 1 15,-4 3 0-15,0 12 2 16,-4 5 1-16,4 4 1 15,0 1 2-15,5 2 4 16,2 2 1-16,1-4 2 16,5-1 5-16,2-5 0 0,0-5-1 15,0-2-10-15,9-2 3 16,5-5-7-16,3-2 0 16,3-1-8-16,1-2-37 15,-3 0-157-15,1-6-411 16</inkml:trace>
  <inkml:trace contextRef="#ctx0" brushRef="#br3" timeOffset="-135506.606">10095 3369 902 0,'0'0'58'15,"0"0"17"-15,0 0 66 16,0 0-62-16,0 0-74 16,0 0 48-16,-7 83-15 15,-2-50-38-15,0 1-3 16,0-7-156-16,-3-5-483 15</inkml:trace>
  <inkml:trace contextRef="#ctx0" brushRef="#br3" timeOffset="-130890.947">4683 5874 116 0,'0'0'8'0,"0"0"-3"16,0 0 25-16,0 0 0 16,0 0-1-16,0 0 45 15,4 0-15-15,-2 0-16 16,-2 0 9-16,0 0-12 16,0 0-24-16,3 0-9 0,-3 0-3 15,3 0-3 1,1 0-1-16,-4 0 4 15,0 0 10-15,0 0 20 16,3 0 6-16,-3 0-3 0,0 0-2 16,0 0-13-16,0 0-14 15,0 0-6-15,0 0 3 16,0 0-1-16,0 0 2 16,0 0 16-16,0 0 25 15,0-2 6-15,0-2 3 16,0 0-11-16,0-1-29 15,0-2 11-15,0-3-8 16,0 3-2-16,-7-3 8 16,1 0-9-16,1 1-6 15,-2 0 0-15,1-2 3 16,-3 2 4-16,0-1 1 16,3 0 0-16,-3-1-4 0,-1 0-2 15,1-1-4 1,1-1-1-16,-2 2 9 0,5-2-8 15,-1 0-7-15,-1 1 0 16,1 1 0-16,-1 0-1 16,2 1 2-16,-1 0-2 15,3 0 1-15,-2 3 0 16,1-2 3-16,2 1 2 0,-2-2 5 16,1-4-2-1,-1 4-5-15,-1-1-3 0,1-1 0 16,-4 0-1-16,1 0 0 15,1 3 1-15,3-1 0 16,0 1-1-16,0 0 0 16,1 1 2-16,-1 0-2 15,2-1 4-15,-2-1-1 16,0 1-3-16,-1-1-1 16,-4-1-3-1,5-1 1-15,-3 2 2 0,1 0 1 16,2 0-1-16,-2 3 0 15,0-3 0-15,2 2-2 16,-3 0 3-16,0 1-2 0,0-2 2 16,-1 1-2-16,2-1 2 15,-1 1-1-15,2-2 2 16,-2 1-1-16,1 1 2 16,0 0-1-1,-3-1-1-15,2 2 0 16,-2-1 0-16,-2-2 0 15,1 2 7-15,0-1-5 16,-1-3-2-16,4 2 1 16,-2-1 4-16,2 0-5 15,-1 0 0-15,-2 0 1 0,3-1 0 0,0 1-1 16,-2 4 3 0,1-2 0-16,1 0-3 0,-3 1 1 15,3 3 0 1,-4-4 3-16,2 2-4 0,2-2 0 15,-1 0 2-15,-2-1 1 16,0-2-3-16,3 0 1 16,-2-1 1-16,4 2-2 15,-3-2 2-15,-1 2-2 16,4 1 0-16,-4-1 0 16,-2 3 0-16,5-1 1 15,-2 0-1-15,-1 0 0 16,1-3 4-16,1 1-4 15,0-3 1-15,-3 3 0 16,-1-1-1-16,1-1-1 16,-2 1 1-16,1-1 1 15,2 1-1 1,1-1 0-16,-1 2 0 16,4 1 0-16,-5 0 1 0,0-1-1 15,1-1 0-15,-5 1-3 16,0-2 2-1,-2 1 0-15,3-3-2 16,-2 2 3-16,1 1 0 16,4 0-2-16,-3-1 2 15,3 1 3-15,-1-1-3 0,-2-1-1 0,3-1 1 16,-2 0 1-16,2 0-1 16,-4 1 0-16,4 0 0 15,-3 1 0-15,2 1 0 0,-1-1 0 16,1 1 0-16,2 3 0 15,-1-4 1-15,0 2 0 16,-1 0-1 0,1-1-1-16,3 3 1 0,-4-2 2 15,1 0-2 1,-2 0-1-16,5 0 1 0,-4 0 0 16,4 1 0-16,-3 0 0 15,1-2-1-15,-2 1 1 16,1-3 1-16,1 0-1 15,0 0 0-15,-1-2 2 16,1 2-2-16,-1-2 0 16,-1 2-1-16,-1 0 1 15,1 2 0-15,-2 2 0 0,3-2 0 16,0 2 1-16,-1 0-1 16,-1-2-2-16,2-1 2 15,-1-1 1-15,4-2-1 16,-2 2 0-16,2 0-2 15,-1 1 4-15,-2 1-2 16,0-1 0 0,-3-2-2-16,0 4 2 0,0-3 0 15,0 4 0-15,2-2-1 16,-2 1 0-16,0 3-6 16,3-1 6-16,3-2-2 15,-1-3 3-15,-1 2 0 16,-1-1-1-16,0 3 1 0,-1 1 0 15,1 2 0-15,1-2 0 16,-2 0 0-16,1 0 0 16,0-2 2-16,3-1-2 15,-4 0 0-15,4-1 0 16,-2 1 0-16,2 4 0 16,-1 1 1-16,4-1-1 15,-3 0 0-15,0 0-2 16,0 0 2-16,-3-1 0 15,3 1 0-15,-3-4 0 16,0-2 0-16,-3 1 0 16,2-3 1-16,-1 2-2 15,1-2 1-15,4 3 0 16,0-1 0-16,-2 3-1 16,3 1 1-16,-3-1-1 0,2 5 0 15,0-2 1-15,0-1 0 16,-3 1 0-16,2 0 0 15,-4-1 0-15,1-1-1 16,-1 0 1-16,-1-1 0 16,-1 1-3-16,4 1 2 15,0 2 1-15,-1 0 0 16,2-1 0-16,-1-1 0 16,-1-1 0-16,2 1 0 15,-1-1 0-15,-1-1 0 0,-2 4-2 16,6 0 1-1,-2 1 1-15,1 0 0 0,3 1 0 16,1 3 0-16,0-1 0 16,0 0 1-16,-2-3-1 15,-1 1 2 1,-1-1-2-16,-1-1-2 0,1 0 1 16,-2-2 1-16,0 3 0 15,0-1 0-15,3-1 0 16,0 2 0-16,1 4 0 15,0-2 0-15,0 2-1 16,1-2 1-16,-1 0 0 16,-1 0-1-16,0-2-1 0,2 2 1 15,-2-3 0-15,-3 1-8 16,1-1 7-16,-2 2-1 16,-2-1 3-1,3-2-2-15,-3 2 2 0,0-1 0 16,-1 0-1-16,4 2 1 15,0 1 0-15,1 0-1 16,3 1 1-16,-3 0 0 16,5 0-2-16,-3 2 2 15,3-1 0-15,1 0 0 16,-1-1 0-16,0-1 2 16,-2 0-2-16,-1-2-10 15,-2 0 3-15,2 1 6 16,0 1 1-16,2 0-1 0,1 2 1 15,1-1 0-15,1 0-1 16,-1 2 1-16,-1-2-1 16,0 0 1-16,2 0 0 15,-2 0-3-15,1 1 3 16,2 2-1-16,-1 0 0 16,1 0 1-16,0 0 0 15,0 0 0-15,0-2 0 16,0 2 0-16,0 0 0 15,0 0 0-15,0 0-2 16,0 0 1-16,0 0 1 16,0 0-1-16,0 0 1 0,0 0 0 15,0 0 0-15,0 0 0 16,0 0 1-16,0 0-1 16,0 0 1-16,0 0-1 15,0 0-2-15,0 0-3 16,0 0-1-16,0 0-3 15,0 0 4-15,0 0 0 16,0 0 0-16,0 0 0 16,0 0-3-16,3 8 8 15,7 6 0-15,2 3 0 16,3 3 1-16,1 4 0 16,-2 5-2-16,4 0 2 15,-2 1 2-15,2 0 0 0,0-5-3 16,-3-1 1-1,-3-4-1-15,3-5 0 0,-6 0-1 16,-3-7 1-16,-3-3 0 16,0-2 0-16,-3 0 0 15,0-2 0 1,0-1 0-16,3 2 1 0,-3-2 0 16,0 0 0-16,0 0 4 15,0 0 4-15,0 0 8 16,0-14 9-16,-8-6-24 15,-7-3 0-15,-4-2-2 16,-2-5 1-16,3 3-1 16,-1 2 0-16,4 2 0 0,0 3 0 15,6 3 0-15,1 1 0 16,1 5 0-16,3 1 0 16,1 3 1-16,0 3 0 15,0-2-1-15,-2 0 0 16,-1-3 1-16,-4 0-1 15,5 2 0-15,2 1 0 16,3 3 0-16,0 3 0 16,0 0-3-16,0 0-2 15,0 0-4-15,0 0-5 16,2 0 3-16,11 9 10 16,7 5 1-16,2 4 0 15,3 3 4-15,-2 1-4 16,7 0 0-16,-2 0 0 0,2-6 1 15,-2 1 0-15,-4-7-1 16,-2-4-1-16,-7-4-2 16,-3 0 2-16,-6-2-3 15,0 0 0-15,-4 0 2 16,-2 0 2-16,0 0 15 16,0 0-6-16,0 0-4 15,0 0-1-15,0 2-3 16,0-2-1-16,0 1 3 15,0 1-1-15,0 0-1 16,-8 3-1-16,-5 2 6 16,1 5-3-16,-6-1 2 15,0 3-4-15,2 3-1 16,-4 1-1-16,4 1 1 0,2-1 0 16,6 4-8-16,8-1-57 15,0-4-220-15,17-5-426 16</inkml:trace>
  <inkml:trace contextRef="#ctx0" brushRef="#br3" timeOffset="-129335.169">2442 4064 446 0,'0'0'179'16,"0"0"-59"-16,0 0 16 0,0 0-11 15,0 0-38 1,0 0-37-16,-36-13-15 15,36 0-14-15,0-4-7 0,0-2-14 16,2 1 0-16,5-3-3 16,5 6-8-16,-3 1-1 15,2 4 12-15,-1 3-2 16,-3 3 3-16,-4 3-2 16,0 1 1-16,-3 0-3 15,2 0-1-15,1 0-9 16,0 9 6-16,4 8 7 15,-4 8 10-15,0 3-3 16,-3 1 8-16,0 2-2 0,0 0 0 16,0-3-4-1,-9 0-2-15,-1-3-3 0,-1-6-1 16,2-6-3-16,4-7 3 16,0-4-3-16,5-2 0 15,0 0-1-15,0 0-28 16,0-21-15-16,0-7-41 15,9-5 17-15,-2-1-7 16,4-2 56-16,2 2 15 16,2 3 0-16,3 4 0 15,0 2 4-15,4 5 2 16,2 2 11-16,-6 8-11 16,0 2 8-16,-3 1-10 15,-3 6 3-15,0 1-1 16,-3 0 2-16,4 0-2 0,-4 0 0 15,3 5 5-15,-3 0 9 16,-3 0-11-16,3-2-2 16,-3-2 1-16,-5-1-2 15,1 0 4-15,-2 0 3 16,0 0 3-16,0-1 4 16,0-7-16-16,-2-2 3 15,-8 3 9-15,1 3-9 16,0 0 0-16,-3 2-2 15,2 2-1-15,-1 0 0 0,-2 0-1 16,1 2-1 0,-3 10 1-16,3 7 1 0,3 2-3 15,-1 4 3 1,7 6 1-16,3-2 1 16,0 5 7-16,0-5 0 0,7-2-2 15,8-2 11-15,6-8 1 16,-2-4 0-16,2-4 9 15,-4-4-16-15,-1-3-10 16,2-2-1-16,-2 0-1 16,-1 0-89-16,-1-3-166 15</inkml:trace>
  <inkml:trace contextRef="#ctx0" brushRef="#br3" timeOffset="-128604.384">2885 4160 163 0,'0'0'476'15,"0"0"-462"-15,0 0-9 16,0 0 69-16,0 0 7 16,0 0-34-16,-6-59-17 15,15 56-22-15,0 0-7 16,0 1 0-16,0 2 0 0,-2 0 5 15,1 0 0 1,1 0 3-16,1 0 4 0,-1 5-5 16,0 4-2-16,1-3 1 15,-5 2-6-15,1-1-1 16,0 3-1-16,-6 0 1 16,0 1 0-16,0 1 6 15,0 1-4-15,-9 2 2 16,0 1-2-16,-6 1 0 15,0 1 3-15,-3-1-3 16,5-2-2-16,1-6 5 16,6-2 2-16,3-2 11 15,3-5-10-15,0 0 4 16,0 0 6-16,0 2 0 16,6 0 18-16,9 2 10 0,1-2-19 15,5 1 5-15,1 2-12 16,-2-3-13-16,-2 3-7 15,-3 2-2-15,-5 0-91 16,-4-1-167-16</inkml:trace>
  <inkml:trace contextRef="#ctx0" brushRef="#br3" timeOffset="-122581.033">11007 5688 452 0,'0'0'57'16,"0"0"15"-16,0 0 22 15,0 0-19-15,0 0-12 16,0 0-19-16,0 0-2 16,0 0-2-16,15-38-2 15,-15 32-12-15,0-2-8 16,0 1-14-16,0 0-4 15,0-1 0-15,-5 3 4 16,-5-1 5-16,1 1-8 0,-1 0 2 16,-5 3-1-1,1-1 0-15,-2 1-1 0,1 2 5 16,0 0-1-16,3 0 3 16,2 0-1-16,-2 0 2 15,0 3-4-15,-3 3-3 16,0 1-1-16,0 4 2 15,2 0-3-15,-1 6 0 16,2 2 4-16,3 0 1 16,2 5 4-16,0-2-4 15,4 1 7-15,-2 3-6 16,2-1-4-16,0 1-2 16,3-3 0-16,0 1-1 15,0-2 0-15,0-2 0 0,8-2 1 16,6-3 2-16,3-2 2 15,4-3 1-15,1-4-4 16,1-4 2-16,-3-2-6 16,1 0 8-16,-4 0-10 15,0-12 2 1,2-2-6-16,-2-4 4 0,3-5-8 16,-5 3 9-16,-1-4-4 15,0 2 2-15,-3-1 5 16,-1 0 2-16,-4 3-2 15,-2 1 0-15,-1 1 0 16,-3 2 0-16,0 3 1 16,0 3 2-16,0 0 6 0,0 2-4 15,0 2 0 1,0 0-1-16,-1 1 2 0,-1 3 1 16,1-1-4-16,-2 1-1 15,1 2 1-15,-1 0 1 16,-1 0-1-16,-3 0-1 15,1 6 1-15,-2 6-2 16,3 4 4-16,1 0 0 16,2 7 3-16,0-1 1 15,2 3 6-15,0 3 1 16,0-3-2-16,8 1-6 16,3 0 3-16,4-1-5 15,3-1 1-15,3-7-1 16,1-3 0-16,2-6-1 0,0-1-4 15,-3-2 6-15,-6-5-6 16,-2 0-6-16,-4 0-27 16,3 0-40-16,3-12-74 15,-3-10-257-15</inkml:trace>
  <inkml:trace contextRef="#ctx0" brushRef="#br3" timeOffset="-121836.561">10558 5471 433 0,'0'0'74'16,"0"0"8"-16,0 0 63 16,0 0-25-16,0 0-24 15,0 0-14-15,-18-10-26 16,18 8-2-16,0 2-31 15,12 0-14-15,9-3 22 16,9 3-10-16,11 0-5 16,3 0 1-16,8 0-3 15,-1 0-7-15,4 0-4 16,-1 0-2-16,-2 0 0 16,-7 0-1-16,-8 0-2 0,-9 0-1 15,-5 0-20 1,-10 0-61-16,-3 0-43 0,-5 0-75 15,-2 0-149 1</inkml:trace>
  <inkml:trace contextRef="#ctx0" brushRef="#br3" timeOffset="-121322.452">11011 5370 628 0,'0'0'32'16,"0"0"35"-16,0 0 45 0,0 0-26 16,0 0-32-1,0 0-16-15,-47-10-1 0,47 10-11 16,0 0-18-1,9 0-7-15,9 0 11 0,0 0-10 16,4 0 0-16,2 0 0 16,4 0-2-16,2 6 4 15,3 3-4-15,-8 1 1 16,-5 0 0-16,-10 1-1 16,-9-1-9-16,-1-1 9 15,0 1 11-15,-1 0 22 16,-12-1 17-16,1-2-19 15,-6 3-24-15,6-2-7 16,-4 4-3-16,2 3-113 16,5-1-139-16,6 1-451 0</inkml:trace>
  <inkml:trace contextRef="#ctx0" brushRef="#br3" timeOffset="-119951.577">11556 5684 76 0,'0'0'430'0,"0"0"-373"15,0 0 47-15,0 0-16 16,0 0-12-16,0 0 0 16,0 0-25-16,0 0 11 15,0 0-10-15,0 0-12 16,0 0-8-16,5 0-9 16,3 0-10-16,3 0-8 15,3 0-4-15,2 4-1 0,6 0 3 16,-1 2-3-1,2-1 0-15,-1-2-31 0,2-3-63 16,0 0-111-16,6 0-159 16</inkml:trace>
  <inkml:trace contextRef="#ctx0" brushRef="#br3" timeOffset="-119663.047">11622 5811 695 0,'0'0'57'0,"0"0"9"16,0 0 55-16,0 0-38 15,82 10-23-15,-49-6-38 16,0 3-20-16,-4 0-2 16,-6-1-161-16,-8-3-425 15</inkml:trace>
  <inkml:trace contextRef="#ctx0" brushRef="#br3" timeOffset="-109583.063">18100 3460 68 0,'0'0'379'16,"0"0"-338"-16,0 0 12 15,0 0 35-15,0 0-16 16,0 0-32-16,0 0-10 0,0-4-7 16,0 4-4-1,0 0 4-15,0 0 13 0,0 0 4 16,1 0-4-16,-1 0-2 15,0 0-2-15,0-2-11 16,0 0-1-16,0 1-5 16,0-4-7-16,2 2-4 15,-2-2 1-15,1-1-3 16,1 0-1-16,-2-1 4 16,0 0 7-16,0-1 1 15,0 3-6-15,-8 0-5 16,-2-1 5-16,-2-1 0 15,-3 3-5-15,0-2-2 16,-4 4 4-16,2-2-4 16,-2 3 2-16,1 0-2 15,2 1 0-15,0 0 2 16,5 0 10-16,0 0-2 0,2 0 8 16,-1 0-7-16,-1 2-6 15,4 6 7-15,-2 4-6 16,2 1 0-16,2 2-5 15,1 2 7-15,2 3-3 16,0 0 8-16,2 2-4 16,0-1-4-16,0 0 2 15,0 1-6-15,0 0 2 16,4 1 2-16,3-1-3 16,1 0-1-16,0-1 0 15,1-3 0-15,-1-1-1 16,1-4-3-16,4-4 0 15,-1-1 0-15,3-5 1 16,3-3 2-16,4 0 3 0,2-7 4 16,1-6-7-16,-3-5-4 15,0-1 1-15,-4-2-2 16,-2 0 0-16,0-1-2 16,-2-2-1-16,2 5 8 15,-4-3-2-15,2 3 2 16,-1-1-3-16,-2 0-9 0,-5 2 4 15,1 3 4 1,-6 2 4-16,1 4 1 16,-2 2 3-16,0 3 3 15,0 2 0-15,0 1-6 0,0 1 3 16,0 0-1-16,0 0 4 16,0 14-6-16,-5 8 3 15,-3 7 9-15,3 5 2 16,5-1 2-16,0 2 0 15,0-3-1-15,18-3-3 16,2-7-11-16,2-4-2 16,3-11-11-16,2-7-95 15,0 0-235-15</inkml:trace>
  <inkml:trace contextRef="#ctx0" brushRef="#br3" timeOffset="-108654.7">17822 3157 670 0,'0'0'83'0,"0"0"-30"16,0 0 11-16,0 0-26 15,0 0 12-15,0 0-2 16,109-25-14-16,-64 24-8 15,3 1-10-15,2 0-9 16,1 0-7-16,-6 0 0 0,-6 6 0 16,-6-1-5-1,-5 1-18-15,-6-2 2 16,-3 1 10-16,-8-4 7 0,-3-1 3 16,-7 0-1-16,-1 0 1 15,0 0-4-15,-1-1 5 16,-10-10 0-16,-4 3 0 15,-1-2 11-15,-4 1-11 16,2-2 1-16,4-1 1 16,3 4-1-16,6-3 0 15,5 3-1-15,0-1-1 16,5 3-9-16,12 1-2 0,2 2 7 16,2 3-6-1,-2 0 10-15,4 0 1 0,-1 0 2 16,1 0 6-1,0 6 15-15,-2 4 14 0,-3-2 17 16,-5 2-1-16,-8-1-14 16,-5-2-26-16,0 5-5 15,-14 1 23-15,-9 3-7 16,-4-1-13-16,3-1-7 16,6 2-4-16,9 0-99 15,9-8-224-15</inkml:trace>
  <inkml:trace contextRef="#ctx0" brushRef="#br3" timeOffset="-108002.258">18593 3195 563 0,'0'0'68'16,"0"0"-26"-16,0 0 29 15,0 0-7-15,0 0 14 16,-11 86-17-16,11-43 2 16,1 4 10-16,11 2-33 15,-1-5-10-15,-2-1-6 16,1-4-15-16,-3-3-7 0,-2-4-2 16,-4-5-19-1,-1-6-81-15,0-6-57 0,0-8-127 16,0-7-324-16</inkml:trace>
  <inkml:trace contextRef="#ctx0" brushRef="#br3" timeOffset="-107725.497">18767 3195 531 0,'0'0'144'0,"0"0"-122"0,0 0 56 16,0 0 76-16,-9 103-45 16,4-44-3-16,2 3-19 15,3 4-25-15,0-3-21 16,0-2-32-16,5-4-9 15,2-9-36-15,-2-9-164 16,-4-12-282-16</inkml:trace>
  <inkml:trace contextRef="#ctx0" brushRef="#br3" timeOffset="-106503.315">17382 3229 120 0,'0'0'3'15,"0"0"16"-15,0 0 77 16,0 0 19-16,0 0-33 0,0 0-16 16,7-5-12-1,-7 5-9-15,0-1-3 0,0-1 2 16,2 1-6-16,-1 1-12 16,-1 0-13-16,2 0 5 15,0 0 9-15,-1 12-5 16,2 8 18-16,-3 10 0 15,3 8-2-15,-1 7 7 16,1 6-11-16,1 4-7 16,2 6 1-16,0 1-8 15,0-2-5-15,1-1 3 16,1-9-8-16,-1-6-5 0,1-8-2 16,1-4-2-1,-2-9-1-15,2-5-7 0,-4-7-85 16,-1-10-98-16,1-1-175 15</inkml:trace>
  <inkml:trace contextRef="#ctx0" brushRef="#br3" timeOffset="-105987.737">17596 3227 502 0,'0'0'42'16,"0"0"23"-16,0 0-8 16,0 0-14-16,0 0 29 15,0 0 30-15,0 105-24 16,3-48 7-16,2 10-6 16,1 4-11-16,0 4-20 15,4-3-27-15,3-1-13 16,2-9-8-16,3-6-5 15,-3-9-97-15,-5-9-171 16,-10-8-583-16</inkml:trace>
  <inkml:trace contextRef="#ctx0" brushRef="#br3" timeOffset="-100789.558">19225 3419 480 0,'0'0'71'16,"0"0"-22"-16,0 0 36 16,0 0-7-16,0 0-3 15,0 0 7-15,0 0-8 16,-6 0-8-16,6 0-6 16,0 0-7-16,0 0-10 0,0 0-5 15,0 0-5-15,0 0-10 16,0 0-4-16,0 0-9 15,16 0-6-15,7 0 12 16,5 0-7-16,6 0-9 16,-1 0 0-16,0 0-30 15,-2 0-94-15,-2 0-133 16,-6 0-154-16</inkml:trace>
  <inkml:trace contextRef="#ctx0" brushRef="#br3" timeOffset="-100612.46">19246 3526 783 0,'0'0'98'0,"0"0"-76"15,0 0 70-15,0 0-34 16,113 10-49-16,-67-6-9 15,5-2-53-15,-3-2-303 16</inkml:trace>
  <inkml:trace contextRef="#ctx0" brushRef="#br3" timeOffset="-98932.238">19829 3498 489 0,'0'0'214'16,"0"0"-152"-16,0 0 76 16,0 0-3-16,0 0-31 15,0 0-20-15,-21-10-29 16,23 9-51-16,12 1 3 15,9-2 1-15,11-1-7 16,5 0 0-16,3 1 0 16,1-2-1-16,-4 4-2 0,-8-2-4 15,-7 1 0-15,-9 1 3 16,-6 0 2 0,-5 0-1-16,-2 0-6 0,-2 3-1 15,0 16 5-15,0 8 4 16,-2 6 4-16,-2 6-2 15,1 2-2 1,3-2 1-16,0-3-1 0,0-6-3 16,0-5 0-16,0-7-3 15,0-7 6-15,0-4-4 16,0-4-5-16,0-3 5 0,0 0 4 16,0-5 4-1,-1-14-4-15,-7-9-1 0,2-8 1 16,0-11 2-16,0-8-2 15,5-8 0-15,1-4-2 16,0-4-4-16,0 5-5 16,5 1 4-16,1 10 4 15,0 10 1-15,-3 7 2 16,-1 5 1-16,-2 5-1 16,0 1-1-16,0 3-1 15,0 0 2-15,0 1 2 16,0-2 4-16,0-1-5 15,0 0-1-15,1 3 0 16,1 4 3-16,0 8-3 16,-1 4 3-16,-1 4 3 0,0 1-2 15,0 1 1-15,0 1-2 16,0 0 0-16,0 0-1 16,3 0 0-16,-1-1 0 15,5-2-2-15,6 1-4 16,10 1 1-16,9 1 3 15,10 0-1-15,9 0 2 16,7 4-2-16,6 6 1 16,7-2 0-16,9 2 4 15,8 0-4-15,4 0-2 16,1 1 0-16,-1 1-10 16,-2 0-11-16,-3 0-1 15,2 1 10-15,2 1 7 16,2 2 7-16,-1 0-1 15,-4-2 1-15,-7-1 0 16,-8-3 1-16,-6-2 1 0,-1-2 0 16,4-3-2-16,-6-1 0 15,-2 0 1-15,-8-2-1 16,-9 0 0-16,-5 1-1 16,0 1 0-16,-1-1 1 15,3 1 0-15,4 3 2 16,4-1-1-16,0 0 2 15,-1 0-3-15,-2 2 2 0,-5-1-2 16,-2-3 0-16,-3 3 1 16,-1 0 10-1,-2-1-7-15,2 2-3 0,4-2 0 16,1 1-1 0,-2-2-2-16,-7 0 2 0,-5-3-5 15,-8 1 5-15,-2 0-1 16,-1 1 0-16,-2-2-3 15,-1 0 2-15,-2 0 2 16,-1 0-5-16,0 0-2 16,-2 0 2-16,0 0-2 15,-4 0 4-15,0 0 2 16,-2 0 1-16,-1 0 1 0,2 0-1 16,-1 0 9-1,-1 0 4-15,-1 0 4 0,0 0-1 16,2 0-5-16,-2 0 2 15,0 0 1-15,0 0 1 16,0 0 4-16,0 0-4 16,0 0-7-16,0 0-4 15,0 0-4-15,0 0-8 16,0 0-107-16,-21 0-292 16</inkml:trace>
  <inkml:trace contextRef="#ctx0" brushRef="#br3" timeOffset="-96409.372">20754 3429 288 0,'0'0'70'16,"0"0"-27"-16,0 0 32 15,0 0-23-15,0 0-14 0,0 0 5 16,1-2 14 0,-1 2-5-16,0 0-12 15,0 0-2-15,0 0 9 0,0 0-9 16,0 0-13-16,0 0-4 15,0 0-2-15,0 0-5 16,0 0 0-16,0 0 2 16,0 0 2-16,0 0-5 15,0-1 6-15,0 1-5 16,0-2-9-16,0 2-2 16,0-1-1-16,0-1 1 15,0 2 3-15,0 0 5 16,0-1-2-16,0 1 0 15,0-1-5-15,-1-2 3 16,-1 1-4-16,1 0-3 0,-1-1 1 16,1-2-1-1,-1 0 0-15,-1 0 1 0,1-1 0 16,-1 3 0-16,1 0-1 16,2 2 2-16,-3-1 1 15,2 0-3-15,-2 0 0 16,-3-2-2-16,-1 4-1 15,-1-1-2-15,-1 0 2 16,3-1 0-16,-2 0-2 16,1 1 5-16,-2-2-2 15,0 2 0-15,-3 0-1 16,2-1-4-16,-2 2 7 0,0 0-1 16,0 0 0-1,0 0 0-15,0 0 1 0,0 0-2 16,-1 0 2-16,1 0 1 15,-1 3-1-15,2 1 0 16,2-1 0 0,0 0 0-16,2-2 0 0,1 5 0 15,-2 1-2-15,2 1 0 16,0 4 2-16,-4 0 0 16,2 2 1-16,-1 2 2 15,-1-1-3-15,2 2 0 16,2-2 0-16,3-1 0 15,0-2 0-15,2-1 0 16,1-2 1-16,0 0-1 16,0 0 1-16,0 2 1 15,0 3 1-15,7-1 2 16,2 1-1-16,0-2-2 0,0 1 0 16,-1-5-1-16,-2 4-1 15,-2-2 2-15,-1 0-2 16,1-2 0-16,-2-2 0 15,1 0 2-15,1 1-2 16,1-1 0-16,1 0-2 16,0-2 0-16,1 0 2 15,2 2 6-15,2-1 0 16,2 0-6-16,1-4 2 16,3-1-5-16,0 0-27 15,1 0-97-15,-3-7-184 16</inkml:trace>
  <inkml:trace contextRef="#ctx0" brushRef="#br3" timeOffset="-89305.924">20790 3381 261 0,'0'0'98'15,"0"0"-11"-15,0 0 14 16,0 0-20-16,0 0-28 16,0 0-23-16,0 0-10 15,3-18-1-15,-2 15 0 16,1 0-2-16,-1 1 13 16,1-1 7-16,1 1-10 15,-2-3-5-15,3 1-2 16,-2 1-1-16,0-5-9 0,1 2-9 15,-2 1 0-15,1 0 2 16,-1 3 0-16,-1 0 4 16,0 1 12-16,0-1 13 15,0 1 1-15,0-2-3 16,0 2-8-16,0 0-7 16,0-2 6-16,0 3 5 15,0 0-13-15,0 0-4 16,0 0-5-16,0 0-2 15,0 0 0-15,0 4-2 0,-4 10 4 16,-3 5 7 0,-3 6-1-16,1-1-4 0,0 2 10 15,-1 0-5-15,2 2 5 16,4-1-2 0,1 1-9-16,1-1-1 0,2-2-1 15,0-1-2-15,0-3 2 16,0-1-3-16,3-4 0 15,8 0 0-15,5-2 0 16,5-2 8-16,5-4 4 16,-3-1-11-16,0-6-1 15,-5-1-44-15,0 0-88 16,-3-1-68-16,-2-13-483 0</inkml:trace>
  <inkml:trace contextRef="#ctx0" brushRef="#br3" timeOffset="-88646.21">20569 3773 396 0,'0'0'93'0,"0"0"-30"16,0 0 24 0,0 0 16-16,0 0-24 0,0 0 1 15,46 0-22-15,-25-3-2 16,1 0-17-16,1-1-26 16,-1 0-13-16,1-2-14 15,0 1-114-15,3-6-221 16</inkml:trace>
  <inkml:trace contextRef="#ctx0" brushRef="#br3" timeOffset="-87301.617">21088 3820 609 0,'0'0'149'16,"0"0"-138"-16,0 0 0 16,0 0 12-16,0 0-7 15,0 0 7-15,79-40-5 16,-62 29-1-16,-5-1-3 16,-5 4 5-16,0 1 4 15,-5 4 12-15,-1 1 6 16,-1 2 3-16,0 0-10 0,0 0-14 15,0 0-11-15,0 15-5 16,-1 7 23-16,-5 4 15 16,0-3-11-16,3-1-17 15,3-4-11-15,-1-5-3 16,1-3-34-16,0-7-152 16,0-3-348-16</inkml:trace>
  <inkml:trace contextRef="#ctx0" brushRef="#br3" timeOffset="-86348.732">21246 3217 492 0,'0'0'76'0,"0"0"-48"15,0 0 36-15,0 0 33 16,0 0-6-16,0 0-26 16,-9-17-38-16,18 13-24 15,5 0 7-15,4 0 10 16,1 1 0-16,-1 2 3 16,0-1-7-16,-5 2-2 15,0 0-4-15,-2 0 3 16,-2 0 1-16,-1 7-11 15,-3 2 0-15,-3 6-2 0,-2 0-1 16,0 3 1-16,-9 5 4 16,-4-3-3-16,-7 1 2 15,2 3-4 1,-1-7 7-16,7-1-1 0,3-6 5 16,8-5 1-16,1 0 0 15,0-3 4-15,11 0 1 16,13 1-4-1,5-3-12-15,8 0-1 0,-1 0-63 16,-3 0-160-16,-5 0-574 16</inkml:trace>
  <inkml:trace contextRef="#ctx0" brushRef="#br3" timeOffset="-85896.696">21781 3648 703 0,'0'0'179'16,"0"0"-175"-16,0 0-4 16,0 0 42-16,91-3-34 15,-41 0-5-15,1 3-3 16,-2 0 0-16,-10 0-23 16,-11 0-106-16,-7 0-164 0</inkml:trace>
  <inkml:trace contextRef="#ctx0" brushRef="#br3" timeOffset="-85687.395">21906 3467 714 0,'0'0'100'0,"0"0"-96"15,0 0 75-15,0 0 18 0,-36 104-13 16,30-59-20-16,6 2-22 16,0-5-33-16,4-5-9 15,20-12-113-15,5-13-281 16</inkml:trace>
  <inkml:trace contextRef="#ctx0" brushRef="#br3" timeOffset="-85018.218">22514 3615 706 0,'0'0'0'0,"0"0"0"15,0 0 41 1,0 0 6-16,0 0-10 0,21-83 14 16,-21 66-4-16,0 1-22 15,-11 1 6-15,-6 1-1 16,-2 3-1-16,-4 2 2 16,1 3 0-16,-4 3 0 15,3 3 6-15,-4 0-7 16,-1 13-5-16,3 11-11 15,0 7 6-15,7 2-2 16,9 4-9-16,6 1-1 16,3-1-4-16,3-3 0 15,18-5-1-15,5-7-3 16,4-9-12-16,2-5-32 16,5-8-10-16,-1 0-12 15,-3-1 24-15,-5-16-5 16,-2-4-4-16,-8-6-5 0,-3 0 22 15,-8 1 31 1,-4 6 3-16,-3 8 48 0,0 7 36 16,0 5-19-16,0 7-42 15,-4 17-4-15,-2 9 26 16,0 6-15-16,6-7-27 16,0 0-3-16,0-5-5 15,10-4-76-15,8-9-142 16,6-10-596-16</inkml:trace>
  <inkml:trace contextRef="#ctx0" brushRef="#br3" timeOffset="-84543.286">22735 3754 785 0,'0'0'250'0,"0"0"-248"15,0 0-2-15,0 0 11 16,0 0 23-16,0 0 17 16,8-37-21-16,4 34-13 15,0 3-16-15,1 0 11 16,1 0-2-16,0 0 12 16,0 13 4-16,-1 6 2 15,1 8-12-15,-5 0 8 16,-3 1 9-16,-5-3-4 15,-1 0-10-15,0-7 2 16,0-1 2-16,0-4-8 0,0-7-7 16,0-3-5-1,0-1 0-15,0-2-3 0,19 0-19 16,10 0-69-16,5-9-176 16,-2-6-273-16</inkml:trace>
  <inkml:trace contextRef="#ctx0" brushRef="#br3" timeOffset="-84008.184">22798 3285 535 0,'0'0'308'0,"0"0"-296"0,0 0 19 16,0 0 14-16,0 0 22 16,0 0-38-16,28-19-16 15,-8 19 2-15,-2 0-11 16,-2 9 12-16,-2 7 11 15,-4 6 8-15,-6 6-2 16,-4 2 6-16,0 0-2 16,-7-4-13-16,-8-2 6 15,1-5-7-15,4-4 4 16,3-5-14-16,5-4-7 0,2-2-4 16,0-2-2-1,18-2-9-15,13 0-117 0,11-8-324 16</inkml:trace>
  <inkml:trace contextRef="#ctx0" brushRef="#br3" timeOffset="-83560.405">23041 3171 722 0,'0'0'96'0,"0"0"-51"0,0 0 25 15,15 86-40-15,-14-42-30 16,1-1-84-16,-1-3-373 16</inkml:trace>
  <inkml:trace contextRef="#ctx0" brushRef="#br3" timeOffset="-78142.739">12254 5373 194 0,'0'0'268'0,"0"0"-249"15,0 0 31 1,0 0 34-16,0 0-18 0,0 0-28 15,0 0-8-15,26-6-4 16,-19 5 0-16,-1 1-1 16,-1-1-1-16,-2-1 3 15,-2 2 1-15,2 0-3 16,-3 0-3-16,0 0 5 16,0 0 4-16,0 0 1 15,0 0 1-15,0 0-3 16,0 0-5-16,0 0-12 15,0 0 1-15,0 0 1 0,0 0 3 16,0 0 1 0,0 0-7-16,0-3 7 0,-7 2-12 15,-5-5 6-15,-6 2-13 16,-5 0-1-16,-2 4 1 16,-2 0 0-16,0 0 2 15,4 0-2-15,4 0 0 16,2 0 2-16,5 0-1 15,0 0 0-15,9 0 0 16,1 0 0-16,2 0-1 16,0 0 1-16,0 0-1 15,0 0 0-15,0 0 0 16,0 0-1-16,-1 0-1 16,-4 0 1-16,1 0 0 15,1 0 1-15,1 0 0 0,2 0 1 16,0 0-1-16,0 0 0 15,0 0 0-15,0 0 0 16,0 0-1-16,0 0 0 16,0 0-1-16,0 0 1 15,0 0-2-15,0 3 3 16,0 5 2-16,0 3 3 16,0 2-4-16,0 2 0 15,0 0 0-15,0 2-1 16,0-2 2-16,0 2-2 15,0-1 0-15,0 0 1 16,0 0-1-16,0 0 0 16,0 1 0-16,0 3 0 0,0 2 0 15,0 0 0-15,0 5 0 16,0 2 0-16,0-1 0 16,0 0 1-16,0-2-1 15,0-2 0-15,0-4 0 16,0 0 0-16,0 0 0 15,0 1 0-15,0 0 1 16,0-3-1-16,0-1 0 16,0-3 1-16,0-2-2 15,0 0 1-15,0-3 0 0,0 0 0 16,0-2 0 0,0 0-2-16,0-2 0 0,2 1 2 15,-1-2 1-15,-1-1 0 16,2-2-1-1,-2 1 0-15,0-2 0 16,0 2-2-16,0-1 2 0,0 0 0 16,0 1 1-16,0-1-1 15,0 1 2-15,0-1-1 16,0 4 0-16,0-4 0 16,0 2 5-16,0-2-3 15,6 1-3-15,3-1 0 16,6 2 9-16,1-2 14 15,2-1-9-15,0 0-5 0,-2 1-6 16,2 0-3-16,2-1 1 16,4 0-1-16,4 0 0 15,0 0-1-15,-1 0 0 16,-6 0-1 0,-3 0-10-16,-6 0-35 0,0 0-49 15,-2-2-67-15,-2-5-344 16</inkml:trace>
  <inkml:trace contextRef="#ctx0" brushRef="#br3" timeOffset="-76840.318">12141 5453 229 0,'0'0'140'0,"0"0"-127"0,0 0 34 16,0 0-2 0,0 0-3-16,0 0-11 0,0-8-10 15,3 7 3-15,0-1-2 16,1 1 9-16,-4-1 11 16,0 2 1-16,0 0-15 15,0 0-5-15,0 0-16 16,0 0-4-16,0 0 3 15,0 0-6-15,0 0-5 16,2 0-12-16,-1 0 7 16,1 0 7-16,-1-1 3 15,1-2 0-15,1 0 2 16,0 2-2-16,0-2 0 16,0 2 0-16,-2-1-3 15,-1 1-5-15,0 1-5 16,2-1-8-16,-2 1-9 0,0 0 7 15,0 0 6-15,0 0 10 16,0 0 7-16,0 0 14 16,0 0 16-16,0 0 8 15,0 0 0-15,0 0-9 16,0 0-4-16,0 0-6 16,0 0-9-16,0 0-3 15,0 0 0-15,0 0-2 16,0 0 0-16,0-1 8 15,0 1 14-15,0 0-6 16,0 0-3-16,0 0 1 0,0 0 0 16,0 0 4-1,0 0-6-15,0 0-6 0,0 0 4 16,0 0-9-16,0 0-2 16,0 0-2-16,0 0 0 15,0 0-2-15,0 6 1 16,0 14 7-16,0 7 4 15,3 5 4-15,1 8 10 16,1 2-5-16,-1 5-2 16,-1 2 5-16,0-4-2 15,-1-1-2-15,-1-4-1 16,2-6-11-16,0-1 0 16,2-5-3-16,2-5 2 0,-1-3-1 15,0-6-4-15,2-2-1 16,-1-6-1-1,-3 0 0-15,1 0 0 0,-2-1-12 16,1 0-32-16,2-1-60 16,2-3-143-16,-4-1-503 15</inkml:trace>
  <inkml:trace contextRef="#ctx0" brushRef="#br3" timeOffset="-67277.55">13063 5600 366 0,'0'0'176'0,"0"0"-163"16,0 0 17-16,0 0 29 16,0 0 12-16,0 0-24 15,0 0-9-15,-1 0 2 16,1 0 14-16,0 0-8 16,0 0-5-16,0 0-16 0,0 0-15 15,0 0-2-15,0 0-3 16,0 0-2-16,0 0-2 15,0 0 4-15,0 0-2 16,0 0 2-16,0 0 10 16,0 0 3-16,0 0-16 15,0-2 1-15,0-5-3 16,-2 0 0-16,1 0 1 16,-4-3-1-16,2 3-2 15,-2-2 1-15,-2 2 1 16,1-1 1-16,-3 4 11 15,-1 0-7-15,-5 0-5 0,1 2 3 16,-2 0 5-16,1 2-6 16,-1 0 0-16,-1 0 0 15,1 0 0 1,4 0-1-16,-1 3 2 0,2 5 3 16,5 3 10-16,-4 6 1 15,4 3-6-15,1 3 5 16,4 4 1-16,1-2 1 15,0-1-9-15,0 1-6 16,7-5-1-16,2-3-2 16,1-1 1-16,0-5-2 15,-1-4-2-15,4 0 2 16,-1-4-2-16,4-2 3 16,2-1 1-16,0 0-1 15,1 0-13-15,-2 0-4 0,-1-4-2 16,-2-5-11-16,-4 1-5 15,2-6 11-15,-3-2 11 16,-1-7 4-16,0 0 6 16,0-1 3-16,-2 2 0 15,-2 4 0-15,-2 3 0 16,-2 5 3-16,0 3 7 16,0 1-1-16,0 5 7 15,0 1 2-15,0 0 0 16,0 0-6-16,0 1-12 0,0 16 1 15,0 8 18 1,0 3 11-16,0 2-11 16,0 0 3-16,0-1 6 15,0-7-7-15,6-3-7 16,1-2-2-16,-1-9-8 0,-1 2-4 16,-2-6-4-16,0-3-33 15,-2-1-94-15,-1-4-157 16</inkml:trace>
  <inkml:trace contextRef="#ctx0" brushRef="#br3" timeOffset="-66045.425">12847 5414 525 0,'0'0'41'0,"0"0"42"0,0 0 48 16,0 0-21-1,0 0-29-15,0 0-7 0,-8-12-7 16,8 10-12-16,0 0-11 16,-1 2-9-16,1 0-9 15,0 0-7-15,-2 0-6 16,2 0-1-16,0 0-3 15,0 0-2-15,0 0 8 16,0-1-15-16,6 0-4 16,13 1 4-16,6-1 5 15,9 1-4-15,1 0-1 16,3 0-3-16,1 3 1 16,4 5-2-16,-3-3-3 0,2 0 1 15,-6-3-2 1,-6 2-5-16,-5-4-7 0,-7 0-3 15,-5 1 7-15,-2-1 1 16,-5 0-1 0,-2 0 3-16,-4 0 1 15,0 0 7-15,0 0-10 0,-1-6 7 16,-14-1 8-16,3-1 0 16,-6-2 2-16,0 0-2 15,-4 0 3-15,-2 1-2 16,6 1 1-16,-1 0 0 15,3 2 1-15,5 1 2 0,5 3-3 16,4 0-2 0,2 2-1-16,0 0-4 0,0 0-17 15,12 0-12-15,8 0 32 16,3 0-6-16,3 0 8 16,1 0 1-16,0 0 4 15,-4 0-1-15,-2 0 12 16,-7 0 8-16,-8 3 0 15,-2 1-16-15,-4 0 9 16,0 6 3-16,0-2 6 16,-3 6-4-16,-10 1-15 15,-5 2-1-15,-2 1-6 16,0 2-28-16,3-4-133 16,8-5-212-16</inkml:trace>
  <inkml:trace contextRef="#ctx0" brushRef="#br3" timeOffset="-65452.73">13448 5530 53 0,'0'0'597'0,"0"0"-588"0,0 0 32 16,0 0 53-16,0 0-5 15,0 0 3-15,-10-32-9 16,10 32-28-16,-2 0-22 16,1 15-21-16,-1 12 21 15,1 8 33-15,1 4-24 16,0 3-3-16,0-1-25 15,0-4-4-15,0-5-8 0,0-6-2 16,0-7-9-16,0-5-48 16,0-7-51-16,0-5-124 15,0-2-267-15</inkml:trace>
  <inkml:trace contextRef="#ctx0" brushRef="#br3" timeOffset="-65200.048">13546 5516 548 0,'0'0'421'0,"0"0"-421"15,0 0 0-15,0 0 77 0,-1 98 16 16,1-52-23-16,0-1-28 15,0-3-31-15,0-5-11 16,0-2 0-16,0-4-105 16,-2-11-134-16,-1-12-438 15</inkml:trace>
  <inkml:trace contextRef="#ctx0" brushRef="#br3" timeOffset="-64345.016">12590 5502 370 0,'0'0'30'0,"0"0"33"15,0 0 30-15,0 0-6 16,0 0-3-16,0 0-7 15,0-20-1-15,0 20-10 16,0 0-5-16,0 0-14 16,0 7-18-16,0 17 4 15,0 10 54-15,-5 4-15 16,0 5-28-16,2-4-13 16,1-1-18-16,2-7-9 15,0-3-3-15,0-4-2 16,0-6-18-16,0-7-98 0,5-9-150 15,3-2-264 1</inkml:trace>
  <inkml:trace contextRef="#ctx0" brushRef="#br3" timeOffset="-64125.486">12751 5475 486 0,'0'0'276'0,"0"0"-225"0,0 89 87 16,0-44-20 0,0 3-36-16,0-2-45 0,6-1-33 15,0-2-4-15,0-3-74 16,-2-10-179-16,-2-7-456 15</inkml:trace>
  <inkml:trace contextRef="#ctx0" brushRef="#br3" timeOffset="-62845.188">14711 5504 201 0,'0'0'163'0,"0"0"-158"0,0 0 85 16,0 0-3-16,0 0-30 15,0 0-7 1,0 0 16-16,0-12-6 0,-1 6-20 16,-2 1 22-16,-1 0-5 15,-4 4-5-15,-1-1-14 16,-4 2-31-16,-4 0 6 15,-2 0 10-15,-2 6 19 16,-1 10-2-16,-1 6-10 16,3 3-5-16,3 8 1 15,2 2 3-15,5 3-10 16,7 0-2-16,3-1-6 16,0-4-8-16,12-3-3 15,10-1-3-15,6-8-3 0,4-4 6 16,2-9-1-16,2-6-20 15,1-2 17-15,-1-3-18 16,-5-15-5-16,-4-2 8 16,-7-5 14-16,-4-5 2 15,-9-2-8-15,-7-8 1 16,0-1 9-16,-3 0 1 16,-13 3 2-16,-4 8 9 15,-5 9 4-15,-5 7 1 16,-4 6-16-16,1 6 0 15,0 2 0-15,6 2-27 16,4 12-58-16,8 4-102 0,9-1-219 16</inkml:trace>
  <inkml:trace contextRef="#ctx0" brushRef="#br3" timeOffset="-61378.411">15484 5435 452 0,'0'0'348'0,"0"0"-318"15,0 0 78-15,0 0-21 16,0 0-29-16,0 0-55 16,32 0 9-16,11 0-8 15,11-1-4-15,2-4-2 0,1 1 1 16,-6-1 0-1,-11 2-3-15,-16 0 1 0,-11 2 3 16,-11 1 0 0,-2 0 0-16,0-2 16 0,-3 1 38 15,-13 0-31-15,-1-1-5 16,-4 2 23-16,4 0-2 16,0 0-12-16,1 2-8 15,2 9 0-15,3 4-6 16,3 9-7-16,3 8 0 15,5 5-1-15,0 2-1 16,0 7-2-16,3 1-1 16,7 0 0-16,-2-1-1 15,1-2 0-15,-1 0 0 16,-1-5-1-16,0 1-2 16,-2-7-2-16,-2-5-2 0,-3-5 4 15,0-6-1-15,0-6 2 16,0-4 1-16,0-3-2 15,-8-4 3-15,-9 0 4 16,-6 0 2-16,-7 0 4 16,-4-5 7-16,1-5 2 15,-1-1 3-15,1 0-2 16,0 1-10-16,2 2-6 16,0 4-4-16,5-2-1 15,8 6 0-15,10-2-17 16,8 2-44-16,0-8-111 0,20-1-284 15</inkml:trace>
  <inkml:trace contextRef="#ctx0" brushRef="#br3" timeOffset="-60366.661">15558 5516 31 0,'0'0'149'0,"0"0"-68"15,0 0 14-15,0 0-2 16,0 0-23-16,0 0-19 16,0-6-8-16,0 6-7 15,0 0-10-15,1 0 7 16,-1 0 11-16,2-1 0 16,-2 1-5-16,0-2 3 15,0 1 0-15,0 1-22 16,0 0-14-16,1 0-4 15,-1 0-2-15,0 0 0 16,0 0-2-16,0 0 2 16,0 0 7-16,0 0 4 0,0 0 4 15,0 0 5-15,0 0 7 16,0 0 4-16,0 0-2 16,0 0 4-16,0 0 9 15,0 0-10-15,0 0-10 16,0 0-8-16,0 0-12 15,0 4-1-15,0 10 3 16,0 6 15-16,0 6-6 16,0 3 2-16,0 6 8 15,0 2-8-15,3 3 7 16,1 5-2-16,1 2-14 16,1 3 4-16,3 2 3 15,3-1-11-15,0-4-1 16,-2-8-1-16,0-5-1 15,-4-6-40-15,-2-5-95 16,-4-12-246-16</inkml:trace>
  <inkml:trace contextRef="#ctx0" brushRef="#br3" timeOffset="-56023.49">17389 4759 671 0,'0'0'62'16,"0"0"35"-16,0 0 36 16,0 0-51-16,0 0-28 15,0 0 29-15,0 0-2 16,105-2-13-16,-54 2-33 16,10 0-30-16,14-2-5 0,10-6-143 15,6-11-491 1</inkml:trace>
  <inkml:trace contextRef="#ctx0" brushRef="#br3" timeOffset="-55169.72">17837 4614 732 0,'0'0'225'0,"0"0"-190"16,0 0 49-16,0 0-10 16,0 0-43-16,0 0-15 15,18-12-11-15,25 23 7 16,11 3-9-16,3 4-1 16,1 4 1-16,-6 1 1 15,-9 0 10-15,-16 0 18 16,-18 0-5-16,-9-3-14 0,-16 2 13 15,-15-1 9 1,-7 1-24-16,2 1-11 0,4-1-43 16,6 0-169-1,14-1-272 1</inkml:trace>
  <inkml:trace contextRef="#ctx0" brushRef="#br3" timeOffset="-53379.721">18883 4618 638 0,'0'0'103'16,"0"0"-13"-16,0 0 38 15,-61 84-66-15,50-45-30 16,7 1-16-16,4-3-14 0,0-2 6 15,12-10-7-15,13-6-1 16,7-10-7-16,5-9 3 16,5 0 4-16,2-11-2 15,-5-11 4-15,-7-3 3 16,-15-3-1-16,-14-1 0 16,-3-1 19-16,-10-3-3 15,-16 3 5-15,-6 4-8 16,-8 3-13-16,-1 6 9 15,1 7-12-15,4 2 1 16,9 5-1-16,11 2-1 16,11 1-1-16,5-1 1 15,0-1-23-15,14-3-15 16,11-5 31-16,7-6 4 0,-1-3 3 16,-1-4 0-16,-5-2 0 15,-4-6 2-15,-6 1-1 16,-3-3-1-16,-5 2 0 15,-4 3 3-15,-3 8 9 16,0 3 7-16,0 7 33 16,-1 4-9-1,-14-1-38-15,-2 6 5 0,-2 1-8 16,1 0-1-16,2 8-1 16,4 12-1-16,6 9-1 15,6 7-2-15,0 7-14 16,10 0-66-16,17 0-65 15,6-3-166-15</inkml:trace>
  <inkml:trace contextRef="#ctx0" brushRef="#br3" timeOffset="-52903.191">19244 4781 927 0,'0'0'55'0,"0"0"-40"0,0 0-15 0,0 0 7 15,83-27-2-15,-44 11-2 16,-1 1-3-16,-8-2 0 15,-10 0-10-15,-11 0-26 16,-7-2 22-16,-2 1 14 16,0 0 4-16,-18 1 33 15,-1 1 5-15,-7 4-1 16,1 3-1-16,1 5 11 16,1 4-3-16,1 0-9 15,0 15-25-15,2 11 1 16,3 6 5-16,6 5-4 0,2 3-3 15,9-1-5-15,0-3-6 16,2-7-1-16,14-7-1 16,3-6-7-16,4-7-61 15,5-9-77-15,2 0-105 16,3-15-495 0</inkml:trace>
  <inkml:trace contextRef="#ctx0" brushRef="#br3" timeOffset="-52496.591">19608 4578 963 0,'0'0'33'0,"0"0"19"16,-24 92 96-16,18-52-44 15,5-1-24-15,1-4-27 16,0-8-25-16,1-8-16 15,7-8-9-15,-2-5-3 16,5-6-2-16,6-2-3 16,8-17-20-16,7-12-42 15,1-5-15-15,-4 0-14 16,-5 3-12-16,-9 6 21 16,-9 9 23-16,-6 7 46 15,0 3 18-15,-6 2 13 16,-6 4 34-16,-1 2 0 0,-2 0-4 15,-1 5-6-15,-2 10 25 16,0 6-5-16,3 0-20 16,2 5-2-16,5-4-15 15,6-1 1-15,2-3-6 16,0-4-1-16,11-3-4 16,7-5 2-16,5 0-4 15,6-3-1-15,1-1-7 16,-5-2-11-16,-1 0-98 15,-5 0-220-15</inkml:trace>
  <inkml:trace contextRef="#ctx0" brushRef="#br3" timeOffset="-51666.174">20087 4623 559 0,'0'0'388'15,"0"0"-354"-15,0 0 40 16,0 0 4-16,0 0 44 15,-9 100-39-15,8-58-34 16,1-3-33-16,0-3-8 0,0-9-6 16,0-9-2-1,1-6-24-15,1-8-64 0,-1-4-77 16,-1 0-73 0,0-16-129-16</inkml:trace>
  <inkml:trace contextRef="#ctx0" brushRef="#br3" timeOffset="-51512.986">19968 4573 635 0,'0'0'298'0,"0"0"-259"15,0 0 68-15,0 0-3 16,0 0-47-16,0 0-23 16,68-26-18-16,-35 26-15 15,4 0-1-15,2 4-86 16,0 8-148-16,-2 4-117 0</inkml:trace>
  <inkml:trace contextRef="#ctx0" brushRef="#br3" timeOffset="-51385.621">20417 4836 964 0,'0'0'34'15,"0"0"-23"-15,0 0-11 16,0 0-27-16,0 0-176 15,0 0-528-15</inkml:trace>
  <inkml:trace contextRef="#ctx0" brushRef="#br3" timeOffset="-50429.798">21028 4561 220 0,'0'0'492'0,"0"0"-428"16,0 0 6-16,0 0 74 15,-7 92 13-15,1-47-68 16,3 2-9-16,3-3-25 0,0-9-11 15,0-6-19-15,0-12-16 16,2-10-8-16,-1-3 0 16,-1-4 1-16,3 0-2 15,3-6-3-15,0-15-13 16,5-7-20-16,3-3 8 16,1 3-20-16,2 9-1 15,1 7 8-15,2 10 13 16,3 2-29-16,-1 0-18 15,2 2 11-15,-5 7-16 16,-2-5-28-16,-2-4 51 16,-2 0 43-16,1 0 14 0,-4-11 3 15,-1-5 3 1,0-4 19-16,-5-3 39 16,-2 1-1-16,-1 0-16 15,-1 5 0-15,0 9 33 0,0 4 11 16,0 4-11-16,0 0-45 15,-1 14-33-15,-5 14 8 16,-1 8 28-16,4 2-12 16,3-1-19-16,0-4-4 15,4-5-3-15,9-6-17 16,3-5-85-16,1-9-113 16,4-5-239-16</inkml:trace>
  <inkml:trace contextRef="#ctx0" brushRef="#br3" timeOffset="-50025.889">21544 4822 817 0,'0'0'245'0,"0"0"-242"15,0 0-3-15,87-38 9 16,-60 26-1-16,0-1-1 15,-2-4-3-15,-2 1-4 16,-4-4 1-16,-3 0-4 0,-5 0 3 16,-6-1-3-16,-5-1 3 15,0 5 1-15,0 1 0 16,-14 5 14-16,-4 1 5 16,-1 2-7-16,-5 4-3 15,-3 1 4-15,-3 3 9 16,0 0 2-16,-1 7 1 15,4 12 3-15,5 5-2 16,4 6-10-16,5 2-4 16,5 2 3-16,7 1 4 15,1-3-9-15,6 2 1 16,14-5-7-16,6-2-4 16,6-7-1-16,6-6-9 15,6-7-77-15,3-7-190 16</inkml:trace>
  <inkml:trace contextRef="#ctx0" brushRef="#br3" timeOffset="-49146.371">22295 4623 519 0,'0'0'146'15,"0"0"-101"-15,0 0 73 0,0 0-16 16,0 0-27-16,0 0-21 16,-30 15-13-16,30 0-14 15,0 1-16-15,5-5-6 16,13-5-4-16,1-4 2 15,7-2 3-15,2-3 11 16,2-12-12-16,-1-4-3 16,0 2 2-16,-9 0-3 15,-4 3 2-15,-9 3-3 16,-1 5 3-16,-5 2-3 16,-1 2-1-16,0 2-2 15,0 0 3-15,0 0 0 16,0 0-7-16,0 16 2 0,-11 10 5 15,-3 7 26-15,-1 7 8 16,3-1-2-16,2-1-7 16,3-4-5-16,4-6-7 15,3-7-5-15,0-6-7 16,0-6-1-16,6-6-1 16,10-3-43-16,9 0-32 15,8-17-22-15,6-4-148 16,0-7-167-16</inkml:trace>
  <inkml:trace contextRef="#ctx0" brushRef="#br3" timeOffset="-48727.596">22756 4580 611 0,'0'0'254'0,"0"0"-251"16,0 0 89-16,0 0 33 15,0 0-46-15,-80 75-33 16,78-42-17-16,2-3-21 15,13-4-2-15,12-11-6 16,6-7-7-16,7-8-15 16,3-6-27-16,1-16-46 15,-7-4 42-15,-8-3 13 16,-7-2-5-16,-10 4 22 16,-6 5 23-16,-4 10 12 15,0 6 63-15,-7 6-34 16,-11 16-35-16,-4 20 8 0,-3 16 15 15,2 15-6-15,2 4-10 16,3 0 5 0,5-3-4-16,1-5-9 15,6-7-2-15,3-7 0 16,0-14 6-16,-2-11-3 0,-1-11-1 16,-5-9 6-16,-4-4 14 15,-3-7 6-15,0-19-30 16,0-7-1-16,3-11-39 15,3-3-55-15,9 2-47 16,3 2-137-16,5 6-45 0</inkml:trace>
  <inkml:trace contextRef="#ctx0" brushRef="#br3" timeOffset="-48263.964">23147 4628 776 0,'0'0'108'16,"0"0"-102"-16,0 0-6 15,-33 79 13-15,29-54 6 16,4-8 0-16,0-1-7 16,0-8-11-16,12-6-1 15,-2-2 2-15,1-3 4 16,-4-15-6-16,-7-7-10 0,0-2 10 15,-7-5 1-15,-11 3 5 16,-5 1-4-16,1 4 1 16,1 2 7-16,2 6 22 15,7 1-6-15,9 4 9 16,3 1-1-16,3 1-34 16,23-7-16-16,9-6-16 15,7-1 16-15,4-8-6 16,-3-1 16-16,-1-4 5 15,-8 1-1-15,-5 6 2 0,-12 4 0 16,-9 4 3 0,-8 6 3-16,0 4 25 15,-14 8 4-15,-9 3-30 16,-9 3-4-16,-4 23 0 16,2 9 0-16,4 7-1 0,6 8-6 15,12 2-64-15,7-1-159 16,5-6-164-16</inkml:trace>
  <inkml:trace contextRef="#ctx0" brushRef="#br3" timeOffset="-47797.42">23443 4574 25 0,'0'0'796'0,"0"0"-765"15,0 0-26-15,0 0 36 16,0 0-2-16,0 0-25 0,4 32-4 16,-1-31 3-1,0-1-4-15,-3 0 4 0,0-4-1 16,0-9-11-16,-3 2-2 16,-11 1 2-16,-3 4 3 15,-3 4 9-15,-4 2 17 16,1 5 11-16,-1 15 8 15,6 7-1-15,7 3-9 16,5 5-12-16,6-2-23 16,11-2-4-16,13-6 0 15,11-8-44-15,7-13-71 16,9-4-33-16,1-2-97 16,0-17-32-16</inkml:trace>
  <inkml:trace contextRef="#ctx0" brushRef="#br3" timeOffset="-47517.246">23741 4638 620 0,'0'0'222'0,"0"0"-212"16,0 0 28-16,-48 86 17 15,39-51-18-15,5-5-11 16,4-5-10-16,0-8-7 16,0-7-7-16,0-7 9 15,0-3 2-15,0 0 15 16,0-20-17-16,0-6-7 15,-8-11-2-15,-7-2 3 16,-1-5-2-16,1-2-2 16,3 4 0-16,-1 6-1 15,2 11 0-15,4 11 1 16,5 9 5-16,2 5-6 0,8 0-45 16,21 1-112-16,12 8-23 15,6-1-5-15,0-2-37 16</inkml:trace>
  <inkml:trace contextRef="#ctx0" brushRef="#br3" timeOffset="-47062.897">23926 4542 461 0,'0'0'153'0,"0"0"-80"15,0 0 15-15,0 0 23 16,-38 81-66-16,24-47-5 16,8 4-25-16,6-4-12 15,0-2 2-15,7-5-4 0,15-11-1 16,5-9-18-16,5-7-2 15,0 0-4-15,0-13 6 16,-8-10-6-16,-14-4 16 16,-10-4-2-16,0-4-71 15,-15 1 45 1,-6 2 34-16,-2 2-8 0,-3 7 10 16,1 3 53-16,-2 4-19 15,0 0-26-15,0 3-7 16,5 3-1-16,10 6 0 15,9-2 2-15,3-2 1 16,1-2-3-16,17-3-15 0,6-6 15 16,3-2 1-1,1-4 1-15,2-1 1 0,1-2 13 16,1-5 2-16,-2-1 6 16,-4-3 8-16,-7 4-1 15,-6 1-15-15,-9 7 5 16,-4 8 27-16,0 7 16 15,-4 10 0-15,-15 0-53 16,-7 14-10-16,-2 15 9 16,-2 6 3-16,3 9-13 15,6 5-1-15,3 2-75 16,11-2-266-16</inkml:trace>
  <inkml:trace contextRef="#ctx0" brushRef="#br3" timeOffset="-45892.951">24751 4566 579 0,'0'0'143'0,"0"0"-31"0,0 0-10 0,0 0-48 15,0 0 16-15,0 0 21 16,-21 94-8-16,16-48-11 16,2-3-16-16,3-1-17 15,-1-5-15-15,1-12 0 16,0-8-5-16,0-9-8 16,0-7 0-16,0-1 2 15,9-2-4-15,15-18 4 16,6-9-13-16,7-8-20 15,-1-3-4-15,-2 5-8 16,-4 4-1-16,-3 7 9 16,-8 10 0-16,-7 3 20 0,-4 7 4 15,-7 4 0 1,-1 0 0-16,0 0-15 16,-1 0-15-16,-13 0 16 0,-5 3 11 15,-2 10 3-15,-2 0 0 16,4 6 0-16,7-1 1 15,5 2 0-15,5 1 1 16,2 1 9-16,6 3 5 16,17-4 11-16,7 2-5 15,7-5-14-15,-2-2 3 16,-2-3-11-16,-3-8-7 16,-5-5-152-16,-6 0-509 15</inkml:trace>
  <inkml:trace contextRef="#ctx0" brushRef="#br3" timeOffset="-45261.619">25601 4273 702 0,'0'0'114'0,"0"0"-1"0,0 0-14 16,0 0-45-16,0 0-23 15,0 0 12-15,17 90 38 16,-11-32-3-16,0 9-28 16,0 4 3-16,2 2-22 0,-3-3-22 15,-4-5-9-15,-1-4 0 16,0-16-3-16,-4-9-26 16,-8-13-37-16,0-11-67 15,3-12-81-15,5 0-233 16</inkml:trace>
  <inkml:trace contextRef="#ctx0" brushRef="#br3" timeOffset="-44992.464">25815 4271 599 0,'0'0'140'0,"0"0"-77"16,0 0 6-16,0 0 27 15,11 89-2-15,-5-32-8 16,2 10-12-16,-3 0-2 16,-1-2-36-16,2-2-24 15,-3-4-7-15,0-4-5 16,1-6-13-16,1-13-138 15,1-15-353-15</inkml:trace>
  <inkml:trace contextRef="#ctx0" brushRef="#br3" timeOffset="-44226.791">26381 4603 311 0,'0'0'403'0,"0"0"-305"16,0 0-27-16,0 0 49 15,5 79-17-15,-2-37 3 16,2 1-23-16,2-4-21 16,-1-7-14-16,1-7-11 15,-1-11-19-15,-3-9-12 0,-1-5-6 16,5 0 7-16,8-9-7 15,6-16-7-15,6-10-38 16,-2-6 9-16,-1-2-15 16,-3 4 15-16,-7 12-3 15,-5 13 39-15,-5 10 4 16,0 4 17-16,-4 4-21 16,0 20 0-16,0 9 28 15,3 5 22-15,2 0-11 16,4-3-21-16,7-5-8 15,2-10-10-15,5-5-11 16,-1-9-63-16,-3-6-142 0,2 0-188 16</inkml:trace>
  <inkml:trace contextRef="#ctx0" brushRef="#br3" timeOffset="-43891.501">26793 4718 718 0,'0'0'4'0,"0"0"-4"0,99-15 24 16,-63 4-6-16,-2-3-6 15,-6-4-12-15,-4 0-1 16,-9-1 1-16,-4 0 3 16,-11 1 2-16,0 2 32 15,0 3 51-15,-20 1-48 16,1 2 13-16,-5 4-2 0,0 6-24 15,0 0 9-15,5 24 15 16,-1 9-23-16,4 10 23 16,3 6-28-1,5 2 8-15,3 1-5 0,5-5-13 16,0-8-13-16,3-8-2 16,14-9 0-16,8-8-29 15,7-8-56-15,4-6-87 16,2-8-278-16</inkml:trace>
  <inkml:trace contextRef="#ctx0" brushRef="#br3" timeOffset="-43628.664">27165 4603 869 0,'0'0'21'0,"-12"99"-13"15,9-42 56-15,0 2 32 16,3-2-23-16,0-4-28 16,0-8-4-16,0-7-20 15,0-9-14-15,0-9-7 16,0-8 0-16,-6-8-4 16,-4-4 3-16,-3-6-24 15,-1-16-27-15,0-15-54 0,4-7-59 16,7-10-23-1,3-4-17-15,8 1-66 0</inkml:trace>
  <inkml:trace contextRef="#ctx0" brushRef="#br3" timeOffset="-43483.681">27198 4685 148 0,'0'0'177'0,"0"0"-21"0,0 0-2 16,89 26-22-16,-73-5-22 16,-7 6-24-16,-4-2-3 15,-5 0-30-15,0-4-21 16,-5-3-25-16,-11-5-7 15,1-7-6-15,-1-3-117 16,5-3-204-16</inkml:trace>
  <inkml:trace contextRef="#ctx0" brushRef="#br3" timeOffset="-43164.833">27403 4798 89 0,'0'0'703'0,"0"0"-699"15,87-29 5-15,-53 17 56 16,4-3-9-16,-2-1-42 16,-2-1-14-16,-4-2-2 15,-8-2-28-15,-10 0-39 16,-7-1-23-16,-5-1 5 16,0 4 50-16,-6 1 37 15,-10 6 48-15,0 7 21 16,-3 5-7-16,-2 0-7 15,-1 18-2-15,-1 7 1 0,5 9 7 16,2 0-12-16,7 4 5 16,6-1-36-16,3-1-17 15,0-6-1-15,4-7-42 16,17-9-61-16,4-10-49 16,7-4-53-16,2-2-221 15</inkml:trace>
  <inkml:trace contextRef="#ctx0" brushRef="#br3" timeOffset="-42668.915">27817 4628 734 0,'0'0'49'0,"0"0"24"0,0 0 58 16,-15 89-42-1,12-67 3-15,3 0-31 0,0-1-37 16,3-5-17-16,12-3-6 15,4-6-1-15,5-5-9 16,0-2-18-16,1 0-33 16,2-7-17-16,-3-8 19 15,-2-2-16-15,-5-3 18 16,-2-3-25-16,-6-1 17 16,0 6-42-16,-3 2 99 15,-1 8 7-15,-2 3 72 0,0 5 19 16,-3 0 0-16,0 0-56 15,0 12-26-15,0 7 47 16,-6 7-2-16,-1 4-23 16,6 1-6-16,1 0-10 15,0-3-11-15,0-7 1 16,7-5-2-16,8-5-3 16,6-8 1-16,6-3 0 15,8 0-1-15,3-14-4 16,2-10-13-16,-1-9-16 15,-8-5 10-15,-5-1-18 16,-8 5-29-16,-12 5 59 16,-6 6 11-16,-6 9 5 15,-26 3-5-15,-10 7-6 0,-5 4-57 16,2 0-80-16,5 7-44 16,10 9-279-16</inkml:trace>
  <inkml:trace contextRef="#ctx0" brushRef="#br3" timeOffset="-41865.418">28566 4714 397 0,'0'0'176'16,"0"0"-149"-16,0 0 92 16,0 0 1-16,0 0-19 15,0 0-34-15,57 15-33 16,-46-21 0-16,-5-4-13 15,-4 1-4-15,-2 0-8 16,0-1-9-16,-5-2-5 16,-14 2-21-16,-1 0 6 0,3 5 19 15,3 0 1-15,5 4-1 16,3 0-2-16,0 1-1 16,2 0 4-1,-2 0 0-15,-1 0 0 0,1 0 2 16,1 0-1-16,0 0-1 15,2 0 1-15,0 0-1 16,2 0-2-16,-1 0-1 16,0 0-2-16,0 0 3 15,2 0 1-15,0 0 1 16,0 0-3-16,0 0-1 16,0 0-2-16,0 0 0 15,0 0 6-15,0 0 7 0,0 0-4 16,0 0 0-16,0 0 0 15,0 0-1-15,0 0-1 16,0 0-1-16,0 0-7 16,0 0 6-16,0 0 1 15,0 0 5-15,0 0-2 16,0 0 2-16,0 0 2 16,0 0 12-16,0 0 6 15,0 0 3-15,0 0-5 16,0 0 1-16,0 0-9 15,0 0-5-15,0 0-3 16,-1 0-7-16,-7 6-12 0,-2 7 12 16,-2 11 4-1,1-1-1-15,7 4 7 0,4 4 1 16,0-3-1-16,0-1-1 16,7-6 1-16,7-3-2 15,4-7-7-15,9-6 0 16,5-3-1-16,6-2-82 15,2-4-109-15,-4-18-266 16</inkml:trace>
  <inkml:trace contextRef="#ctx0" brushRef="#br3" timeOffset="-41461.956">28761 4685 760 0,'0'0'177'0,"0"0"-150"0,0 0 13 16,-25 82 8-16,25-60-24 16,12-5-4-16,12-5-15 15,3-4 11-15,2-8-16 16,0 0-20-16,-4-6-2 16,-7-16 4-16,-2-1-12 15,-7-3-13-15,-2 5 39 16,-7 3 4-16,0 6 15 15,0 10 7-15,0 2-22 0,-11 10-5 16,-6 20 5 0,-3 16 5-16,-1 8 21 0,4 8-12 15,2-1 9 1,3-5-7-16,2-4 8 0,4-8 1 16,2-7 11-1,-1-11 5-15,0-9-10 0,2-8 10 16,-1-9-8-16,-3 0 3 15,-4-9 7-15,-10-16-43 16,-1-9-13-16,-4-6-161 16,3 4-400-16</inkml:trace>
  <inkml:trace contextRef="#ctx0" brushRef="#br3" timeOffset="-40917.849">27899 4569 559 0,'0'0'101'0,"0"0"-27"15,0 0 57-15,0 0 2 16,-2 107-22-16,-11-65-23 16,0 1-32-16,0 2-31 15,3-4-18-15,4-3-7 16,3-7-41-16,3-8-159 16,0-11-277-16</inkml:trace>
  <inkml:trace contextRef="#ctx0" brushRef="#br3" timeOffset="-40110.42">27760 4618 1 0,'0'0'0'16,"0"0"84"-16,0 0-6 16,0 0 36-16,0 0 25 15,0 0-43-15,0-21-26 16,0 21-4-16,0 0-8 0,0 0-6 15,0 0-2-15,0 0-1 16,0 0-3-16,0 0-13 16,-4 5-12-16,-2 11 31 15,-5 9 26-15,-1 10-3 16,2 4 1-16,-1 5-30 16,0 2-19-16,2-3-18 15,1-4-6-15,3-6 0 16,1-5-3-16,1-7-3 15,0-4-38-15,-1-8-135 16,1-8-175-16</inkml:trace>
  <inkml:trace contextRef="#ctx0" brushRef="#br3" timeOffset="-39910.68">27723 4867 850 0,'0'0'29'15,"0"0"22"-15,0 0 32 16,99 0-68-16,-73 3-15 16,0-3-37-16,-6 0-280 15</inkml:trace>
  <inkml:trace contextRef="#ctx0" brushRef="#br3" timeOffset="-38425.154">17803 5895 232 0,'0'0'0'0,"0"0"-7"16,0 0 7-16,0 0 49 16,0 0 61-16,0 0 1 15,-6-31 1-15,4 31-15 16,1 0 0-16,-1 0-1 16,-1-1-24-16,-2 1-20 15,2 0-3-15,0 0 7 16,3 0 10-16,0 0-10 0,0 0-18 15,6 0-22-15,21 0-11 16,15 0 10-16,20 0-6 16,14 0-7-1,10 0-2-15,5 1-3 0,-7 2-33 16,-14-2-50-16,-15-1-23 16,-16 0 37-16,-15 0-5 15,-11 0 25-15,-9-4 0 16,-4-7 49-16,-8-4 3 15,-17-2 10-15,-5-1 17 0,-5 0-2 16,0 1 32 0,-1 2 7-16,0 4-24 15,6 1-16-15,9 6-11 0,12 2-2 16,9 2-7 0,0 0-4-16,20 2-23 15,11 6 15-15,11 6-4 0,3 0 3 16,2 0 3-16,-2 2 6 15,-6 1 2-15,-11 1 0 16,-10 0 1-16,-15 3 1 16,-3 1 7-16,-9 3-8 15,-15 2 2-15,-1 4-5 16,1 2-75-16,11-3-199 16,13 0-329-16</inkml:trace>
  <inkml:trace contextRef="#ctx0" brushRef="#br3" timeOffset="-37217.644">19298 5772 498 0,'0'0'259'0,"-57"82"-118"16,23-31-4-16,-1 1-12 15,0-3-58-15,4-6-50 16,8-6-13-16,7-7-4 0,8-11-1 15,8-7-74-15,0-12-136 16,22 0-239-16</inkml:trace>
  <inkml:trace contextRef="#ctx0" brushRef="#br3" timeOffset="-37003.806">19788 5740 376 0,'0'0'478'15,"0"0"-395"-15,-114 108 26 0,72-62-3 16,8-1-38-16,4-4-40 16,10-5-23-16,7-11-5 15,10-6-31-15,3-9-136 16,10-10-180-16</inkml:trace>
  <inkml:trace contextRef="#ctx0" brushRef="#br3" timeOffset="-36844.877">19892 5973 699 0,'0'0'233'0,"0"0"-232"0,116-26 11 15,-68 21 6-15,1 1-15 16,-6 4-3-16,-7 0-64 16,-6-3-241-16</inkml:trace>
  <inkml:trace contextRef="#ctx0" brushRef="#br3" timeOffset="-35915.188">21067 5703 719 0,'0'0'50'16,"0"0"84"-16,0 0-21 16,0 0-53-16,0 0-34 15,0 0-3-15,24-47-4 0,-13 42-13 16,2 4-2-1,0 1 8-15,4 0 0 0,-2 0 6 16,-1 0 8-16,-3 0 6 16,-3 0-8-16,-4 0-4 15,-1 1-5-15,-3 11-6 16,0 6 0-16,0 6 7 16,-9 7 15-16,-10 5 8 15,-2 6-4-15,-3 0-10 16,3 0-11-16,3-5-9 15,5-8-2-15,5-9-2 16,5-8 0-16,3-5-1 0,0-4-3 16,19-3-10-16,14 0-15 15,9 0-32-15,3-10-18 16,-3-5-41-16,-5-3-75 16,-7-3-52-16,-2-1-344 15</inkml:trace>
  <inkml:trace contextRef="#ctx0" brushRef="#br3" timeOffset="-35482.584">21430 5706 803 0,'0'0'60'16,"0"0"72"-16,0 0 3 15,0 0-32-15,-38 80-42 0,38-47-26 16,0-2-23-16,12-6-10 15,11-5-2-15,-1-10-2 16,8-8-25-16,2-2-23 16,-1-7-36-16,1-15-16 15,-4-4 35-15,-5-4 26 16,-5-3 15-16,-4 4 26 16,-4 8 7-16,-7 5 30 15,-3 10 43-15,0 6-3 16,0 3-64-16,-10 24-8 15,-7 14-4-15,1 13 22 0,4 9 7 16,0 4-18 0,3 0 1-16,1-6 1 0,4-8-12 15,-1-9-1 1,2-9 2-16,-2-10 4 16,0-10 13-16,-2-8-2 15,-2-7-1-15,-3 0 19 0,-2-2-8 16,0-16-25-16,6-6-3 15,5-2-50-15,3-2-77 16,3 0-105-16,19-2-148 16</inkml:trace>
  <inkml:trace contextRef="#ctx0" brushRef="#br3" timeOffset="-35011.687">22058 5789 644 0,'0'0'97'0,"0"0"-91"0,-91 67 49 15,61-33 16-15,12-1-19 16,9-6-30-16,9-5-19 16,0-10 5-16,6-5-8 15,14-7 1-15,5 0 11 16,3-13 4-16,-2-6-13 15,-7-6-2-15,-9-2-1 16,-7-2-8-16,-3 1-2 16,0 3 4-16,-16 3 6 15,-2 3 0-15,-3 3 0 16,-1 2 17-16,4 2 21 16,2-1 9-16,7 0 0 0,7-3 23 15,2-2 0-15,14-7-35 16,16-6-29-16,5-4-3 15,4-5 1-15,-3-1 2 16,-6 3-5-16,-7 5 1 16,-9 10 0-16,-11 7-2 15,-3 6 4-15,-14 6-4 16,-17 4-4-16,-10 6-2 16,-1 19-3-16,3 7-9 15,6 8-56-15,11 2-74 16,13-1-53-16,9-4-86 0</inkml:trace>
  <inkml:trace contextRef="#ctx0" brushRef="#br3" timeOffset="-34645.745">22261 5777 985 0,'0'0'85'15,"0"0"-83"-15,0 0-2 16,0 0 4-16,0 0 8 16,0 0 4-16,37 18-8 0,-18-18 5 15,3 0-13 1,-3 0 0-16,-6-1-14 0,-4-9-2 16,-9-2-4-16,0 1-5 15,-5 3 18-15,-14 2 7 16,-4 4 10-16,-3 2 11 15,-1 0-2-15,3 15 4 16,2 9-1-16,6 3 29 16,8 7-1-16,8-1-9 15,0 0-8-15,8-5-24 16,16-4 0-16,7-9-9 16,5-7 0-16,7-6-5 15,-1-2-63-15,-2-2-103 0,-6-18-195 16</inkml:trace>
  <inkml:trace contextRef="#ctx0" brushRef="#br3" timeOffset="-34398.563">22693 5766 958 0,'0'0'45'0,"0"0"-45"16,-9 73 25-16,4-40 29 0,3 2 1 16,2-4-20-16,0-6-18 15,0-7-12-15,0-7-4 16,0-5-1-16,0-6-74 16,0 0-73-16,0-6-86 15,0-13-271-15</inkml:trace>
  <inkml:trace contextRef="#ctx0" brushRef="#br3" timeOffset="-34253.591">22585 5692 1002 0,'0'0'48'0,"0"0"-2"16,0 0 25-16,0 0-31 15,0 0-35-15,91-7-5 16,-45 19-27-16,6-2-187 0,3 0-222 15</inkml:trace>
  <inkml:trace contextRef="#ctx0" brushRef="#br3" timeOffset="-33797.224">23044 5811 853 0,'0'0'10'0,"0"0"20"16,-37 79 23-16,35-55-6 15,2-6-21-15,3-3 2 16,14-6-4-16,2-6-15 16,3-3-2-16,2 0-7 15,-4-6-4-15,-5-11-11 16,-11-5 8-16,-4-6-20 16,-7 2 5-16,-19-2 13 15,-4 2 8-15,-4 5 1 0,0 2 7 16,1 3 0-16,5 5-3 15,10 4-3-15,10 1-1 16,8 0 5-16,6-1-5 16,20-6-12-16,8-3-13 15,3-5 10-15,3-6-19 16,-1-5-1-16,-7-5 7 16,-6-6-6-16,-6-2-13 15,-7 1 8-15,-5 7 39 16,-8 11 48-16,0 7 52 0,0 11 8 15,-15 8-68-15,-8 0-27 16,0 22-10-16,-1 14-2 16,4 9 1-16,6 9-2 15,1 4-2-15,6 1-120 16,0-3-89-16,5-8-97 16</inkml:trace>
  <inkml:trace contextRef="#ctx0" brushRef="#br3" timeOffset="-33667.47">23271 5966 1002 0,'0'0'32'0,"0"0"-32"16,0 0-24-16,0 0-102 16,0 0-184-16</inkml:trace>
  <inkml:trace contextRef="#ctx0" brushRef="#br3" timeOffset="-32669.17">24358 5578 606 0,'0'0'106'0,"0"0"46"15,0 0-52-15,0 0-60 16,0 0 11-16,2 95 47 0,-2-49-29 16,0 1 2-1,0-4-31-15,2-4-5 0,5-7-6 16,5-8-4-16,-3-11-5 16,3-8-1-16,4-5-2 15,6-2-2-15,7-20-11 16,4-6-4-16,1-4-16 15,-3-2-14-15,-1 2-5 16,-2 5 1-16,1 5-7 16,-7 6 2-16,-2 7 8 15,-8 6 6-15,-4 1-19 16,-6 2-15-16,-2 0-5 16,0 0-17-16,-10 0 70 15,-8 2 11-15,-5 8 9 16,1 1 24-16,2 2 9 15,3 0-2-15,6 2 9 16,8 0-11-16,3-1 4 0,0 5-1 16,9-1-21-16,12 1-3 15,5 2-13-15,5 0-4 16,6 2-2-16,2-2-85 16,-2-4-225-16</inkml:trace>
  <inkml:trace contextRef="#ctx0" brushRef="#br3" timeOffset="-31398.54">25398 5620 651 0,'0'0'79'15,"0"0"52"-15,0 0 15 16,0 0-55-16,0 0-36 16,0 0-12-16,0 0-22 15,14-21-13-15,-5 52 7 0,1 7 22 16,-2 5 1-1,-2 2-12-15,0-4 13 0,-1-4-11 16,1-8-1-16,-1-8-8 16,-2-10-3-16,3-8-3 15,4-3-8-15,5-3 1 16,6-17-6-16,4-8-12 16,0-5-20-16,-2-3-10 15,-3 0-7-15,-5 5 4 16,-2 9 4-16,-7 10 35 15,-3 6 6-15,0 6 6 16,-1 0-6-16,4 15 1 16,2 10 17-16,3 6 20 15,1 1-2-15,4 3-5 0,1-5-25 16,5-5-6-16,-1-7-1 16,0-8-59-16,0-8-82 15,-1-2-118-15,3-6-104 16</inkml:trace>
  <inkml:trace contextRef="#ctx0" brushRef="#br3" timeOffset="-31148.407">25912 5725 830 0,'0'0'124'16,"0"0"-117"-16,0 0-7 16,0 0 55-16,0 100-10 15,5-65-16-15,17-5-17 16,4-9 1-16,9-10-9 0,2-11 2 15,0 0 8-15,-6-13-8 16,-12-15-1-16,-13-3-1 16,-6-4 14-16,-8-2-4 15,-16 1-8-15,0 7-4 16,-3 8-2-16,-1 11-9 16,-2 10-14-16,-1 4-39 15,1 20-55-15,8 6-89 16,11-3-152-16</inkml:trace>
  <inkml:trace contextRef="#ctx0" brushRef="#br3" timeOffset="-30382.825">26282 5705 678 0,'0'0'93'0,"0"0"-92"0,0 0 18 15,-44 98 24-15,44-72-17 16,0-5-17-16,5-3-1 16,16-8-7-16,4-7-1 15,3-3 1-15,-2 0-1 16,-5-14-1-16,-8-5-2 15,-10-3 2-15,-3-1 2 16,-6-5 7-16,-12 0 5 16,-4 3 0-16,-2 1 4 15,1 5 3-15,1 6-4 16,3 6-12-16,4 2-4 0,10 5-2 16,5 0 2-1,0-4-25-15,12-2-4 0,14-4 29 16,0-5 0-16,-3-5 1 15,-2-4 7 1,-11-4 25-16,-4-1-13 0,-6 2 16 16,0 5-7-16,-9 6 9 15,-6 5-6-15,-7 10-14 16,-3 1-18-16,-5 8-4 16,-1 18 2-16,5 6-5 15,10 3-76-15,14 0-108 16,2-6-84-16,25-6-237 15</inkml:trace>
  <inkml:trace contextRef="#ctx0" brushRef="#br3" timeOffset="-30099.071">26441 5723 806 0,'0'0'8'0,"0"0"-4"16,-44 91-3-16,44-60 10 15,3-4 34-15,23-7-2 16,10-5-4-16,7-11-37 16,7-4 5-16,0-4-7 15,-5-15-15-15,-8-5 9 16,-14-4-1-16,-13-2-7 16,-10-1-5-16,0 3 15 0,-18 4 3 15,-16 6 1 1,-12 6 1-16,-4 8-1 0,-2 4-4 15,7 6 1-15,10 14 0 16,11 5-75-16,14 1-118 16,10-6-98-16</inkml:trace>
  <inkml:trace contextRef="#ctx0" brushRef="#br3" timeOffset="-29824.483">26856 5725 603 0,'0'0'109'0,"-24"86"-41"16,14-29-8-16,4 2-10 15,0-2-1-15,1-6-30 16,5-6-4-16,0-7-3 15,0-8-3-15,8-9-8 16,1-8-1-16,-3-9-23 16,-2-4-57-16,-4-2-27 15,0-21-147-15</inkml:trace>
  <inkml:trace contextRef="#ctx0" brushRef="#br3" timeOffset="-29610.76">26955 5650 427 0,'0'0'0'0,"0"0"85"15,0 0 32-15,77 100-4 16,-71-69 2-16,-1-1-27 16,-5-2-26-16,0-3-8 15,-11-5-34-15,-16-4-20 16,-7-7-5-16,-4-7-44 15,5-2-167-15,10 0-257 16</inkml:trace>
  <inkml:trace contextRef="#ctx0" brushRef="#br3" timeOffset="-29311.833">27129 5778 538 0,'0'0'4'0,"0"0"2"16,-6 85 19-16,9-62 12 15,18-5-11-15,4-8-12 16,5-9 43-16,3-1-9 16,2-5-6-16,-4-14-25 15,-3-4-15-15,-10-3 22 0,-12 0 8 16,-6-1 8-16,-9 5-30 15,-21 3-10-15,-9 10-6 16,-8 6 0-16,0 3 6 16,1 0 0-1,12 23-49-15,13 0-96 0,18 4-56 16</inkml:trace>
  <inkml:trace contextRef="#ctx0" brushRef="#br3" timeOffset="-29011.177">27532 5799 636 0,'0'0'17'0,"-19"76"57"16,11-37 17-16,7-4 13 15,1-6-32-15,0-7-36 16,0-8-14-16,4-11-3 0,6-3-10 16,-2 0-7-16,-1-10-2 15,-4-16-151-15,-3-6-226 16</inkml:trace>
  <inkml:trace contextRef="#ctx0" brushRef="#br3" timeOffset="-28847.798">27426 5646 880 0,'0'0'4'15,"0"0"13"-15,85-4 34 16,-46 4-42-16,3 2-9 15,-4 10-54-15,0-1-114 0,-7 0-18 16,-4-1-50 0,-6-5-56-16</inkml:trace>
  <inkml:trace contextRef="#ctx0" brushRef="#br3" timeOffset="-28448.94">27770 5697 61 0,'0'0'262'0,"0"0"-18"0,0 0-104 16,0 0-41-16,0 0-49 15,0 0-3-15,-14 37-9 16,14-18-32-16,0 0-2 15,7-2 8-15,16-1-8 16,6-7-4-16,6-7-6 16,3-2-24-16,0 0-5 15,-4-13 20-15,-7-9-5 16,-6-3-12-16,-3-2-2 16,-9 1 25-16,-5 4 9 0,-4 9 1 15,0 9 30-15,-7 4-22 16,-10 9-9-16,-1 21 0 15,5 9 1-15,1 11 2 16,5 6 6-16,0 10-6 16,3 4 2-16,4-4-5 15,0-3-2-15,8-10 2 16,1-10 4-16,-6-16-1 16,-3-6-3-16,0-13 2 15,-17-8 35-15,-10 0 13 16,-9-6 39-16,-8-13-29 15,0-5 10-15,4-1 8 16,9-1-35-16,7 0-28 0,11 1-15 16,13 0-18-1,0 3-114-15,29 4-152 0</inkml:trace>
  <inkml:trace contextRef="#ctx0" brushRef="#br3" timeOffset="-27302.833">25986 6306 611 0,'0'0'142'0,"0"0"-20"15,0 0 9-15,0 0-54 16,0 0-54-16,0 0 27 16,17 122 16-16,-14-69 0 15,2 0-21-15,0-6-14 16,1-7-14-16,2-11-8 16,-1-9 2-16,3-9 2 15,4-8 8-15,7-3-2 16,7-6-1-16,5-19-13 15,4-7-5-15,2-8-18 16,1-3-18 0,-3 2-17-16,-2 1-32 0,-7 11-10 15,-7 7 33-15,-11 11 14 16,-5 7 26-16,-5 4 12 0,0 0-25 16,-8 0 35-16,-11 9 9 15,-5 11 34 1,0 7 25-16,0 1-11 0,4 3-5 15,8-1-29 1,10-3-8-16,2-4-12 0,15-2-3 16,20-9-3-16,9-4-32 0,6-8-23 15,3 0-1 1,-5-5 13-16,-6-8 35 16,-11-4 4-16,-9-1 3 15,-10 3 4-15,-9 2 0 16,-3 3 52-16,0 8 17 15,-15 2-52-15,-4 4-13 0,-2 17 3 16,8 5-2 0,7 3-5-16,6-5 0 0,1-5 2 15,23-4-2-15,10-9-3 16,8-6 3-16,3 0 11 16,-6-21-7-16,-8-4 6 15,-13-6 13-15,-6-6-1 16,-12-2-20-16,0-1-4 15,-6 8 0-15,-17 9-11 0,-6 12 3 16,-9 11-35-16,-2 0-34 16,6 17-17-16,16 7-87 15,16-3-161 1</inkml:trace>
  <inkml:trace contextRef="#ctx0" brushRef="#br3" timeOffset="-26998.937">26916 6485 632 0,'0'0'141'0,"0"0"-138"16,0 0 5 0,0 0 30-16,-74 97 23 0,74-70-5 15,3-4-16-15,20-8-22 16,13-6-14-16,2-9 11 15,3 0-2-15,-5-12-8 16,-8-7 13-16,-9-5 16 16,-11-3-4-16,-7-1-28 15,-1-1 0-15,-9 5-2 16,-13 9-16-16,-6 9 1 16,-5 6-4-16,0 0-6 15,3 16 4-15,6 7-30 16,9 1-77-16,9-2-102 15,6-4-106-15</inkml:trace>
  <inkml:trace contextRef="#ctx0" brushRef="#br3" timeOffset="-26704.899">27242 6400 559 0,'0'0'55'0,"0"0"-27"16,-7 116 39-16,-7-60 29 15,0 7 7-15,2 0-10 16,0 0-51-16,1-2-26 16,8-10-4-16,3-8 4 15,0-10-10-15,7-5-6 16,6-12-2-16,0-7-9 15,-1-8-50-15,-5-1-113 0,-5-10-210 16</inkml:trace>
  <inkml:trace contextRef="#ctx0" brushRef="#br3" timeOffset="-26471.23">27283 6492 575 0,'0'0'1'0,"0"0"16"16,0 0 79-16,89 46-13 15,-72-18-18 1,-3 4 9-16,-6-1 11 0,-6-1-29 16,-2-5-24-16,-11-6-23 15,-17-5-9-15,-8-9-6 16,-6-4 0-16,3-1-121 15,7-2-235-15</inkml:trace>
  <inkml:trace contextRef="#ctx0" brushRef="#br3" timeOffset="-25933.054">27731 6536 338 0,'0'0'225'0,"0"0"-167"16,0 0 43-1,0 0-19-15,0 0-4 0,-17-77-7 16,-5 68-31-16,-7 6-2 16,-4 3-2-16,-1 6-3 15,-2 14-8-15,5 8-6 16,3 3-9-16,7 0-10 15,10 0-1-15,10-4 0 16,1-5-4-16,10-6-17 16,19-7-16-16,6-9-1 15,10 0-17-15,1-7 18 16,-1-13 36-16,-8-10 2 16,-8-9 10-16,-11-8-10 0,-10-6 2 15,-8-3 3 1,0 3 5-16,-19 8 4 0,-11 12 35 15,-9 9-13-15,-7 16-28 16,-3 8-8-16,3 0-2 16,6 20-12-16,8 14-54 15,16 6-61-15,14-1-131 16,2-2-336-16</inkml:trace>
  <inkml:trace contextRef="#ctx0" brushRef="#br3" timeOffset="-25793.862">27850 6657 1238 0,'0'0'9'16,"0"0"-9"-16,0 0-33 16,0 0-187-1</inkml:trace>
  <inkml:trace contextRef="#ctx0" brushRef="#br3" timeOffset="-16031.743">17188 7018 192 0,'0'0'320'0,"0"0"-290"15,0 0 25 1,0 0 19-16,0 0 11 0,0 0-14 16,0 0-29-16,0 0-8 15,16 6 21-15,-8 17 8 16,-2 12-3-16,-3 11-15 15,-3 8-6-15,0 6-6 16,0 4-19-16,0 2-7 16,0-5-7-1,0-2 2-15,0-6-2 16,0-6 0-16,0-8-1 0,0-7-2 16,0-4-38-16,0-12-78 15,2-9-136-15,2-7-390 16</inkml:trace>
  <inkml:trace contextRef="#ctx0" brushRef="#br3" timeOffset="-15483.934">17334 7086 314 0,'0'0'238'0,"0"0"-214"15,0 0 6-15,0 0 27 0,0 0 33 16,0 0-19-16,6-45-22 15,-3 44 10-15,-1 1-11 16,1 0-6-16,2 13-25 16,2 12 19-16,0 11 2 15,-1 11 6-15,2 8-11 16,-1 7-2-16,-1 3-8 16,0-1-13-16,0-5-8 15,-1-6-1-15,-1-6-1 16,0-5-2-16,-1-6-13 15,-3-6-69-15,2-12-167 16,1-13-373-16</inkml:trace>
  <inkml:trace contextRef="#ctx0" brushRef="#br3" timeOffset="-14460.759">17852 7282 483 0,'0'0'31'0,"0"0"-29"16,0 0 17-16,0 0 20 0,0 0 22 15,0 0-11-15,30-3-13 16,-27-1-7-1,-2-3-6-15,1-3-3 0,-2 1 7 16,0-2-8-16,0-1-20 16,0 1 9-16,0-1 8 15,-13 1-11-15,-5 1 5 16,-3 2-2-16,-3 1-1 16,3 3 12-16,-1 0 4 15,1 1-4-15,0 3-5 16,0 0 11-16,-1 0-6 15,2 15 12-15,1 9-3 16,1 7 9-16,6 6-12 16,3 6-12-16,3 3 5 15,6 1-7-15,0-5-5 16,6-5-7-16,10-8-1 0,7-8-5 16,5-8-1-16,5-9-14 15,4-4-20-15,4 0-12 16,-4-7-15-1,-5-7-14-15,-3-6-8 0,-6-3-3 16,-3-4 38-16,-1-3 37 16,-2-3 18-16,-1 5 8 15,-5 7 23 1,-5 8 68-16,-4 8 10 0,-2 3-22 16,0 2-38-16,0 6-38 15,0 16-8-15,0 9 64 16,0 5-14-16,-2 0-22 15,2-3-3-15,0-6-12 16,0-2-12-16,0-7-4 0,0-7-8 16,0-4-90-16,0-7-132 15,0 0-315-15</inkml:trace>
  <inkml:trace contextRef="#ctx0" brushRef="#br3" timeOffset="-13747.203">17654 7020 495 0,'0'0'193'0,"0"0"-182"15,0 0 65-15,0 0 17 16,0 0-51-16,0 0-14 16,69-27-20-16,-23 25-2 15,3 2-2-15,-1 0 0 16,-2 0 2-16,-9 0-3 15,-10 0-1-15,-9 0-2 16,-12 0-1-16,-2 1-5 16,-4-1 0-16,0 0 6 15,-1 0 17-15,-14 0 9 16,-2-6-22-16,0-3-1 0,0-1 1 16,5-2-1-16,5 4-2 15,4-1 1-15,3 3-1 16,1 3-1-16,20 3-1 15,11 0-4-15,5 0 0 16,2 6 5-16,-1 10 0 16,0 4 0-16,-3 2 5 15,-7 1 12 1,-8-3 17-16,-12 1-8 0,-8-3-19 16,-9-2-6-16,-21 0 4 0,-7 1-5 15,-1-3-132 1,8-1-273-1</inkml:trace>
  <inkml:trace contextRef="#ctx0" brushRef="#br3" timeOffset="-13120.043">18404 7011 547 0,'0'0'83'16,"0"0"17"-16,0 0-8 15,0 0-9-15,0 0-9 16,0 0-39-16,0 0 6 16,36 81 41-16,-36-20-24 15,0 2 4-15,0 0-24 16,1-4-17-16,1-3-12 0,-1-8-8 16,-1-8-1-1,0-5 0-15,0-11-16 0,0-10-83 16,0-9-86-16,0-5-104 15,0-4-324-15</inkml:trace>
  <inkml:trace contextRef="#ctx0" brushRef="#br3" timeOffset="-12843.904">18613 6972 712 0,'0'0'94'15,"0"0"-86"-15,3 78 113 16,0-24-5-16,-2 9-3 16,2 3-17-16,2 0-41 15,2-4-22-15,1-4-26 16,4-3-6-16,-3-11-1 15,1-5-9-15,-1-10-79 16,-4-9-181-16,-4-13-707 16</inkml:trace>
  <inkml:trace contextRef="#ctx0" brushRef="#br3" timeOffset="-11152.507">19292 7275 99 0,'0'0'508'16,"0"0"-476"-16,0 0 53 16,0 0 13-16,0 0-17 15,0 0-4-15,80 2-22 16,-20 0-34-16,13 4-20 16,8 0-1-16,-6 2-73 15,-13-4-219-15</inkml:trace>
  <inkml:trace contextRef="#ctx0" brushRef="#br3" timeOffset="-9714.317">20177 7174 900 0,'0'0'41'15,"-17"86"92"1,7-37-7-16,4 2-38 0,3-4-37 15,3-4-23-15,0-9-5 16,0-8-8-16,4-9-4 16,2-9-3-16,-1-7-8 15,4-1-3-15,0-1 3 16,3-16-1-16,4-9-17 16,-2-2-9-16,0-1 8 15,1-1 5-15,6 5-8 16,3 5 15-16,4 9-7 15,5 3-23-15,0 5-30 16,0 0-25-16,-3 0 14 16,-5 0-18-16,-5-1 29 15,-4-2 15-15,-9-2 47 16,-4 3 5-16,-3 0 23 0,0 1 28 16,0 4 27-16,-9 0-10 15,-8 12-15 1,0 14 24-16,1 3 8 0,2 7-25 15,8 0-49-15,3 0-10 16,3-4-1-16,0-7-84 16,18-11-114-16,6-8-276 15</inkml:trace>
  <inkml:trace contextRef="#ctx0" brushRef="#br3" timeOffset="-9364.646">20766 7415 687 0,'0'0'0'16,"0"0"-41"-16,0 0 41 15,100-11 0-15,-78-2 0 16,2-4-1-16,-2-1 0 15,-8-2-47-15,-6 1 19 16,-8 3 29-16,0 3 27 16,-16 3 42-16,-10 4 1 15,-7 6 32-15,-6 0 21 16,-1 12-28-16,3 13-34 0,2 7 15 16,8 2-22-1,12 4-19-15,9-1-14 0,6-3-14 16,20-2-7-16,19-9-5 15,14-7-91-15,9-11-192 16</inkml:trace>
  <inkml:trace contextRef="#ctx0" brushRef="#br3" timeOffset="-8381.57">21661 7272 808 0,'0'0'110'0,"0"0"-64"0,0 0 61 15,0 0-23-15,0 0-32 16,0 0-5-16,-48 70-4 16,48-34-23-16,0-4-18 15,0-6-1-15,17-6-1 16,5-7-3-16,5-8 0 16,6-5-10-16,3 0-23 15,-2-17 15-15,-3-2-9 16,-5-2 14-16,-7-4 0 15,-5 3 12-15,-7 4 4 16,-3 7 7-16,-2 5 18 16,-2 6 1-16,0 3-26 15,0 17-11-15,0 8 10 16,-3 3 1-16,3-1-27 0,0-10-14 16,9-5 7-16,14-7-4 15,9-7-1-15,4-1 15 16,3-1-12-16,-3-13-39 15,-7-2-16-15,-6 0 35 16,-7-1-12-16,-3-3 10 16,-3 1 38-16,-3-1 20 15,-1 5 25-15,-5 5 62 16,-1 5 54-16,0 5-32 16,0 4-91-16,0 15-17 0,0 8 6 15,0 4 7 1,0-3-1-16,-4-1 6 0,3-5 10 15,1-7-2 1,0-4-3-16,0-5-5 0,0-3-12 16,0-1-4-16,0 0 0 15,0 1 0-15,0 0-3 16,0-2 0-16,0 0-3 16,0-1-54-16,0 0-10 15,0 0 8-15,7-2 16 16,6-12-101-16,5-3-79 15,-1-5-194-15</inkml:trace>
  <inkml:trace contextRef="#ctx0" brushRef="#br3" timeOffset="-8015.651">22289 7374 417 0,'0'0'0'15,"0"0"5"-15,0 0 41 16,0 0 32-16,0 0 11 15,0 0 1-15,0-13-9 16,0 13-16-16,0 0-10 16,0 0-4-16,0 0-11 15,0 3-17-15,0 11 24 16,0 3-13-16,0 1-9 16,0 2-6-16,0 3-6 15,0 0-4-15,0 2-2 0,0 3 7 16,0 3-3-1,-3 2-5-15,-7 0 2 0,-1 1-2 16,-5-1-3-16,1-1 3 16,-3-3 2-16,0 0 0 15,-3-4 0-15,-2-4 1 16,-4-3-5-16,-2-7 3 16,-2-5-2-16,1-4-5 15,3-2 0-15,6 0-61 16,9-1-90-16,11-13-143 15</inkml:trace>
  <inkml:trace contextRef="#ctx0" brushRef="#br3" timeOffset="-7301.988">22596 7374 839 0,'0'0'108'16,"0"0"-105"-16,0 0 1 16,17 73-1-16,-12-63 0 0,2-3 3 15,-1-2 6 1,0-5-7-16,1 0 9 0,2-2-4 15,-3-12-10-15,-4-4-4 16,-2 0-4-16,0 2 2 16,0 3 6-16,-2 5 18 15,-10 8 22-15,-3 0-17 16,-5 12-11-16,-3 18 12 16,2 4 2-16,3 2-9 15,8 0-12-15,7-7-2 16,3-4-3-16,0-7 0 15,16-8-3-15,8-6-18 16,6-4 6-16,4-1 4 16,1-16-13-16,-2-3 14 15,-7-6 6-15,-8-2-3 16,-9-2-3-16,-9 2-26 0,0 5 0 16,-15 6 36-16,-13 10 5 15,-5 7 2-15,-3 0-3 16,4 0 2-16,7 4-5 15,12 2 1-15,9-4-2 16,4 0-7-16,4-2-10 16,20 0 17-16,9-10 2 15,4-11-2-15,5-5-5 16,-3-10 5-16,-4-1 1 16,-2-4 4-16,-4-8-2 15,-9 4 0-15,-8 1 2 0,-10 7 7 16,-2 12 21-16,-9 12-6 15,-18 13-11-15,-3 2-14 16,-4 24 1-16,3 9-1 16,4 8-2-16,11 1 0 15,10 1-4-15,6-2-72 16,0-3-73-16,16-9-176 16</inkml:trace>
  <inkml:trace contextRef="#ctx0" brushRef="#br3" timeOffset="-6923.228">23122 7354 724 0,'0'0'24'0,"0"0"23"0,0 0 55 15,0 0-28-15,-69 75-21 16,66-62-9-16,3-5-1 15,0-2-16-15,0-5-12 16,0-1-2-16,4 0 1 16,2-1-2-16,0-13-9 15,-2-1-3-15,-3 1-2 16,-1 0 1-16,0 0-6 16,0 7 6-16,-8 3-3 0,-12 4 1 15,-7 0 2 1,-3 14 1-16,-1 8 7 0,4 3 3 15,7 1 1 1,6 1 0-16,9 1 5 0,5-5-5 16,0-3-3-16,18-5-5 15,9-7-3-15,5-5-34 16,7-3-54-16,2 0-85 16,3-9-157-16</inkml:trace>
  <inkml:trace contextRef="#ctx0" brushRef="#br3" timeOffset="-6169.092">23356 7481 700 0,'0'0'122'16,"0"0"-80"-16,0 0 45 16,-43 80-23-16,41-61-27 15,2-5-27 1,0-2 0-16,0-7-8 0,2-2-2 15,1-3-9-15,-3 0-23 16,0-3 8-16,-2-11-34 16,-13-5 36-16,-3-6 22 15,-2-3 2-15,4-5 5 16,3 0 7-16,7 2-9 16,6 3 6-16,0 6 4 15,8 8-15-15,14 7-19 0,5 7-61 16,4 0-44-16,2 0 19 15,0 0-1-15,-5 1 5 16,-1 1 62-16,-6 1 39 16,-6-2 19-16,-5 1 59 15,-1 2 34-15,-4 1 12 16,-4 8-10-16,-1 4-40 16,0 7-35-16,0 3-5 15,0 1-23-15,0-1-9 16,0-2-1-16,0-4 1 15,0-4-2-15,0-6-2 16,0-6 2-16,8-3 1 16,1-2 9-16,4 0 4 0,-1-12-2 15,0-7 10 1,-5-3 8-16,-1-1-10 0,-4-5-20 16,-2 1 2-16,0 5-2 15,-3 4-6-15,-12 4 5 16,-2 7-1-16,4 4 1 15,4 0-1-15,6 3-3 16,3 0-16-16,0-2-1 16,0-4 15-16,3-2 2 15,10-9-12-15,3-2-8 16,-2-6 24-16,-5-6-4 16,-3-3-2-16,-1-9 3 15,0-10 2-15,3-3 2 16,0 3 2-16,-1 6 7 0,-1 19 30 15,-3 11 11 1,-3 17-5-16,0 0-45 0,-13 23-2 16,-8 13 2-16,-2 10 2 15,1 0 2-15,4 4-4 16,8-6-6-16,7-6-149 16,3-9-381-16</inkml:trace>
  <inkml:trace contextRef="#ctx0" brushRef="#br3" timeOffset="-5318.614">24308 7034 565 0,'0'0'120'0,"0"0"-34"15,0 0 31-15,0 0-48 16,0 0-9-16,0 0-9 16,-36 25 9-16,22 5-1 15,-2 11 4-15,3 11-3 16,-1 13-12-16,4 10-2 15,2 4-20-15,7 1-16 16,1-5-5-16,4-6-5 16,20-6 0-16,6-8-8 15,6-10-70-15,3-13-185 0,4-16-305 16</inkml:trace>
  <inkml:trace contextRef="#ctx0" brushRef="#br3" timeOffset="-3652.777">24573 7269 485 0,'0'0'20'15,"0"0"-5"-15,0 0 24 0,0 0 22 16,0 0-8-16,0 0 7 15,0 0-5 1,0 0-15-16,0 0-12 0,-3 8 7 16,-4 14 27-16,-2 10-9 15,0 5 11-15,4 5-2 16,2-2-16-16,3-2-14 16,0-4-7-16,6-3-6 15,14-6-7 1,2-7-5-16,7-7-1 0,2-8-4 15,3-3 6-15,-1 0-6 16,-1-10-2-16,-6-8-14 16,0 1 0-16,-6-5-7 15,-1 0 0-15,-2-2-3 0,-5 1 9 16,0-4 13-16,-4 5 2 16,-4 4 3-16,-4 6 5 15,0 3 15-15,0 7 5 16,0 0-8-16,0 2-3 15,0 0-2-15,0 0-13 16,0 15 1-16,0 10-3 16,3 5 18-16,2 2 4 15,5 1 1-15,-3-3-14 16,0-3-5-16,-3-5-4 16,-1-2-3-16,-1-4-35 15,6-7-127-15,6-9-312 16</inkml:trace>
  <inkml:trace contextRef="#ctx0" brushRef="#br3" timeOffset="-2739.527">25119 7350 452 0,'0'0'150'0,"0"0"-70"16,0 0 40-16,0 0 0 15,0 0-23-15,0 0-34 16,0 17-31-16,0 13 31 15,0 5 12-15,3 5-35 16,2-2-18-16,1-1-6 16,0-6-9-16,0-6-3 15,0-6-2-15,-3-10-2 16,-3-2 0-16,1-6 0 16,-1-1-6-16,0 0-18 15,0 0-11-15,0-12-33 0,-4-2 15 16,-5 0 39-16,4 1 14 15,2 1 2-15,3-1 17 16,0 5 8-16,0-2-6 16,2 2-5-16,10 1-4 15,3 3 3-15,8 1 1 16,6 1 4-16,5 2 3 16,4 0 2-16,0 0-12 15,-5 0-13-15,-6 0 0 16,-9 0-11-16,-9 0-51 15,-5 0-120-15,-4 0-94 16,0 0-150-16</inkml:trace>
  <inkml:trace contextRef="#ctx0" brushRef="#br3" timeOffset="-2480.008">25467 7364 693 0,'0'0'120'0,"0"0"-94"15,0 0 63-15,0 0 10 16,0 0 9-16,-15 74-15 16,14-38-16-16,1 0-33 15,0-3-33-15,0-1-9 16,7-4-2-16,2-3-9 0,2-4-67 15,-1-9-130-15,-4-4-250 16</inkml:trace>
  <inkml:trace contextRef="#ctx0" brushRef="#br3" timeOffset="-1724.202">25755 7470 281 0,'0'0'700'0,"0"0"-700"15,0 0 0-15,-39 83 2 16,33-56 12-16,6-1 2 16,0-5-11-16,2-4-4 15,11-6-1-15,6-3-6 16,2-5-21-16,-1-3 1 16,-2 0 13-16,-6-1 5 15,-8-11-2-15,-4-6-2 16,0-1 12-16,-3-5 8 15,-13 1-2-15,-5 3 3 16,-4-1 7-16,-5 4 2 16,0 2-5-16,3 3-9 15,10 6-3-15,10-2 1 16,7-1 2-16,1 0-4 0,22-5-4 16,8-7-26-16,6-1 23 15,1-5-8-15,-2 1 5 16,-5-5 8-16,-6 4 0 15,-6-1 2-15,-8 1 3 16,-6 1 2-16,-5-2 5 16,0 6 22-16,0 3-2 15,-6 2 2-15,-8 3-2 16,-1 3-21-16,-2 1-7 16,-2 2-1-16,0 1 1 0,4 7-2 15,0 0 0 1,2 15-5-16,3 19-3 15,2 7-61-15,5 5-96 16,3-2-128-16</inkml:trace>
  <inkml:trace contextRef="#ctx0" brushRef="#br3" timeOffset="-1169.868">26130 7421 382 0,'0'0'276'0,"0"0"-276"16,0 0 0-16,0 0 8 15,0 0 25-15,0 0 7 16,8-57-1-16,-19 50-4 16,-3 2-9-16,-4 2 15 15,-1 1 24-15,-5 2-5 16,0 0 3-16,0 19-14 16,2 7-6-16,2 6-16 15,7 1 10-15,6 0-20 0,7-2-13 16,0-5 1-16,0-4-3 15,16-5 4-15,2-4-6 16,7-6-3-16,2-5-13 16,1-2-33-16,1 0-21 15,-4-14 9-15,-3-5 0 16,-1-3 8-16,-3-3 8 16,-3 3 45-16,-3 2 1 15,-5 10 38-15,-3 4 25 16,-4 6 19-16,0 0-31 15,0 9-51-15,0 15 5 16,0 6 9-16,0 7 15 0,0-1-12 16,3-1-10-1,3-1-4-15,1-2-4 16,-3-1-2-16,1-6-62 0,-4-6-83 16,1-10-194-16</inkml:trace>
  <inkml:trace contextRef="#ctx0" brushRef="#br3" timeOffset="-823.445">26486 7336 391 0,'0'0'468'0,"2"74"-459"16,-2-20 2-16,0 7 56 16,0 2 30-16,0 2-29 15,-3-7-33-15,-1-4-28 16,3-8-6-16,1-7 3 15,0-8-4-15,0-7 0 16,0-11-15-16,0-7-67 0,0-6-49 16,0-5-100-1,8-17-415-15</inkml:trace>
  <inkml:trace contextRef="#ctx0" brushRef="#br3" timeOffset="-595.788">26538 7415 579 0,'0'0'0'15,"0"0"-6"-15,90 20 6 16,-66 1 75-16,-2 2 4 16,-3-1-10-16,-7 2-20 15,-2-4 12-15,-3-2-6 0,-6-1-9 16,-1-5-22-16,-8 0-24 15,-18-5-6-15,-11-2-32 16,-1-5-132-16,7 0-207 16</inkml:trace>
  <inkml:trace contextRef="#ctx0" brushRef="#br3" timeOffset="-202.413">26880 7317 693 0,'0'0'143'0,"0"0"-123"0,-13 84 97 16,10-46-28-16,3 1-28 15,0-6-22-15,0-5-27 16,3-8-4-16,11-5-4 15,3-10-4-15,8-5 3 16,5 0-3-16,6-10-37 16,-3-10-20-16,-3-8-18 15,-4-3 15-15,-3-3 10 16,-4 3 20-16,-5 6 16 16,-7 7 14-16,-4 11 37 0,-3 7 55 15,0 0-45-15,0 16-42 16,0 10 24-16,-4 10 32 15,1 1-23-15,3-2-26 16,0-1-9 0,0-7-3-16,0-3-50 15,0-12-119-15,1-7-145 0</inkml:trace>
  <inkml:trace contextRef="#ctx0" brushRef="#br3" timeOffset="300.638">27483 7424 512 0,'0'0'81'15,"0"0"-78"-15,0 0 0 16,0 0 33-16,0 0 2 15,0 0-25-15,86 0-2 16,-80-11-6-16,-4-3-4 16,-2 0 10-16,0 3 14 15,-5-2-16-15,-10 2-1 16,-4 2 1-16,-5 0-2 16,3 5 19-16,-4 4 21 15,-2 0 21-15,-1 10-12 0,-1 10-16 16,2 8 18-1,8 7-30-15,6 0 2 0,8-1-16 16,5-3-5-16,0-3-3 16,12-11 0-16,12-4-5 15,7-6 1-15,4-7 8 16,5 0-10-16,-5-4-25 16,1-15-4-16,-4-2 10 15,-5 0-27-15,-8 3-2 16,-10 5 45-16,-5 9 3 15,-4 4 6-15,0 0-6 16,-7 15-5-16,-6 6 4 16,5 4 0-16,7-3-93 15,1-5-143-15,1-7-130 16</inkml:trace>
  <inkml:trace contextRef="#ctx0" brushRef="#br3" timeOffset="748.489">27826 7356 761 0,'0'0'27'15,"0"0"51"-15,-14 93 20 0,11-60-5 16,3-2-35-16,0-2-25 15,0-5-10-15,0-8-9 16,0-6-3-16,0-5-5 16,0-3-4-16,0-2 0 15,0 0 4-15,0-5 8 16,8-10-14-16,1-5-9 16,0-3-3-16,3 0-3 15,2 2-8-15,0 3 5 16,1 5 3-16,-3 4 0 15,-2 4 14-15,-1 5-1 16,-1 0-2-16,1 0-1 16,-2 0-1-16,5 9 5 15,-3 1-17-15,0 0-10 0,3-2 6 16,-2-2-17-16,4-4-11 16,-2-2 24-16,0 0 2 15,1-2-67 1,2-10-36-16,1-6-88 15,1-1-129-15</inkml:trace>
  <inkml:trace contextRef="#ctx0" brushRef="#br3" timeOffset="929.13">28182 7313 516 0,'0'0'218'16,"0"0"-214"-16,0 0 4 15,0 0 96-15,-15 73-4 0,10-37-11 16,-1 2-29-16,0-2-29 15,1-3-27-15,0-3-4 16,-1-4 0-16,-2-7-101 16,2-7-198-16,1-11-435 15</inkml:trace>
  <inkml:trace contextRef="#ctx0" brushRef="#br3" timeOffset="1203.166">28406 7356 857 0,'0'0'102'0,"0"0"-95"0,0 88 35 16,0-51 39-16,0-1-15 15,0-4-47-15,0-3-13 16,0-8-4-16,0-6-1 16,0-7-1-16,3-5-2 15,0-3-36-15,1 0-46 16,-2-15-114-16,-2-13-365 16</inkml:trace>
  <inkml:trace contextRef="#ctx0" brushRef="#br3" timeOffset="1345.975">28254 7268 907 0,'0'0'100'16,"0"0"-70"-16,0 0 47 15,0 0-16-15,0 0-45 16,115-10-16-16,-76 24-7 16,1-1-112-16,-4 1-175 15,-5-7-399-15</inkml:trace>
  <inkml:trace contextRef="#ctx0" brushRef="#br3" timeOffset="1680.375">28667 7403 635 0,'0'0'37'16,"0"0"-34"-16,0 0 40 15,90-25 11-15,-75 14-34 16,-4 0-20-16,-5-3-3 15,-2 0-9-15,-4-3 2 16,0-2 10-16,-4 1 8 16,-7 1-7-16,-1 2 6 15,1 8 26-15,-2 2 15 16,-2 5-2-16,-3 0-5 16,-2 10 9-16,-2 11-16 15,1 6 15-15,5 4-11 0,1 3-11 16,8 3-3-16,5 0-16 15,2-3-7-15,0-1-1 16,6-5 7-16,9-7-7 16,3-5-23-16,1-6-101 15,1-7-28-15,2-3-153 16</inkml:trace>
  <inkml:trace contextRef="#ctx0" brushRef="#br3" timeOffset="2147.404">28825 7372 659 0,'0'0'96'15,"-7"80"26"-15,5-40-12 16,1-3-23-16,1-7-17 16,0-7 5-16,0-5-31 0,0-8-16 15,0-7-18-15,0-3-7 16,0 0 2-16,0 0 0 15,0-16-5-15,0-5-17 16,0-2-24-16,0 3 13 16,1 5-11-16,5 4 16 15,2 3 4-15,1 0 6 16,3 5-7-16,3 3 6 16,3 0-6-16,-2 0 11 15,2 0 6-15,-3 0 3 16,-2 0 0-16,-1 0-6 15,1 0-31-15,-2 0-72 16,-2-2-70-16,3-8-57 16</inkml:trace>
  <inkml:trace contextRef="#ctx0" brushRef="#br3" timeOffset="2326.237">29065 7315 618 0,'0'0'64'15,"0"0"39"-15,-38 95 51 16,27-53-41-16,4 2-43 16,-1-2-28-16,1-4-31 15,0-7-11-15,-1-4 0 16,3-10-66-16,5-11-207 16,0-6-433-16</inkml:trace>
  <inkml:trace contextRef="#ctx0" brushRef="#br3" timeOffset="2643.112">29195 7047 800 0,'0'0'47'0,"45"152"64"16,-24-65 11-16,-13 7-4 16,-7 0-13-16,-1-3-58 15,-10-7-24-15,-16-5-17 16,-10-10-6-16,-14-3-5 15,-17 1-11-15,-14 0-223 16,-9-8-195-16</inkml:trace>
  <inkml:trace contextRef="#ctx0" brushRef="#br3" timeOffset="5213.716">18941 8461 274 0,'0'0'291'0,"0"0"-219"0,0 0 37 16,0 0 6-1,0 0-45-15,0 0-43 0,0-12-12 16,5 8-7-16,-2-2 2 16,3 1 4-16,-1-1 3 15,0 3 11-15,-3 2 7 16,-2 1 2-16,0 0-13 15,0 13-13-15,0 19-1 16,-2 12 59-16,-8 6-17 16,1 1-7-16,1-2-6 15,5-9-16-15,3-5-3 16,0-7-6-16,0-10-7 16,8-8 3-16,11-10-2 15,9 0 0-15,10-16-2 16,4-12-6-16,2-4-1 0,-6-4-8 15,-6 0-5-15,-3-1-9 16,-4 3 1 0,-2 6 9-16,-4 5 7 0,-1 6 3 15,-6 7 0-15,-5 4-3 16,-2 3 5-16,-5 2-8 16,0 1 0-16,0 0-8 15,-9 1-13-15,-12 14 25 16,-3 6 5-16,-1 2 1 15,1 2 0 1,3-1-1-16,6-1 2 16,6-4 11-16,7-1 5 15,2-3-1-15,9 1-3 16,20-2 3-16,11 1-4 16,9-3-10-16,-2-2-3 0,-8-1-20 15,-7 1-131-15,-11 1-352 0</inkml:trace>
  <inkml:trace contextRef="#ctx0" brushRef="#br3" timeOffset="5808.652">19960 8269 628 0,'0'0'109'16,"0"0"33"-16,0 0-35 16,0 0-38-16,0 0-12 0,0 86 69 15,0-37-39 1,0 4-28-16,-1-2-13 0,1 1-22 15,0-5-15-15,0-5-9 16,0-8-1-16,0-6-19 16,0-9-70-16,1-9-106 15,4-8-107-15,1-2-345 16</inkml:trace>
  <inkml:trace contextRef="#ctx0" brushRef="#br3" timeOffset="6045.153">20226 8250 313 0,'0'0'389'0,"0"0"-372"15,-32 74 101-15,19-27 22 16,4 6-12-16,5 4-28 15,2 0-44-15,2 1-35 16,0-4-21-16,2-5-5 16,4-8-132-16,-2-12-240 15</inkml:trace>
  <inkml:trace contextRef="#ctx0" brushRef="#br3" timeOffset="7746.576">20581 8488 821 0,'0'0'111'15,"0"0"-98"-15,0 0 50 0,0 0 86 16,10 75-54-16,-7-42-28 15,3-5-16-15,-1-3-25 16,1-7-14-16,-2-6-8 16,-1-4-1-16,1-7-2 15,3-1-1-15,2 0-2 16,7-7-14-16,4-11-35 16,0-2 16-16,1 1 5 15,-4 4 11-15,-3 5 18 16,-3 5-3-16,-2 5 4 15,0 0 2-15,-2 15 10 16,1 8 14-16,-2 2-13 0,4 0-5 16,1-4-6-16,5-3-1 15,8-7 3-15,1-8-4 16,5-3-6-16,0 0-25 16,0-10-8-16,-3-8-12 15,-4-4-3-15,-3-3 21 16,-4-5-4-16,-5-3 29 15,-5-1 8-15,-3 3 2 16,-3 6 2-16,0 6 22 16,0 12 7-16,-11 5 4 15,-8 2-32-15,-2 12-4 16,-3 15 8-16,2 6 12 16,8 7 13-16,7-1-16 15,7-1-12-15,0-5-3 16,6-8-3-16,15-7-2 15,13-8-3-15,5-8-14 0,3-2-17 16,-1-5-32-16,-5-11 7 16,-6-7 5-16,-7-1 19 15,-6-1 24-15,-3 4 13 16,-5 5 0-16,-5 8 23 16,-4 8 43-16,0 2-43 15,0 27-16-15,-3 10-7 16,-7 11 21-16,1 3 0 15,3 3 5-15,0-2-12 16,1-5-7-16,4-7-3 16,-2-10-3-16,2-13 2 15,-1-11-2-15,-2-6-1 16,-3-2 0-16,-3-7 16 16,-2-14-7-16,3-7-5 15,3-7-4-15,6-9 0 16,0-6-15-16,0-1-9 0,15 0-31 15,10 7 22-15,7 15 21 16,-1 11 4-16,-1 11-9 16,-3 7 12-16,0 0-19 15,-2 0 11-15,-1 4 13 16,-2 3 3-16,-1-1 0 16,-3-3-3-1,1-3 0-15,-1 0 1 16,-1 0 1-16,1-5-1 15,-3-9-1-15,-1-4 3 0,-3-1 4 0,-2-3 8 16,0-1 1-16,-5-1-9 16,-4 5 0-16,0 5 7 15,0 6 5-15,0 6 11 16,-1 2-18-16,-12 6-12 16,-3 15 0-16,0 6 8 15,4 2 12-15,5 0-5 16,5 1-9-16,2-5-5 15,0-5-1-15,12-5-3 0,9-5-23 16,7-7-22 0,3-3-15-16,5 0-34 0,3-10-10 15,-1-8-6-15,-4 0 36 16,-3-3-5-16,-2-3-16 16,-2-1-19-16,-7 0 83 15,-3 6 34-15,-7 5 68 16,-5 7 84-16,-5 7-33 15,0 0-67-15,-3 13-52 16,-12 11 93-16,-5 5-20 16,2 1-13-16,3-1-14 15,4-3 1-15,3-6-21 16,5-7-3-16,3-7 0 16,0-4 0-16,0-2 15 15,21 0 21-15,6-14-42 0,10 0-16 16,2-3 0-16,-5-1 0 15,-2 4-1-15,-6 3-4 16,-5 7 4-16,-7 4-7 16,-5 0-5-16,-6 2-7 15,-3 11 3-15,0 6 10 16,0 0 6-16,-5 2 0 16,-1-2 2-16,2 0 1 15,4-4-3-15,0-5-4 16,0-4-102-16,4-6-124 15,11 0-258-15</inkml:trace>
  <inkml:trace contextRef="#ctx0" brushRef="#br3" timeOffset="8461.541">22671 8568 831 0,'0'0'80'0,"0"0"-67"15,0 0 19-15,0 0 70 16,-12 90-42-16,12-60-35 0,18-3-11 16,14-10-1-1,9-5-2-15,6-10-7 16,6-2 3-16,-2-6-7 15,-9-8-6-15,-10 0-10 0,-14 3 6 16,-9 5 10 0,-7 6 5-16,-2 0-5 0,0 17-14 15,0 7 12-15,0 3-13 16,0-3-148-16,6-10-312 16</inkml:trace>
  <inkml:trace contextRef="#ctx0" brushRef="#br3" timeOffset="9299.192">23563 8557 726 0,'0'0'93'0,"0"0"-51"16,0 0 112-16,-6 77-5 15,-3-40-44-15,-1-1-24 16,2 0-21-16,4-4-22 16,2-8-21-16,2-5-12 15,0-8-2-15,0-7-1 0,23-4-1 16,8 0 2-16,11-8-3 15,1-10-21-15,2-2-10 16,-6-3-4-16,-5 2-8 16,-4 2 4-16,-6 2 16 15,-11 9-8-15,-5 2-21 16,-8 6-12-16,0 0 0 16,-18 0 15-16,-9 6 49 15,-1 10 2-15,4 1 14 16,9 1 11-16,10 1 12 15,5 1 10-15,12 2-10 16,17-2 2-16,8-1-21 16,6-3-18-16,1-2-2 15,0-4-70-15,-2-7-193 16</inkml:trace>
  <inkml:trace contextRef="#ctx0" brushRef="#br3" timeOffset="10262.356">24396 8462 576 0,'0'0'197'0,"0"0"-159"15,-5 101 78-15,1-55-19 16,4-2-3-16,0-4-21 16,0-7-16-16,0-8-7 15,3-8-17-15,1-10-18 16,2-6-11-16,6-1 2 16,5-7 6-16,6-13-12 15,7-7-22-15,-1-2-11 0,-1-4 16 16,-3-1 1-16,-4 8 7 15,-1 7 1-15,-8 9 8 16,-4 10 9-16,0 0 14 16,-4 22-14-16,3 9 7 15,-4 8 4-15,0-1-13 16,2-1-3-16,4-7-1 16,3-5-3-16,6-7 0 15,6-7-13-15,3-8-18 16,9-3-8-16,-1 0-17 15,-2-14-20-15,-1-4 16 16,-9-6 29-16,-6 2-2 16,-1 1 32-16,-7 4 1 15,-3 7 6-15,-3 4 31 0,-3 6 2 16,0 0-37-16,0 6-2 16,0 14-3-16,0 3 3 15,0 1 1-15,0-3 0 16,11-7-1-16,7-2 2 15,7-8-2-15,8-4 12 16,3-2-2-16,0-14-2 16,-5-4 9-16,-10-5 7 15,-11-3 4-15,-10-3-27 16,0-1 2-16,-18 7-3 16,-13 7-2-16,-5 11-5 15,-6 7 1-15,4 5-5 16,5 15-29-16,10 9-26 15,16-3-95-15,7-1-89 16,21-8-165-16</inkml:trace>
  <inkml:trace contextRef="#ctx0" brushRef="#br3" timeOffset="10759.398">25367 8620 547 0,'0'0'62'0,"0"0"-32"0,0 0 3 16,0 95 35-16,-2-72 2 16,2-5-24-16,0-5-1 15,0-3-16-15,13-2-9 16,7-7-11-16,6-1 6 15,-1 0-10-15,-1-9-3 16,-6-7-2-16,-8-7 0 16,-5-2-6-16,-5-3-5 15,0-2 11-15,-11 2 6 16,-12 2-1-16,-9 5-5 16,-5 2 0-16,1 5-1 15,8 2-1-15,10 3 1 0,12 5 1 16,6-2-2-16,3-4-17 15,22-1-23-15,6-3 36 16,5-6-4-16,0-5-3 16,-1-3 13-16,-6-4 1 15,-3-3 9-15,-6 4 6 16,-6 4 3-16,-9 8 17 16,-5 6 12-16,-2 9-25 15,-19 4-18-15,-7 0-5 16,-4 21 0-16,1 9-6 15,7 5-53-15,11 1-144 16,10-7-83-16</inkml:trace>
  <inkml:trace contextRef="#ctx0" brushRef="#br3" timeOffset="11049.302">25606 8507 111 0,'0'0'677'15,"0"0"-668"-15,-51 103-6 16,45-67-2-16,6-8 23 16,6-6 19-16,19-6 10 15,11-7-11-15,9-9-16 16,3 0-18-16,-3-10-4 16,-8-12 2-16,-13-4-4 15,-13 1 7-15,-9-1-6 16,-2 2 2-16,-18 4-5 0,-15 9-4 15,-9 11 2-15,-7 0-2 16,6 14-21 0,6 11-30-16,11 5-63 0,13-2-64 15,13-6-168-15</inkml:trace>
  <inkml:trace contextRef="#ctx0" brushRef="#br3" timeOffset="11507.834">26006 8472 604 0,'0'0'67'0,"-27"81"9"0,9-27-7 0,0 2 20 15,3 2-24-15,-1-4-28 16,1-4-17-16,2-5-10 15,5-8-5-15,5-9 5 16,3-9-1-16,0-9-6 16,0-6-3-16,0-4 4 15,3-8-4-15,3-11-20 16,0-7-48-16,0-4 23 16,0-4 32-16,1-5 10 15,6-4-18-15,1-4-33 0,4-4-43 16,1-1 23-1,5 7 21-15,3 11 53 0,0 14 23 16,-3 12 50-16,-5 8-25 16,-4 0-47-16,-3 6-1 15,-3 10 11-15,-3 7 44 16,-5 3 23-16,-1 3-4 16,0-1-2-16,-13 0-16 15,-4-3-10-15,-3 0-29 16,-6-5-17-16,0-1-23 15,3-8-206-15,10-7-246 16</inkml:trace>
  <inkml:trace contextRef="#ctx0" brushRef="#br3" timeOffset="11603.993">26232 8807 617 0,'0'0'0'0</inkml:trace>
  <inkml:trace contextRef="#ctx0" brushRef="#br3" timeOffset="12512.801">26817 8438 615 0,'0'0'126'0,"-10"82"7"0,-5-33 1 16,-3 2-12-16,1-4-31 15,4-9-33-15,3-8-20 16,4-12-13-16,3-8-10 16,3-9-12-16,0-1 4 15,1 0 6-15,21-17-2 16,10-5-11-16,7-7-28 0,3-1-8 15,4-2-5-15,-3-1 18 16,-3 6 6-16,-7 4 15 16,-12 9 2-16,-8 7 2 15,-10 3 21-15,-3 4 0 16,0 0-23-16,-14 12-1 16,-10 13 1-16,-8 5 16 15,7 3-4-15,1 1-5 16,8-3-2-1,10-4-3-15,6-7-1 16,0-4-1-16,9-4 0 0,18-7 0 16,7-4 0-16,9-1 0 15,2 0-12-15,1-9 8 16,-9-7-5-16,-4 1 0 0,-11 2 1 16,-9 5-1-16,-10 3-2 15,-3 5-1-15,0 0-33 16,-8 3 23-16,-4 10 22 15,2 0 0-15,7-1-1 16,3-2-1-16,7-3 1 16,19-3 1-16,5-4 15 15,2 0-9-15,-2-5-3 16,-6-9 1-16,-7-5 3 16,-9-5-7-16,-7-3-9 15,-2 1-38-15,-14 2-22 0,-13 8 5 16,-1 9-7-16,6 7 4 15,8 4-37-15,13 12-71 16,1 2-65-16</inkml:trace>
  <inkml:trace contextRef="#ctx0" brushRef="#br3" timeOffset="12812.949">27560 8610 395 0,'0'0'191'0,"0"0"-184"16,0 0 8 0,-59 89 44-16,59-64 11 0,1-6 21 15,24-4-10-15,10-5-36 16,4-7-3-16,5-3-22 16,-7 0-9-16,-5-15 5 15,-11-5 24-15,-11-4 10 16,-8-5-21-16,-2-1-24 15,-15 1-5-15,-12 2-15 16,-10 12-21-16,-4 9 20 16,2 6-10-16,7 0-29 15,11 18-5-15,18 6-52 16,3-2-42-16,25-5-47 16</inkml:trace>
  <inkml:trace contextRef="#ctx0" brushRef="#br3" timeOffset="13105.362">27984 8579 625 0,'0'0'16'16,"-48"114"55"-16,17-50 23 0,0 1 10 15,-1-2-41 1,5-4-2-16,9-4-33 0,5-11-12 16,9-9-10-1,2-12-3-15,2-8-2 0,0-12-1 16,2-3-4-16,10-5-2 16,2-19-110-16,-2-13-88 15,-1-6 53-15,-4-11 20 16,-2-7-150-1</inkml:trace>
  <inkml:trace contextRef="#ctx0" brushRef="#br3" timeOffset="13296.447">27968 8550 244 0,'0'0'151'15,"0"0"-60"-15,83-28-23 16,-63 28-48-16,-3 19 27 16,-3 8 65-16,-1 6 18 0,-7 4-20 15,-4 1-7 1,-2-5-47-16,-3-4-3 15,-15-7-22-15,-5-6-31 0,-4-4 0 16,-4-7-1 0,-2-5-39-16,3 0-123 0,14-14-245 15</inkml:trace>
  <inkml:trace contextRef="#ctx0" brushRef="#br3" timeOffset="13745.063">28409 8578 734 0,'0'0'114'0,"0"0"-114"15,0 0-3-15,0 0 3 16,0 0 3-16,0 0 2 16,-98 38 1-16,68-7-4 15,10 1-2-15,9-4 0 16,11-6 1-16,0-7-1 16,13-8 0-16,8-5 4 15,7-2 10-15,4 0-13 0,-1-17-1 16,2-4-17-1,-5-7 10-15,-3-5-2 16,-4-7 8-16,-7-5-6 0,-8-4-2 16,-6-3 9-16,0 2 22 15,-18 6 28-15,-11 5 9 16,-7 11-26-16,-8 11-16 16,-3 12-13-16,3 5-4 15,7 9-9-15,11 19-65 16,17 3-121-16,9 7-153 15</inkml:trace>
  <inkml:trace contextRef="#ctx0" brushRef="#br3" timeOffset="13889.507">28667 8813 957 0,'0'0'53'15,"0"0"-53"-15,0 0-176 16,0 0-134-16</inkml:trace>
  <inkml:trace contextRef="#ctx0" brushRef="#br3" timeOffset="26001.869">28767 8838 220 0,'0'0'464'15,"0"0"-357"-15,0 0-17 16,0 0 2-16,0 0-14 16,0 0-36-16,0 0-18 0,0-3-8 15,0 3-16-15,0 0-16 16,2-2-114-16,1-5-202 15</inkml:trace>
  <inkml:trace contextRef="#ctx0" brushRef="#br3" timeOffset="26810.959">28697 8818 452 0,'0'0'93'0,"0"0"-59"0,0 0 43 15,0 0 38 1,0 0-7-16,0 0-41 16,6-6-8-16,-4 1 2 15,-2 3-5-15,0-2-15 0,0 4-7 16,0-2 7-16,0 2-32 16,-3-2-4-16,-2 2-4 15,0 0 5-15,0 0-5 16,0 8 0-16,2 0 0 15,3 3-1-15,0-2 0 16,0-1-3-16,0-2-3 16,10 0-11-16,3-2 0 15,-1-1-9-15,1-1 22 16,-3-2-3-16,-2 0-2 16,1 0-1-16,-2-2 10 0,-2-9 7 15,-1 0 5 1,-2 1 8-16,-2 1 8 0,0 2-7 15,-2 2 0-15,-11 3-10 16,-5 2-11-16,-4 0 0 16,2 0-38-16,1 13-61 15,10-2-89-15,9-2-180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09:48.7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4023 2286 308 0,'0'0'120'16,"0"0"-119"-16,0 0 28 15,0 0 7-15,0 0-24 16,0 0 1-16,0-33-10 15,2 29 0-15,-1 0 14 16,-1 0 27-16,2 1 2 16,-1 0-11-16,-1 1-16 15,0 1-13-15,0 1-4 0,0 0-1 16,0 0 3-16,0 0 14 16,0 0 6-16,0 0 10 15,0 0-3-15,0 0-16 16,0 0-15-16,0 0 0 15,0 1-10-15,0 7 7 16,0 4 3-16,0 4 5 16,2 3 15-16,1 0-11 15,-2 1-1-15,2 2-3 16,-1 2 2-16,1 5-1 16,-3 1 0-16,3 1 0 15,0 4-3-15,-3-4 2 16,0 1-5-16,4 1 2 0,-4-3-2 15,0 1 0-15,0-1 1 16,0-2-1-16,0-2 2 16,0-1-2-16,3 0 8 15,0-1 6-15,-1 2-7 16,-1 2-3-16,1-3-3 16,-2 2 0-16,0-1 0 15,0-1 0-15,0 0 0 16,0 3-1-16,0-2 0 15,0 1 0-15,0-3 1 16,0-1-1-16,0-2 1 16,0 0-1-16,0-1 0 15,0 1 2-15,0 1-4 16,0 1 2-16,-2-1 0 0,-1 3 3 16,0-3-3-16,3-1 0 15,-3 2 1-15,3-3-1 16,0-2 1-16,0-1-1 15,0 0-1-15,0-2 1 16,0 1 0-16,0 1 0 16,0 1 0-16,-4 0 0 15,4 4 2-15,0-2-1 16,0-3 1-16,0 3-2 16,0-3 0-16,0 1-2 15,-3-4-3-15,3 1 1 0,0-1-7 16,0 0 3-16,0 2 6 15,0 2-8-15,0 2 10 16,0-1 0-16,0 5 0 16,0-1 1-16,0 0-1 15,0-4-1 1,0 1 0-16,0-1-4 0,0-4-25 16,0 1 4-16,0-1 0 15,0 0 9-15,0 3 14 16,0 2 3-16,0-1 1 15,0 3-1-15,0-1 1 16,0-3-1-16,0 4-1 0,0-3 1 16,0-1 0-16,0-2 0 15,0 1-21-15,0-2 14 16,3-1 3-16,1 1 0 16,-1-1 2-16,-3 4 2 15,0 2 0-15,0-2 0 16,0 1 1-16,0 1-1 15,0-1 0-15,0-1 0 16,0-1 0-16,0-1 0 16,0 1-6-16,0-3-2 15,0 3-3-15,0-3 3 16,0 1-5-16,0 0 4 16,0 1-20-16,0-1 26 15,0-1-4-15,0 2 3 16,0-2 3-16,0 2-3 0,0-1 1 15,0-1-2-15,0 2 4 16,0 2-4-16,0-1 1 16,-3 0-2-16,-1 1 1 15,1-2 5-15,0 0 3 16,1 0-1-16,1-3 5 16,1 1-2-16,0 0-3 15,0 1-2-15,0 0 1 16,0-1 4-16,0 3-5 15,0-1 0-15,0 1-4 0,0 1 3 16,-2 1 0-16,2 3 2 16,0-1 0-1,-1 0 4-15,1 0-2 0,0 1-3 16,0-1-3-16,0-1 2 16,-2 0 1-16,1-3 2 15,-1 3 2-15,-1 0-4 16,2-1 2-16,-2 0 0 15,1-1-1-15,-1 2 1 16,1-2-1-16,0 1 3 16,1-1-4-16,1 1-4 15,-2-1-9-15,-1 2 4 16,0 1-18-16,0 0 27 16,-3 4 0-16,4 0 0 15,1-2 6-15,1 1-5 0,0 2 34 16,0-2-35-1,0-2-6-15,0 1 6 0,3-2 0 16,0 0-1-16,0 0-5 16,0-1-30-16,-3 0-26 15,0-1 43-15,0-3-6 16,0 2-14-16,0 1 5 16,0 1 30-16,0-2 4 15,0 3 0-15,0-1-7 16,0 0 7-16,0 0-20 15,0-1 15-15,-3-2-108 16,0-1 113-16,3 1 30 0,-3-3-30 16,3 1-21-16,0-1-7 15,0 2 28-15,0 1 44 16,0 0-22-16,0-1-11 16,0 4-11-16,0 0 0 15,0 1 19-15,0 2-19 16,0-1 41-16,0 2-36 15,0-4 29-15,0-1-30 16,0-1 1-16,0-3-5 16,0-2-6-16,0 0 6 15,0-3 0-15,0 1-18 16,0-1 18-16,0-1 1 16,0-3 17-16,0 0-15 15,0-2 0-15,0 2-3 16,0-1 12-16,0 3 0 0,0 0-9 15,0 0 5-15,0 4 20 16,-2 1 5-16,-1-1-13 16,0 0 36-16,2-6-40 15,1 0-16-15,0-3-6 16,0-2-52-16,0-1-11 16,-6 0-227-16</inkml:trace>
  <inkml:trace contextRef="#ctx0" brushRef="#br0" timeOffset="1782.524">4049 2044 298 0,'0'0'55'0,"0"0"39"0,0 0-5 16,0 0-40-16,0 0 2 15,0 0 5-15,0-12-11 16,0 12 6-16,0 0 5 16,0 0-17-16,0 0-13 15,-3 6-13-15,3 8 3 16,-3 8 24-16,-3 11-4 15,-5 5-10-15,-5 6 0 16,-1 6 2-16,-5 5 0 16,0-4 10-16,-2 0 0 15,3-5 3-15,5-8-13 16,4-6-5-16,0-10-10 16,6-8-6-16,4-5-4 15,2-7-3-15,0-2-1 16,0 0-8-16,0 0-1 0,2-11-1 15,8-8 11-15,2-6 0 16,-3-6-19-16,3 0 0 16,-3-4 8-16,3-3-11 15,3-2 4-15,-3-1-8 16,1-2 9-16,-1 0-2 16,0 4 17-16,0 2-1 15,-3 6 3-15,-1 10 6 16,-1 5-3-16,-4 8 6 15,-2 7 9-15,-1 1-4 16,0 0-1-16,0 0-13 16,5 14 5-16,1 14-4 15,0 12 15-15,4 9-10 16,-2 8-2-16,-1-3 0 0,2 1-2 16,1-7 1-16,-2-5-2 15,1-11 0-15,0-7 1 16,-3-9-2-16,-3-7 6 15,-3-5 8-15,0-4 6 16,0 0 29-16,-12-7 15 16,-6-10-36-16,-4-2-13 15,-2 4-3-15,3 3-5 16,-3 4-7-16,5 7-1 0,2 1-3 16,1 0-25-1,2 8-43-15,4 9-91 0,4 2-184 16</inkml:trace>
  <inkml:trace contextRef="#ctx0" brushRef="#br0" timeOffset="7763.73">3992 6423 345 0,'0'0'125'15,"0"0"-106"-15,0 0 31 16,0 0 24-16,0 0-21 16,0 0-39-16,-2 0-14 15,2 0 5-15,0 0 13 0,0 0 6 16,0 0 20-16,0 0 18 16,0 0-18-16,0 0-16 15,0 0-9-15,0 0-4 16,0 0-5-16,0 0-3 15,0 0-7-15,0 0 0 16,0 0 3-16,2 1 4 16,4-1-6-16,0 4 0 15,8-4 0-15,3 1 0 16,1-1-1-16,3 0 0 16,3 0 0-16,-3 0 3 15,0 0 1-15,3 0-3 0,-2 0 0 16,3 0-2-16,2 0 0 15,1 0 1-15,4 0 0 16,2 0 0 0,2 0 1-16,0 0-1 15,0 0 0-15,-2 0 0 16,-4 0 0-16,-5 0-1 0,-4 0-2 16,-3 0-8-16,1 0 10 15,2 0-1-15,5 0 2 16,1 0 0-16,1 0 1 15,3 0-1-15,4 0 2 16,0 0 2-16,2 0-4 0,-2 0 0 16,-4 0 0-16,-4 0 0 15,-3 0 0-15,-3 0 0 16,1 0 1-16,-1 0-1 16,3 0 4-16,3 0 4 15,3 0-3 1,4 0-4-16,-1 0-1 0,1 0 0 15,-5 0-1-15,-1 0 0 16,-4 0 1-16,-2 0-7 16,2 0 7-16,-5 0 0 15,2 0 1-15,-2 0 1 16,1 0 0-16,4 0 1 16,3 0-2-16,1 0 0 15,5 0-1-15,0 0 0 16,-2-1 0-16,2 1 0 0,-2 0 0 15,-1 0-2-15,0 0 2 16,0 0-1-16,-2-2 1 16,0 2 0-16,-1-2-1 15,1 2 1-15,-2 0 0 16,-1 0 0 0,2 0 0-16,0 0 0 15,1-1-1-15,-1 0 1 16,0-1 0-16,-1 1-3 15,-1-1-1-15,0 1-1 16,-1 1 4-16,0 0 1 16,0 0 0-16,3-2 0 15,1 1 0-15,2-1 2 16,0 1-2-16,1 0 0 0,0 1-1 16,-1 0 0-16,0 0 0 0,-3 0 0 15,-3 0 0-15,-2 0 1 16,2 0 1-16,3 0 0 15,1 0 0-15,2 0-1 16,0 0 0-16,-2 0 0 16,-1 0-1-16,1 0 1 15,-1 0 0-15,-1 0 1 16,-1 0 0-16,-1 0 1 16,1 0-2-16,-1 0 0 15,0 0 1-15,4-2-1 0,1 2 0 16,2-1-1-16,0 1 0 15,1 0 1-15,1 0-1 16,-4 0 1-16,-2 0 2 16,0 0-2-16,-3 0 0 15,-6 0 0 1,4 0 0-16,-4 0 0 0,0 0-2 16,1 0 2-16,2-2-1 15,0 1 1-15,3 1-6 16,3 0 2-16,-2 0 1 15,-2 0 3-15,-1 0 0 16,-1 0 0-16,-3 0 1 0,3 0 0 16,1 0 0-1,0-3-1-15,1 3 0 0,5 0 0 16,-1 0 1-16,4 0-1 16,1 0 1-16,-1 0 1 15,-1 0 4-15,-3 0-1 16,-4 0-2-16,-1 0 0 15,-3 0-3-15,0 0 0 16,-1 0 0-16,-2 0 0 16,0 0 0-16,-2-1 0 15,0 1 0-15,2 0 0 16,1 0 1-16,2 0 0 16,-2 0 2-16,0 0-3 15,-3 0 0-15,2 0 1 16,3 0 0-16,3 0 1 0,3 0-2 15,5 0 1 1,-2 0-1-16,2 0 0 0,-3 0 11 16,-4 0 4-16,-3 0-4 15,-1 0-10-15,-2 0 2 16,2 0 0-16,0 0 0 16,-2 0-2-16,-1-2 0 15,-4 2-1-15,0-2 0 16,-3 0 1-16,-1 1 0 15,-1 0-1-15,2 1 0 16,-3 0 0-16,0 0 0 16,3-2 0-16,1 2-1 15,1-1 1-15,1 1-1 16,1-2 0-16,-1 2 1 0,-3 0 1 16,0-1-1-1,-3 1 1-15,-3-1 1 0,-3 1-1 16,0 0 15-16,0 0 14 15,3 0-5-15,-3-2-13 16,0 2-7-16,2 0-4 16,-2 0-1-16,0 0 0 15,0 0-3-15,0 0-14 16,0-1-40-16,1-5-68 16,4-3-343-16</inkml:trace>
  <inkml:trace contextRef="#ctx0" brushRef="#br0" timeOffset="8790.295">8735 6379 94 0,'0'0'16'0,"0"0"33"16,0 0 17-16,0 0 2 15,0 0-10-15,0 0-9 16,16 7-9-16,-16-7 5 15,0 0 28-15,0 0 4 16,0 0-4-16,0 0-23 16,-6 0-20-16,-1 0-22 15,-8-2-1-15,0-4-5 16,-4-1-1-16,-8 0 2 16,-3-3 7-16,-6-2 22 15,0 4 24-15,2-4-2 16,3 3 17-16,4 2-10 0,6 3-29 15,6-1-15-15,7 2 10 16,4 2-18-16,4 0-2 16,0 1 3-16,0 0-10 15,9 0-8-15,12 0 1 16,9 0 2-16,8 2 5 16,1 6-25-16,-1 0 4 15,-4 2 15-15,-1 1 6 16,0 5 0-16,-6-2 0 15,-7-2 0-15,-8 0-2 16,-7-2 1-16,-5-2 1 0,0 3 3 16,-17 1 21-16,-14 2 24 15,-2 2-3-15,-7 0-12 16,3 3-9-16,1-1-11 16,3 1-8-16,6 0-5 15,2 3-5-15,4 3-72 16,0-2-115-1,12-1-201-15</inkml:trace>
  <inkml:trace contextRef="#ctx0" brushRef="#br0" timeOffset="12509.869">3977 6436 6 0,'0'0'267'0,"0"0"-209"16,0 0-1-16,0 0-6 15,0 0 9-15,0 0-6 16,0 0-4-16,0 0-12 15,0 0-13-15,0 0-3 16,0 0 0-16,0 0-5 16,0 0-3-16,0 0-2 15,0 0 3-15,0 0-2 16,0 0 0-16,0 0 11 16,0 0-4-16,0 4-13 15,-6-2-4-15,-3 4 3 16,-3 2-4-16,0 0-1 0,-2 3-1 15,-3 2-1 1,1 0 1-16,-1 1 1 0,-1-1-1 16,3 1 2-16,-1 0-2 15,2-2 0-15,-2 1 1 16,1-2-1-16,2 0 0 16,1 0 0-16,-3 0 0 15,0 0 0-15,3 3 0 16,-1-1 0-16,-4 2 0 15,2 1 0-15,-3-1 1 16,-1-1-1-16,0 2-1 16,-1-2 1-16,2 0 0 0,-1 1 0 15,1-1 1 1,-1 1-1-16,-1-1 0 16,4-1 0-16,-2-1 0 15,3 1 0-15,-3 2 0 0,2-3 0 16,-2 2 1-16,3-1 0 15,-3-2 0-15,4 0-1 16,-2-1-1-16,1 0 1 16,2 2 1-16,-4-1-1 15,1 3 0-15,-1 0 0 16,1 0 0-16,1 2 0 16,-1-3 0-16,2 1 0 15,-2-2-2-15,2 2-3 16,-2 0 4-16,1 3 1 15,-1-3 1-15,-2 4-1 16,-3-5 0-16,5 3-1 16,-4-2 1-1,4-3-1-15,4 4 1 16,-4-2-1-16,-1-1-2 16,1 4-4-16,-4-1 3 0,2 1 4 15,-1-2 0-15,1 3-1 16,3-3 1-16,0-2 0 0,-1 2 0 15,4-1 0-15,-4-2-9 16,-1 2 8-16,1-3 1 16,-4 4-3-16,1-1 3 15,-3 1-1-15,0 0 1 16,2 0-1-16,-1 1 1 16,4-3 0-16,1 1 0 15,4-2 0-15,0 3 1 16,-4-2-1-16,-2 3 0 0,4-1 0 15,-2 0 0-15,-2 0 1 16,2 0-1-16,-4-1 0 16,5-1 0-16,3 0 0 15,-4 0 2-15,4 0-2 16,-1 1 0-16,-1-1 1 16,-1-2-2-16,0 2 0 15,0-1 0-15,-1-1-17 16,5 1 18-16,-3 2 0 15,-3-1 0-15,2 0 1 0,2 1 0 16,1-4 2-16,0 3-2 16,1-2 1-16,-2 0-2 15,-2 1 0-15,2 0-2 16,-1 1 2-16,-2 4-1 16,1-1-4-16,0-1 5 15,2 0 0-15,-2-3 0 16,0 0 0-16,3-3 0 15,0 1 0-15,-3 2 0 16,-1 2 0-16,-1-1-2 16,-4 1 2-16,-1 0-1 15,5 0 1-15,-3-1 0 16,6-3 1-16,4 0 1 0,-2-2 1 16,3-3-1-1,-3 3-2-15,3-1 0 0,-4-2 1 16,2 1-1-16,-4 3 0 15,5-2 2-15,1 0-2 16,-2 1 1-16,-2 1 0 16,-1 0-1-16,0 2 0 15,0-2 1-15,1-1-2 16,7-1 2-16,0-3 2 16,3 0 1-16,-2 1-4 15,2-2 2-15,0 3-2 16,-1-1-1-16,1 0 1 15,0 3 1-15,-3-3-1 16,3 0 0-16,0-1 0 16,0 0 1-16,-2 1 0 15,2 1 2-15,-1-4 10 0,3 2 0 16,-1-1-6-16,1-2 9 16,1 2-4-16,-2 0-8 15,2 0-1-15,0-2 2 16,0 0 0-16,0 0 8 15,0 0 4-15,0 0-7 16,0 0-7-16,0 0-3 16,0 0 10-16,0 0-10 15,0 0 0-15,0 0 4 0,0-4 2 16,3-3-6-16,2 1 0 16,2-2 0-16,-1-2 3 15,3 0 2-15,0-1-5 16,1-3 2-16,-1 0-2 15,2-2-3-15,2-2 1 16,1-2 2-16,0-1-8 16,0 0 4-16,-1-1 3 15,1 1-23-15,2-1 24 16,4 2-3-16,-4 2 3 16,-1-4-6-16,-3 5-5 15,-6-3 6-15,0 4-2 0,-2 5-7 16,1 3 8-16,-5 4 6 15,0 4 4-15,0 0 5 16,0 0-4-16,0 0 6 16,0 0-2-16,0 0-9 15,0 0 0-15,0 2 1 16,-3 8 1-16,-3 4-1 16,-2 2 0-16,-3 5-1 15,-3 4 0-15,-4 3 2 16,0 1-1-16,-1-3-1 15,-1 1 0-15,1-1-1 0,4-2 2 16,0-1-1 0,-1-1 1-16,5-5 4 15,2-2 11-15,3-4-1 0,-1-2-8 16,1-4-5 0,3-1 1-16,0 0-2 15,0 1 3-15,0-1-1 0,1-1-1 16,1-1 6-16,-1-2-6 15,2 0 3-15,0 0 6 16,0 0-2-16,0 0 13 16,2-2-21-16,7-6 6 15,9-4 1-15,6-2-5 16,6 1 0-16,1 0-4 16,2 3 1-16,-2-1-8 15,-4 5-1-15,0 0 3 0,-8 2 3 16,-4 1-1-1,-5 3 2-15,-5 0-6 16,-2 0-8-16,-3 0 1 16,0 0 6-16,3 0 1 15,-3 0 6-15,0 0 2 16,0 0 3-16,3 0 0 0,-3 0 2 16,0-3-1-16,0-3 12 15,0-1 8-15,0-8-20 16,-3-2 8-16,-3-4 0 15,3-1-6-15,-9-3-6 16,-3 0 0-16,-6 2 4 0,-4 0 0 16,-2 5 6-16,3 6 15 15,8 2-20-15,2 6-5 16,9 4-11-16,5 0-56 16,0 0-121-16,5 0-278 15</inkml:trace>
  <inkml:trace contextRef="#ctx0" brushRef="#br0" timeOffset="20431.498">1793 8561 443 0,'0'0'112'16,"0"0"-44"-16,0 0 46 15,0 0 14-15,0 0-26 16,0 0-30-16,0 0-27 15,-6 8-26-15,6-8-8 16,0 0-7-16,0 0 0 16,0 0-1-16,0 0 0 15,0 0 1-15,0 0-4 16,0-2-15-16,0-8-7 16,3-1 5-16,3-1-6 15,6 2 6-15,-2 0 6 0,1 3 3 16,7 1-4-16,-3 4 0 15,-2 0 12-15,-1 2 0 16,-9 0-1-16,-1 0-8 16,-2 11 9-16,0 12 13 15,0 7 27-15,-2 3-12 16,-13 3 3-16,-4-3 7 16,-1-3-5-16,2-1-5 15,-1-5 3-15,4-4-14 16,0-7-6-16,3-3-2 15,6-4-4-15,0-2-2 16,6-4-3-16,0 0-1 0,0 0-29 16,0 0-25-16,0-6-20 15,9-13-26-15,6-4 38 16,3-4 21-16,6-8-16 16,7-1-29-16,2-8 24 15,7-2 25-15,-1 5-10 16,-3 4 10-16,-12 13 20 15,-5 8 18-15,-11 10 15 16,-7 6 10-16,-1 0 3 16,0 0 20-16,0 15 31 15,-6 3-25-15,-3 2-11 16,3 1 1-16,3-3-27 16,3 0-12-16,0-10-2 15,0 1-3-15,0-7-7 16,6-2-9-16,5 0-13 15,-2 0-6-15,4-7-16 0,-4-1-12 16,2-4 12-16,-3 1-16 16,-3-1 24-16,-2 2 10 15,-3 1 26-15,0 1 7 16,0 0 22-16,-3 3 44 16,-10 2-24-16,-4 3-30 15,1 0-2-15,-4 0-2 16,4 0 7-16,1 7 25 15,-3 5 4-15,6 6-9 0,-1 4 10 16,2 5-2 0,2 0-29-16,2-2 6 15,4-1 6-15,0-4-5 0,3-3-6 16,0-3 0-16,0-3-2 16,6-3-7-1,7-2-3-15,1-3-3 0,-1-3-5 16,5 0-1-16,0 0-164 15,-3-3-288-15</inkml:trace>
  <inkml:trace contextRef="#ctx0" brushRef="#br0" timeOffset="20941.323">2160 8769 217 0,'0'0'90'0,"0"0"-64"16,0 0-26-16,0 0 52 15,0 0 0-15,60-74-28 16,-54 66 8-16,-3 2 21 16,-3 4 23-16,0 1 4 15,0 1 14-15,0 0-10 16,0 0-53-16,0 18-15 16,-6 8 49-16,-2 5 2 15,-1 1-29-15,-1 1-19 16,7-4-12-16,-2-2-7 15,2-2-2-15,2-9-92 0,-1-10-240 16</inkml:trace>
  <inkml:trace contextRef="#ctx0" brushRef="#br0" timeOffset="22763.341">8571 6832 794 0,'0'0'17'16,"0"0"7"-16,0 0-15 16,0 0-9-16,0 0-1 15,0 0 1-15,38-54 13 16,-21 40-12-16,2 3-1 16,-2-1-7-16,4 0-8 15,-1 2 5-15,-3 2-9 16,-1 1 5-16,-2 3 5 15,-5 1 9-15,0 3 1 16,-6 0-1-16,-2 0 2 16,-1 0 25-16,0 16 25 0,0 12 21 15,-13 3-1-15,-1 6 6 16,-5-3-22-16,-2 1-9 16,0-3-5-1,-1-3-19-15,2-3-8 0,4-6 3 16,4-8-9-16,3-7-7 15,6-4 0-15,3-1 1 16,0-1-3-16,0-19-20 16,13-8-73-16,10-8-14 15,7-2 50-15,5-1-24 16,3 2 3-16,-2 3 28 16,-5 8 39-16,-4 9 11 15,-9 5 3-15,-6 7 13 16,-8 2 20-16,-2 3-7 15,-1 0-19-15,-1 0-10 0,0 0-10 16,0 6 10-16,2 6 0 16,1-1 7-16,1 0-3 15,5-5-4-15,0-3-9 16,3-2-20-16,1-1 0 16,-2 0 4-16,-5 0-9 15,4 0-13-15,-7-4 31 16,0-5 13-1,-3 3 3-15,0-1 7 0,0 1 37 16,0 0 32-16,-3 0-30 16,-7 3-12-16,-2 0-26 15,0 0 1-15,-6 3-5 16,0 0 4-16,0 0 3 16,-1 0 4-16,-1 11 14 15,1 6 11-15,5 4-15 0,1 0-2 16,4 3-6-16,0 0-7 15,2 1-1-15,7-3-5 16,0 1-1-16,0-6 2 16,0-2-1-16,0-5-2 15,3-2-2-15,7-2-7 0,1-3 4 16,1 0-4-16,4-3-27 16,2 0-62-16,0 0-175 15</inkml:trace>
  <inkml:trace contextRef="#ctx0" brushRef="#br0" timeOffset="23382.662">9045 6932 715 0,'0'0'0'0,"0"0"-51"16,0 0 51-16,0 0 22 16,0 0 0-16,0 0-11 15,63-23 3-15,-54 23 10 0,-2 0 5 16,-2 0 3-16,2 0 9 15,-4 0-4-15,-1 4-12 16,-1 1-13-16,-1 5 2 16,0 0 9-16,0 1-1 15,0 1 1-15,-4 4-5 16,-8-5-3-16,1 5-5 16,-1-3 3-16,-1-2 9 15,2 1-1-15,4-3 7 16,1-3-5-16,5 0-4 15,1 0-5-15,0 1-6 16,0-2-4-16,0 0 3 16,10-1 3-16,2 1-2 0,9-4-4 15,0 2-4-15,3-3-26 16,-5 2-115 0,-1-1-179-16</inkml:trace>
  <inkml:trace contextRef="#ctx0" brushRef="#br0" timeOffset="25221.854">4383 1954 486 0,'0'0'353'0,"0"0"-352"16,0 0 1-16,0 0 15 15,0 0 49-15,0 0-29 16,-15-16-37-16,27 8-8 15,3-2 8-15,0 2 8 16,1 1-4-16,4 1-7 16,-4 2 3-16,2 0 0 15,-3 2 1-15,-6 2-1 16,-3 0 0-16,1 0-5 0,-2 10 5 16,-5 10 5-1,0 5 37-15,0 8-1 0,-5-1-6 16,-5 3 4-1,-4-3 14-15,0-3-19 16,-3-3 1-16,1-5-8 16,2-7-5-16,2-4-5 0,0-4-8 15,5-4-6-15,1-2-1 16,1 0-2-16,5 0-7 16,0 0-14-16,0 0-9 15,0-13-41-15,12-6 2 16,2-1 30-16,7-5 12 15,1-6-15-15,8-3-2 0,1-7-33 16,2-3-31 0,3 4 10-16,-3 8 22 15,-8 11 65-15,-7 9 11 0,-8 8 14 16,-5 4 22-16,-4 0-10 16,-1 4 7-16,0 11 36 15,0 3-16-15,0 4-21 16,0-1-10-16,0-3-17 15,0-3-4-15,0-5 4 16,0-7-5-16,0-3-2 16,2 0-13-16,4 0 10 15,0-1 2-15,1-8-27 16,-4 1-13-16,-3-2 37 16,0 2-3-16,0-4 9 15,-6 3 8-15,-1-1-2 16,-2 4 13-16,-2-1-1 15,-2 2-9-15,1 4-2 0,1 1 14 16,0 0 4-16,0 0-9 16,-2 11 7-16,1 4 6 15,0 7-1-15,-3 2-4 16,3 3-6-16,0 1 9 16,0 1-6-16,3-2 1 15,2-3 1-15,4-3-8 16,3-4-5-16,0-2-3 15,0-5-6-15,7-2-1 16,5-4-2-16,7-3-1 16,7-1-10-16,11-1-84 0,8-17-228 15</inkml:trace>
  <inkml:trace contextRef="#ctx0" brushRef="#br0" timeOffset="26931.527">4877 2125 45 0,'0'0'121'16,"0"0"-117"-16,0 0 40 15,0 0 24-15,0 0 14 0,0 0 0 16,3 11-3 0,-3-5-28-16,0-2-16 0,0 2 3 15,0-1 9-15,0 1 11 16,0 1 7-16,-3 1 5 15,-2-1-21-15,-2 2-18 16,-1-2-4-16,1 0-13 16,-2-1-7-16,3-1-4 15,0 0-1-15,1-2 1 16,-2-1-2-16,3 1 0 16,1-2-1-16,0-1 0 15,3 2-1-15,0-2-11 16,0 0-20-16,0 0-14 15,0 0-15-15,0 0-14 16,6 0 1-16,2 0 59 16,0 0 12-16,1 0-6 0,0 0 2 15,0 0 7-15,0 0 2 16,0 0 1-16,1 3 2 16,-1 3 11-16,-1-1-2 15,-4 0 1-15,1 4 6 16,-4 1 6-16,-1 1 3 15,0-1-10-15,0 0 7 16,0-3 18-16,-1 1-3 16,-7-1-4-16,-2-2 2 15,-8 1 6-15,1-2 1 16,-5 0-8-16,3-1-8 16,-1 0-2-16,4-2-18 15,2-1-8-15,4 0-3 0,7 0-2 16,3 0-40-16,0 0-55 15,7-13-224-15</inkml:trace>
  <inkml:trace contextRef="#ctx0" brushRef="#br0" timeOffset="28511.344">4893 2149 217 0,'0'0'0'16,"0"0"0"-16,0 0 13 15,0 0 116-15,0 0-49 16,0 0-12-16,0 0 15 16,6-11 5-16,-6 8-30 0,0 1 0 15,0-2-1-15,-3 1-16 16,2-2-3-16,-2 3 3 15,1-1-2-15,-1 2-12 16,-4-1-10-16,1 2-16 16,1 0 4-16,-4 0-5 15,2 0 0-15,-2 0 0 16,0 0-19-16,6 0-59 16,0 0-21-16,3 0-122 15</inkml:trace>
  <inkml:trace contextRef="#ctx0" brushRef="#br0" timeOffset="31816.508">12908 1527 721 0,'0'0'33'0,"0"0"73"15,0 0 73-15,0 0-89 16,0 0-42-16,0 0-8 15,0 0-2-15,0 0-14 16,0-2-24-16,0-6-6 16,3-4-7-16,6 1 4 15,0 0-4-15,1 1-1 16,2 1-14-16,-3 6 8 16,-1-2-10-16,-2 5 23 15,0 0 5-15,-1 2 2 16,0 14-11-16,-1 11 11 15,-4 9 1-15,0 6 15 16,0 5 18-16,-4 0 5 16,-11 0-18-16,-3-2 7 15,-3-5 6-15,-4-5-8 0,1-8-5 16,3-7-7-16,3-8 3 16,8-6-9-16,5-4-6 15,5-2 3-15,0 0-5 16,0-19-2-16,11-11-72 15,9-7 18-15,3-3 8 16,4-4 2-16,1 1-9 16,4 0 19-16,-1 8 31 15,0 2 5-15,1 8 3 16,-3 4 3-16,-5 4 2 0,-2 7 10 16,-3 1 8-1,-5 4-12-15,0 4-8 0,-4 1-6 16,-2 0-2-16,-2 6-9 15,0 8 11-15,0-2 0 16,-2 0 6-16,0-3-4 16,-1-5 0-16,-1-1-2 15,3-3 1-15,-4 0 0 16,-1 0 2-16,2 0 7 16,-2-4-10-16,0-8-30 15,0 0-13-15,0 2 15 16,-8 1 18-16,-7 1 4 15,0 0 6-15,-4 4 1 0,2 0 2 16,0 3 0 0,1 1 4-16,3 0 9 15,3 0-4-15,1 5-6 16,-2 8-2-16,2 6 0 0,-1 2 6 16,0 4 5-16,1 3-3 15,1-2-3-15,-1-2 0 16,3-1-4-16,2 2-1 15,1 0 2-15,3 0-3 16,0-2 6-16,0 0-3 16,0-6-6-16,0-2 0 15,0-5 0-15,0-2 2 16,0-4 2-16,1 0-1 16,4 1-2-16,1-1 1 0,5-1-2 15,5 0 0-15,6-3-3 16,9 0 1-16,5 0-41 15,6-1-198-15,-5-13-585 16</inkml:trace>
  <inkml:trace contextRef="#ctx0" brushRef="#br0" timeOffset="32528.257">13479 1808 508 0,'0'0'297'0,"0"0"-286"0,0 0 51 16,0 0 30-16,0 0-30 16,0 0-33-16,-7 0-9 15,-2 16 26-15,1 4 9 16,4 1-16-16,1 1-9 15,3-1-6-15,0-2-6 16,0-2-11-16,0-3-5 16,3-5 2-16,1-2-4 15,-1-4-3-15,-1 0-10 0,1-3-36 16,3 0-32-16,6 0-62 16,3-9-72-16,2-10-426 15</inkml:trace>
  <inkml:trace contextRef="#ctx0" brushRef="#br0" timeOffset="32736.733">13490 1588 1025 0,'0'0'183'0,"0"0"-180"0,0 0 3 16,0 0-6-16,0 0-18 15,0 0-142-15,25 8-179 16</inkml:trace>
  <inkml:trace contextRef="#ctx0" brushRef="#br1" timeOffset="54393.671">4028 6432 82 0,'0'0'110'0,"0"0"-22"15,0 0 11 1,0 0-28-16,0 0-14 0,0 0-11 16,0 0-12-16,0 0-6 15,-2 0-2-15,2 0-5 16,0 0-1-16,0 0 8 0,0 0 8 15,0 0 4 1,0 0-5-16,0 0-11 0,0 0-12 16,0 0-6-1,0 0-4-15,0 0 1 0,0 0-1 16,0 0 0-16,0 0 6 16,0 0 15-16,0 0 6 15,0 0 5-15,0 0-10 16,0 0-4-16,0 0-4 15,0 0-5-15,0 0-10 16,0 0-1-16,0 0-6 16,0 0 1-16,2 0 2 15,2 0 3-15,4-3 15 16,1 0-13-16,3-1 1 16,-2-1 4-16,3 1-3 0,1 0-4 15,-2 1 2-15,1 0-1 16,-1-3-1-16,0 4 0 15,5-2 0 1,-1 1 1-16,-1-3-1 0,4 1 2 16,-5-1-2-16,4 1 4 15,-6-1-4-15,-1 2 1 16,-3 1-1-16,-2 1 1 16,2 1-2-16,0-1 0 15,3 0 1-15,1-2 2 16,6 0-2-16,-2 0 0 15,5-2 1-15,-2 2-1 0,-2 0 0 16,1 0 0 0,-5-1 1-16,2 1-1 0,-3 0 0 15,3 1 0-15,-3 0-2 16,0-1 2-16,4 2 0 16,2-4 0-16,-3 2 0 15,6-4 0-15,-3 2 0 16,0 0-1-1,0 0 1-15,-5-1 0 0,1 3 1 16,-1 0 0-16,-3 0 0 16,1 2-1-16,2 0-1 15,1 0 0-15,-1 0 1 16,2-2 0-16,4-2 0 16,-2 2 1-16,4-1-1 15,-1-1 0-15,0 1 0 16,-1-1 0-16,-1 3-2 15,0-1 2-15,-2 0-1 0,-2-1-2 16,4 1 1 0,-3-1 2-16,1 1 1 15,1 0 0-15,5-2-1 16,8 0 0-16,3 0 0 16,-2-1 0-16,-1 1 2 15,-3 1-2-15,-2 0 0 16,-2 1-2-16,-1-1 4 15,-3 0-2 1,-5 3 0-16,-1-2 0 16,-4 2 2-16,2-2-1 0,3-2-1 15,3 0 0 1,8-1 0-16,-1 0-1 16,1 0 1-16,-2 1-1 15,4 0 0-15,-5 1-4 0,5 1 0 16,-5-2 2-16,1 3-2 0,-7-1 0 15,3 0 5-15,-4 0-1 0,6-3 1 16,4 0 0 0,1-2 0-16,-2 1 0 0,-5 3-6 15,-5 0 6-15,2 1 0 16,1-4 0-16,6 3-2 16,1-4 2-16,0 4-1 0,-3-1 1 15,0-2 2 1,6-1-2-16,4-2-1 0,5 3 0 15,1-3 1-15,-2 1-2 16,-4 2 0-16,2-2 2 16,-2 3-8-16,-4 0 6 15,1-1-2-15,-7 2 4 16,1 1 0-16,-7-3 0 16,0 2 0-16,2 0 0 15,5-1 0-15,5-2-3 0,1 0 1 16,2 0-2-1,-2 0 1-15,-2 2 3 0,7-1 0 16,-3 1 0 0,-2 0 0-16,-1-2 0 0,-5 2 0 15,-1-1 1-15,-2-2-1 16,4 2-4-16,2-1 3 16,3 0-1-1,2 0-19-15,-2 2 14 0,-5-2 7 16,-1 2 1-16,-1 1-1 15,-6 1 1-15,1 0 0 16,1 0 3-16,-2 1 2 16,0-1-3-16,1 1-2 15,-1 0 0-15,1-3-1 16,0 0 0-16,0 0 0 16,-3 1 0-16,4 1 2 15,-4-2-2-15,2 1 0 0,-3-3 0 16,3 2 3-16,-3-1-3 15,0 0 0-15,9 1 0 16,-2 0 0-16,2 0-4 16,3 2 4-16,-2-1 1 15,-2 2-1-15,-1-1 2 16,2-1-2-16,-6 0 0 16,4 0 0-16,-4 2 0 15,0-1 0-15,-1 0 0 16,3 0 1-16,-3-1 0 15,7 0-2-15,-2 2 1 16,-1-2 0-16,0 2-1 0,-3 0 1 16,3 0 0-1,-3 0 0-15,-1-2 0 0,0 2 0 16,-1-2 0-16,1 2 1 16,2-2-1-16,-1 0 0 15,3-2 0-15,-1 1-1 16,-1-1 1-16,-1 2 0 15,0 0 0-15,-3 2 0 16,-2 0 0-16,-1 1 1 16,0 0 1-16,-1 2-1 15,3-2 0-15,0 0 0 16,-2-2 0-16,6 3 0 16,0-2-1-16,1 0 0 15,6-2 0-15,-5 0 0 16,-1 2 0-16,-1-1 4 0,-4 3-1 15,-1-2 0-15,-4 2 0 16,3-1 0-16,0 1 0 16,0-1-2-16,1 0-1 15,2-1 0-15,0-2 0 16,2 0 0-16,-1 2-1 16,4-1 1-16,-1 0 0 15,-1 1 0-15,0 0-1 16,-3 1 0-16,2-1 1 15,-3-1-2-15,4-1-8 16,-5 3 0-16,1-1 1 16,-1 3 7-16,-1-4 1 0,0 1 1 15,0 1-2-15,1-2-5 16,-2 1-12-16,1 0-11 16,1-2 21-16,1 2-53 15,1 0 24-15,1 0 9 16,-1-2 9-16,0 2 13 15,-6 1 7-15,-3 2 1 16,0-3 2-16,3 4 0 16,-4 0-3-16,1 0 1 15,-2 0-1-15,2-2 0 16,3 1-4-16,0 1 4 16,0-2 2-16,0 1-2 15,0 0 0-15,1-1-3 0,1-1 3 16,-1 1 0-16,1 0 1 15,-1-1 0-15,-3 2 1 16,1 1-2-16,-2 0 1 16,0-2-1-16,0 2 0 15,2 0 2-15,2-1-1 16,-1-1 0-16,0 0 1 16,0 0 0-16,-3 0 2 15,4 0-1-15,-4 2-2 16,2-1-1-16,-1-2-1 15,4 1 0-15,-2 2 1 16,1-4 0-16,-1 2 0 16,-3 0 1-16,0-1 2 15,0 2 0-15,0 1 7 0,0-2-3 16,0 1-7-16,-1-2-1 16,2 1-6-16,-3 1-23 15,1-1 10-15,-1 1 7 16,-1 1 12-16,0 0-3 15,0 0 4-15,0 0 4 16,0 0 2-16,0 0 2 16,2-1-5-16,1 1-3 15,-2 0-3-15,2 0-9 16,-1 0 2-16,-1-2 3 16,-1 2 1-16,0-1 5 0,0 1-1 15,2 0 2 1,-1-2 4-16,1 2 1 15,-2 0-3-15,1-1-1 16,-1 1-1-16,0 0 0 0,0 0 0 16,0 0 0-16,0 0 0 15,0 0 0-15,0 0 7 16,0 0 17-16,0 0 11 16,0 0-11-16,0 0-11 15,0 0-2-15,0 0-8 16,0 0-3-16,0 0 0 15,0 0 0-15,0 0 0 0,-3 0 2 16,-3 0 0 0,2 0 0-16,-1 0-2 0,2 0 1 15,-4 0-1-15,3 0 0 16,-4 0 1-16,0 0-1 16,0 0 0-16,-3 0 0 15,1 0 0-15,-2 0 1 16,1 0-1-16,4 0 0 15,-5 0 0-15,5 0 0 16,-4 0 0-16,-2 0 0 16,-2 0 1-16,-3 1 0 15,-2 1 0-15,-5-1 1 16,3-1-1-16,-2 2 1 16,3-2 2-16,-3 0 1 15,0 0-1-15,-1 0 1 16,5 0 6-16,-2 0 0 0,4 0-3 15,6 0 3-15,3 0 3 16,2 0-4-16,4 0-5 16,0 1-5-16,0-1 0 15,1 1 0-15,2 2-1 16,0-1-3-16,0 1 0 16,0 0 1-16,5-1 1 15,13 0 4-15,8 0-1 16,6-2 14-16,5 0-15 0,2 0-15 15,-3 0-10 1,2 0-6-16,-5 0-15 16,-6 0 30-16,-1 0 7 15,-7 0 9-15,0 0 6 0,-7-4-5 16,-1 3 1-16,2 0 2 16,-2-1 0-16,-2 1 0 15,-1 1 0-15,-3 0 7 16,-2 0 2-16,-3 0-2 15,0 0 1-15,0 0 11 16,0 0-16-16,0 0-5 16,0 0 2-16,0 0-4 15,0 0-1-15,-8 0 1 16,-6 4 26-16,-6 7-15 16,-4-1-6-16,-4 5 2 0,-3 2-3 15,-5 0 0 1,-4 5-2-16,-1-1 4 15,4 0-2-15,9-2-1 16,5-4-1-16,10-2-1 16,1-6 0-16,8-1 0 0,1-1-1 15,1-2-1-15,-1-3 1 16,3 1 1-16,0-1 2 16,0 0-2-16,0 0-1 15,0 0 4-15,0 0 10 16,5-9 7-16,8-4-6 15,0-6-10-15,2-3 10 16,-3-2 3-16,-1-5-11 0,-4 0-2 16,-6 4 15-16,-1 3 1 15,0 5 1-15,0 7 2 16,-10 6-21-16,0 4-3 16,-5 0-21-16,-2 0-149 15,4 11-285-15</inkml:trace>
  <inkml:trace contextRef="#ctx0" brushRef="#br1" timeOffset="59354.767">4040 6501 198 0,'0'0'88'0,"0"0"20"15,0 0-20-15,0 0-36 0,0 0-14 16,0 0 0 0,0 0 2-16,0-2-4 0,0 1-1 15,0 1-6-15,0 0-10 16,0 0-10-16,0 0-2 16,0 0 4-16,0 0 2 15,0 0 0-15,0 0 0 16,0 0-3-16,0 0 1 15,0 0-4-15,0 0 5 16,0 0 14-16,0 0-2 16,0 0-9-16,0 0-6 15,0 0-2-15,0 0-6 16,0 0-1-16,0 0 0 16,0 0-1-16,0 0-5 15,0 0 1-15,0 5 5 0,0 3 2 16,0 0 2-16,0 2-2 15,0 0-2-15,0 1 4 16,0 2-2-16,0-1-2 16,0 2 3-16,0 0-3 15,0 0-2-15,0 0 2 16,0-1 3-16,1 0-3 16,4 2 0-16,5-1 1 15,-2 0 2-15,-1-1-2 16,1-1 0-16,-1 2 1 15,-4 0-2-15,3-1 0 16,0 3 1-16,-3-2 0 16,2 0 1-1,-1-2-2-15,0 0 2 16,-1 1-2-16,2-1 0 16,-2 1 1-1,0 1 0-15,1 2 1 0,1-1 0 16,-1 2 0-16,2 2 0 0,2-1 2 15,-2-1-2-15,0-2-1 16,1 0-1-16,-3 1 1 0,1 0-1 16,-2 1 0-16,0 0 0 15,3-1 0-15,1 0 0 16,-2 2 1-16,1-2-1 16,0 0 0-16,-2-1 0 15,1 1 0-15,2-2 0 16,-4 4-1-16,0-3 1 15,-1 1 0-15,2-1-1 0,-1-1 1 16,0 1-1-16,3 0 0 16,1 2-4-1,1 0 0-15,-2 2 2 0,2-1 3 16,0-1-2-16,-2 5 2 16,3-2 1-16,-1-2-1 15,2 1-1-15,2-2 1 16,-1-2-4-16,0 2 3 15,0-2-2-15,2 2 3 16,-1 1 0-16,-1-1 0 16,2-1-1-1,-2 2 1-15,-1 2 0 16,2 2 0 0,0-1 0-16,1 2 0 15,1-1 0 1,-2-1 0-16,1 2 1 15,1-4-1-15,-3 3 0 16,0-1 0-16,-5 0-6 0,6 1 0 16,-3-2 3-16,0 3 2 0,1-3 1 15,-1 0-1-15,-1 1 1 0,-1-2 0 16,3 3 0-16,-2-3 0 0,-2 0-1 16,3 5 0-16,-2-2 0 15,-1 3 0-15,0 2 0 16,0-1 0-16,2 0 1 15,-1 1 0-15,4 0 0 0,-4-1 0 16,5 0 0-16,-3-1-1 16,5 3 1-16,-3-3 0 15,1 2 0 1,0-1 1-16,2 3-2 0,-2 1 1 16,1 1 0-16,2-1-3 15,0 3 2-15,-2-3 1 16,2-1 0-16,-1-1-2 0,2 1 1 15,-4 1-4 1,3-4-1-16,-3 1 1 0,0 1 2 16,1-1 1-16,1 2 2 15,-3-3 0-15,0 2-1 16,3 1 1-16,-1-3 0 16,-1 3 0-16,1-3-1 15,1-1 1-15,-2 1-3 16,1-2-9-16,-4 0 3 15,3 2 1-15,-3-2 0 16,-3 1 5-16,0 1 1 16,-3-1 2-16,4 1 0 15,-1 0 0-15,0-3-1 16,0 1 1-16,0-6-5 16,3 1 1-16,-3-3-3 0,0 1 1 15,0-3 2 1,2 3 3-1,-3 0 1-15,-2 0-2 16,0-2 2-16,0 2 0 16,-1-1-9-16,1-2 9 15,1-1-12-15,1 1 9 16,-2-3 0-16,4 0 0 16,-2-1 3-1,-4-2-1-15,1 0 1 0,-1-3 0 0,-1 1-6 16,2-2-6-16,-2-2-7 0,1-2-3 15,-1 0 11-15,0 0 11 16,0 0 3-16,0 0 9 16,0 0-4-16,0 0 1 0,0 0-5 15,0 0-2-15,0 0-1 16,0 0 1-16,0 0-2 16,0 0 0-16,0 0 1 15,-4-5-1-15,-4-2 0 16,1 0 4-16,-4-1-3 15,-1-2 5-15,-4-1-2 16,2 0 2-16,-3-2 4 16,-3-1 5-16,4-2 1 15,-5-2-9-15,3-2 5 16,-1 2 3-16,-2-1 6 16,3-2-4-16,-3 1 0 15,6 0-2-15,-3 4-1 16,6 0 11-16,2 5 2 0,5 1 11 15,4 3-9-15,1 4-10 16,0 2-7-16,0 1-12 16,0 0-7-16,0 1-10 15,3 17 15-15,15 4 2 16,0 5 2-16,4-2-2 16,3 2 0-16,4-3-3 15,-4 0-5-15,6-2-1 16,-1-1 6-16,-2-1 1 0,1-4-6 15,-8-4-8 1,0-3-5-16,-9-4 12 0,-4-3 6 16,-5-2-12-1,-1 0 15-15,1 0 14 0,0-12 22 16,0-4-24-16,3-4 9 16,-1-1-4-16,3-5-3 15,1 0-7 1,2-3 0-16,2-2-3 0,-2 1 5 15,-4 5 4-15,0 1-1 16,-5 4-5-16,-2 5-7 16,0 2-9-16,0 4-46 15,0 3-101-15,0 4-171 16</inkml:trace>
  <inkml:trace contextRef="#ctx0" brushRef="#br1" timeOffset="61061.926">5605 9680 623 0,'0'0'61'0,"0"0"35"16,0 0 37-16,0 0-66 16,0 0-45-16,0 0 10 15,-6 1 5 1,6-1-13-16,0 0-7 0,0-5-16 16,0-3-1-16,6-3 0 15,1 1-2-15,1 0 2 16,5 1-7-16,1 2 7 15,2-1 13-15,-2 2-13 16,3 4 1-16,-3-2-1 16,-1 4 1-16,1-1-1 15,0 1 0-15,-3 0 3 16,1 0 6-16,-2 5-8 16,-1 12 0-16,-4 5 3 15,-4 4 10-15,-1 4 8 16,0-1-1-16,-3 1 4 15,-6-1-2-15,-5-2-8 0,-3-1 7 16,-2-4-5-16,-1-4-9 16,2-5-3-16,1-1-2 15,3-6 0-15,6-4 0 16,2-1-1-16,2 2-1 16,4-3 1-16,0 0 2 15,0 0-3-15,0-6-1 16,4-12-28-16,10-4-8 0,8-6 13 15,1-6-5 1,5-1-30-16,2-1 14 16,0 5 6-16,1 4 22 15,-1 6 9-15,-5 4 7 0,-4 7 1 16,-7 3 1-16,-4 5-2 16,-6 2 2-16,-1 0-2 15,-1 0-3-15,1 8 3 16,-3 4 7-16,3 3 1 15,-3-4-5-15,3-1-2 16,0-4 0-16,-1-5 0 16,1 0 2-16,-3-1-1 15,1 0 3-15,-1 0 5 16,0-2-10-16,0-8-17 16,0-2-3-16,-4 2 9 15,-4 2 4-15,-1 1-1 16,-3 3 4-16,2 1-1 0,-4 3 4 15,1 0-1-15,-4 0 1 16,1 3 0 0,1 8 1-16,-1 5 1 15,-1 4 12-15,4 6 9 0,2 1-1 16,1 1 0-16,4 1 0 16,6-3 9-16,0-3-3 15,0-2-13-15,12-4-1 16,3-3-8-16,1-4-5 15,8-7-5-15,5-3-81 0,-1 0-143 16</inkml:trace>
  <inkml:trace contextRef="#ctx0" brushRef="#br1" timeOffset="61483.143">6073 9968 194 0,'0'0'420'0,"0"0"-383"0,0 0 54 16,0 0-5-16,0 0-14 15,0 0-20-15,57-82 3 16,-51 75-10-16,-4 4 3 16,-2 2 21-16,0 1-19 15,0 0-30-15,0 0-11 16,-2 12-7-16,-4 8 25 15,-5 5 17-15,1 0-12 16,1 1-14-16,0-2-9 16,3-2-8-16,-1-4-1 15,4-3-15-15,1-9-114 0,1-6-305 16</inkml:trace>
  <inkml:trace contextRef="#ctx0" brushRef="#br1" timeOffset="62381.632">6270 9401 114 0,'0'0'87'16,"0"0"40"-16,0 0 8 0,0 0-35 15,0 0-25-15,0 0 11 16,0-2-1-16,0-2-22 16,0 2-10-16,0-1-19 15,0 2 4-15,0 1 8 16,0 0-8-16,0 0-7 15,0 0-8-15,-4 0-6 16,1 10-9-16,-2 4 29 16,-1 8 14-16,-1-1-25 15,2-1-10-15,0 3-11 16,3 0-5-16,2-5-10 16,0-8-210-16,0-10-632 15</inkml:trace>
  <inkml:trace contextRef="#ctx0" brushRef="#br1" timeOffset="64929.11">8677 4909 275 0,'0'0'441'0,"0"0"-427"0,0 0 29 16,0 0 49-16,0 0-22 15,0 0-16-15,-9 0 1 16,9 0-12-16,0 0-21 16,0 0-6-16,0 0-2 15,0 0-4-15,0 0-9 16,0-6-1-16,10-5-13 16,2 1 7-16,4 1-12 15,0 3 17-15,0-1-2 0,-4 2 3 16,-3 3 0-16,1 2 0 15,-4 0 0-15,0 0-2 16,0 4-1-16,1 12 3 16,-2 3 26-16,-4 6 5 15,-1 4 1-15,0-2 4 16,0 3-17-16,-11-3-1 16,-1 0 6-16,-2-2 0 15,-2-2-4-15,-2-3-3 16,3-6-6-16,4-2-5 15,0-4-2-15,3-3-3 16,2 1 0-16,3-3-1 0,0-2 0 16,3 1 0-16,0-2-7 15,0 0-2-15,0 0-1 16,8-16-9-16,10-9-23 16,4-7 19-16,8-7-25 15,1-2-31-15,2 0 13 16,0 3 11-16,-3 8 16 15,-8 7 26-15,-1 7 13 16,-6 5 3-16,-2 4 1 16,-4 3 8-16,0 1 8 15,-3 3 1-15,1 0-8 16,-4 0-10-16,0 7 4 16,-1 6 5-16,1 1 12 15,0 0-12-15,2-3-8 16,-4-1-3-16,2-6-1 0,0-1 0 15,3-3-1 1,1 0-12-16,1 0 12 16,-2-7-8-16,0-2-14 0,-6 0-2 15,0-1 25-15,0 0 4 16,0 0 15-16,-9 3-2 16,-6 0-13-16,-6 3-4 15,0 2 1-15,0 2 1 16,-3 0-2-16,4 0 0 15,0 8 3-15,2 3 1 0,2 3 1 16,5 3 11 0,1 2 8-16,4 3 0 15,0 3 2-15,3-1-3 16,3 0-8 0,0-1-5-16,0-4-1 15,3 0-4-15,10-4-5 0,-1-2 0 0,5-6 0 16,-2-2-4-16,4-4-34 15,6-1-91-15,2 0-239 16</inkml:trace>
  <inkml:trace contextRef="#ctx0" brushRef="#br1" timeOffset="65477.43">9084 5134 762 0,'0'0'5'0,"0"0"-5"0,0 0 51 16,0 0 24-16,0 0-26 16,0 0-32-16,18-15 9 15,-9 15-5-15,1 0-5 16,2 0 7-16,-1 0 5 15,-1 0 0-15,2 2-1 16,-3 3-9-16,-1 4 0 16,-2-1-5-16,-3 1-2 15,-3 0-2-15,0 0-3 16,0 2 1-16,-2 2 9 16,-13 2 3-16,-1-1 1 0,-1 1-6 15,1-2 11-15,8-3-8 16,2-1-11-16,6-1-3 15,0-2-3 1,0-1 0-16,0-3-2 0,11-1-9 16,7-1-42-16,1 0-90 15,2-11-452-15</inkml:trace>
  <inkml:trace contextRef="#ctx0" brushRef="#br1" timeOffset="65904.91">9399 4576 700 0,'0'0'202'15,"0"0"-199"-15,0 0-1 16,-31 72 49-16,8-28-7 16,4 9-44-16,2-3-5 15,7-7-271-15</inkml:trace>
  <inkml:trace contextRef="#ctx0" brushRef="#br1" timeOffset="70458.343">3968 6410 148 0,'0'0'87'0,"0"0"-55"16,0 0 18-16,0 0 7 15,0 0 5-15,0 0 0 16,3 3 1-16,-3-3-6 0,0 0-11 16,0 0-6-1,0 0-7-15,0 0-10 0,0 0-2 16,0 0-5-16,0 1-8 15,0-1-4-15,0 0-1 16,0 0-1-16,0 0 6 16,0 0 9-16,0 0 15 15,0 0 5-15,0 0-6 16,0 0-9-16,0 0-8 16,-1 0-8-16,-4 0 0 15,2-5-2-15,0 0-4 16,-4 0 0-16,-1-1 0 0,2 1 0 15,0-2 0 1,-1-1 2-16,1 2 0 0,0-1-2 16,0-3 1-1,1 0 0-15,-2 0-1 0,3-2 0 16,-1 3 1-16,2-3 15 16,-1 3 4-16,1 0-3 15,-2 1-7-15,-2-2-6 16,1 3 2-16,1 0 3 15,1-2-5-15,-1 1 1 16,2 0-1-16,-1-3-4 16,0 2-2-16,2-2-1 15,1-1-5-15,-1 0 8 16,2 4 0-16,-3-3 0 16,3 1 2-16,0 0-2 15,-3-1 0-15,0 0 1 0,0-1 3 16,3 2 0-16,-3-5 1 15,0 2-4-15,-2-1-1 16,1 0 0-16,1 0 0 16,0-2 0-1,-1 4-1-15,1-4 1 0,0 3 0 16,-2 1 1-16,5-1 0 16,-3 2 0-16,3-3-1 15,-3-1-3-15,-1 1 2 16,1-3 0-16,0 1-12 15,0-1 12-15,-2 0 1 0,1 4-1 16,-2-1 2 0,-3 0 3-16,3 0 1 0,0-3 0 15,0 0-2-15,0-2-3 16,-4-2 0-16,2 0 0 16,-1 0 0-16,-1-3-1 15,5 1 0-15,-2 1 0 16,1-1-6-16,1 0 5 15,-2 2 2-15,1 1 1 16,0 0 1-16,0 0-2 16,0-1 1-16,-4 0-2 15,1-1 0-15,1 1 0 16,-2 0-3-16,2 0 4 16,1-4-3-16,1 0 3 15,1 0-5-15,-2 0-13 0,1 0 18 16,-3 1 5-16,1 2-5 15,-3 1-2-15,0 0 2 16,-2 2 1-16,4 1 19 16,-2-1-20-16,1 3-2 15,1-5 2-15,6 3 1 16,-3-2-1-16,6 1-12 16,-3 1 11-16,3 1-1 15,-3 1 2-15,1 2 10 16,-1 3-6-16,3-2-3 0,-2 3-1 15,2 0 0 1,0-1 0-16,0 1 0 0,0-1-1 16,0 0-3-16,0-2 4 15,0-1 0 1,0-2-19-16,0-1 19 0,-2 3 10 16,1-4-10-16,-1 4-17 15,1-2 17-15,-1 2-16 16,-1-1 16-16,0-1 1 15,0 3-1-15,0-2 2 16,-3 0 38-16,3 2-40 16,-4-3 1-16,5 4 1 15,-1-1-2-15,3 0 3 16,-1 2 5-16,-2 0-7 16,1-1-1-16,-1-1 6 15,0 1 4-15,0-1 6 16,2 2-12-16,-5 0-4 0,3-1 0 15,0 2-1 1,0-3-1-16,0 1 2 0,0-1-8 16,0 1 6-16,3-2-11 15,-2 3 13-15,-1-2 0 16,2 1-5-16,-2 1 5 16,-1 1 0-16,2 0 2 15,-1 0-2-15,2 1 7 16,-1-4-7-16,-1 1 0 15,-1-1 1-15,-1 2-1 16,2 2-1-16,-4-3 1 16,1 2-1-16,1 1 1 15,-2-2-8-15,-1-2 8 16,-2 1 0-16,1-2 0 16,3 1 3-16,0-1 1 15,-3 2-3-15,5 2 0 16,-1 2 12-16,4 0-9 15,-1-1-4-15,-1-2 4 0,-3-3-4 16,-1-3 0-16,2-2 0 16,-2 0 14-16,-2 2-11 15,0 0-2-15,0 3 22 16,3-1-17-16,0 0-5 16,0-4 14-16,0 1 1 15,-1-4-9-15,2 2-4 0,-4-3 8 16,2 3 4-1,4 0-8-15,-3 1-4 16,1 1 14-16,2-6-10 0,-1 2-7 16,-2-2 0-16,-3 1 0 15,3 2 0-15,-3 2-3 16,-1-1 3-16,2 2 2 16,1-3-2-16,-1 0-1 15,1 2 1-15,4-1 0 16,-3 1 1-16,0-2-1 0,-2 2 0 15,-2 0-1 1,1 3 1-16,3-1-1 16,-2 6 1-16,1 0 1 15,1 1-1-15,2 0 0 0,-2-2 0 16,-2-3-1-16,1-3-1 16,-4 1-13-16,1-1 11 15,0 0 4-15,-1 2 0 16,2 1-2-16,4 3-2 15,0 2 3-15,2 1 2 16,0 0-1-16,0 0 1 16,-2-3-2-16,-1-1 1 15,3-2 0-15,-4 2 0 16,4-1 0-16,0 0-1 16,1 0 0-16,-2 2-3 0,-1-2-5 15,1 4-18 1,-1 0 27-16,0 2-9 0,0 1 5 15,2 0-4 1,0-2 2-16,3 1 0 0,-3-3-6 16,0-3 10-1,-2 0-11-15,-2-2 2 0,-2 1 11 16,2 3-3-16,-1 0 0 16,-2 5 3-16,4 0 2 15,1-1 1-15,1-1-3 16,2 1 0-16,-1-2-2 15,2 2 0-15,-4-2-3 0,1 1 2 16,-2-1-4 0,0-4 5-16,0 4-4 0,0-2 0 15,-1 1 6-15,1 2 0 16,3 1 0-16,0 1 0 16,1 0-1-16,1 0-4 15,-1-1-7-15,-1 0 2 16,3 1 3-16,0-1 4 15,-3 2 3-15,3-4 0 16,-3 0 0-16,-1 2 0 16,1-4 0-16,0 2-6 15,-2-2 6-15,2-1 0 16,0 3-12-16,0 3 6 16,2 1 6-16,-1 4 0 15,1-1 2-15,-1 1-2 0,1 1 0 16,-1 1-3-16,0-4-11 15,-3-1-13-15,5 3 21 16,-3-2 2-16,3-2 4 16,-3-1-20-16,3 1 13 15,-3 0 2-15,0 0 2 16,3 2-4-16,-3-1 7 16,1 4-1-16,1-1 1 15,-1-1-2-15,1 2 1 16,1 0 0-16,-2-1 1 15,2 2 0-15,-1 0 1 16,1 0-1-16,0 0 0 16,-3-2-1-16,2 2 0 15,-2-2 1-15,1 2 0 16,2-3 0-16,-1 3 5 0,1 0-4 16,0 0-1-16,0 0-1 15,-2 0 1-15,-1 0 2 16,0 0 1-16,0 0-2 15,0 0 1-15,3 0-2 16,0 0 0-16,0 0-1 16,-3 3-1-16,-4 5 0 15,4 4 2-15,-2 1 2 16,2 8-1-16,0 0 1 16,3 4 11-16,0 0 5 0,0 0-8 15,0 2-1-15,0 2 14 16,3 0-2-16,5 3-5 15,2-2-13-15,1 0 1 16,-4 0-3-16,3-2 0 16,-2-3 0-1,1-3 0-15,-3-4-2 0,1-10 1 16,-4-2 0-16,-1-3 2 16,-2-1 0-16,0-2-1 15,0 0 8-15,0 0 7 16,0-7 25-16,0-10-33 15,-5-3-8-15,-2-4-2 0,4 0 1 16,0-2 0-16,-3-2-10 16,1 0 4-16,-1 2 3 15,1-3-4-15,2-1 2 16,-2-1-5-16,-2-3-1 16,-4-3-13-16,2-2 7 15,2 7 17-15,2 6-1 16,2 12 2-16,3 9 5 15,0 3 2-15,-1 2-7 16,1 0-4-16,0 0-2 16,0 2-3-16,0 13 0 15,3 7 9-15,9 6 0 16,4 3 2-16,2 3-2 16,3 3 1-16,0 2 0 15,0 1 0-15,1-3-1 0,-1-2 0 16,-6-1 0-16,4-3 0 15,-5-5 1-15,-1-7-1 16,-4-4 0-16,-4-5-2 16,-1-3 2-16,-2-3 0 15,-2-2 0-15,0 0-1 16,0-2-4-16,0 0 5 16,-6 0 42-16,-11 0-13 15,-8 0-13-15,-5-4 9 16,3 0-12-16,-3 4-10 15,2 0-3-15,0 0-1 16,1 8-6-16,3 11-67 0,0 2-65 16,8-2-196-1</inkml:trace>
  <inkml:trace contextRef="#ctx0" brushRef="#br1" timeOffset="72256.44">2549 2489 250 0,'0'0'163'0,"0"0"-106"0,0 0-36 16,0 0 12-1,0 0 10-15,0 0-7 0,0-6 16 16,0 6 8-1,0 0 5-15,0 0-9 0,-1 0 6 16,1 0-6-16,0 0-4 16,0 0-14-16,0 0-14 15,0 0-11-15,0 0-13 16,0 5-1-16,0 11 1 16,10 4 5-16,5 2 6 15,2 3 6-15,0 0 1 16,3 2-9-16,-1-2-6 15,5 2-1-15,0 0 1 16,0-2-3-16,0-2 0 0,-2-2-2 16,-5-3-1-1,-1 1-2-15,-1-1 3 16,0 1 1-16,-3-2-2 16,-3-1-8-16,1-2-16 0,-4-2-5 15,-1-3 7-15,-2-6 0 16,1 0-13-16,-1-1 14 15,0 2 10-15,-2-3 14 16,1 0 2-16,-1-1-2 16,1 2 1-16,-2-2 1 15,0 0-2-15,0 0 0 16,0 0 0-16,0 0 1 16,0 0-1-16,0 0 14 15,0 0 19-15,-2-6-13 16,-9-2-3-16,-6-2-10 15,-1 0 10-15,-3 3 2 16,-3 3-8-16,-2 4-7 16,-3 0-4-16,-2 0 0 15,6 5-8-15,1 1-88 16,13-6-302-16</inkml:trace>
  <inkml:trace contextRef="#ctx0" brushRef="#br1" timeOffset="73590.419">2081 3232 603 0,'0'0'172'15,"0"0"-99"1,0 0 32-16,0 0-43 0,0 0-21 15,0 0 17-15,-15-11-27 16,15 0-31-16,3-1-2 16,10 0-15-16,-1 2 4 15,2 3 13-15,-1 1 1 16,-4 2 2-16,-1 3-3 16,-3 0-5-16,-3 1 5 15,-2 0 1-15,0 0-1 16,1 0-10-16,1 16 10 15,1 9 3-15,-3 4 8 0,0 5 28 16,0 1-14 0,-3 3 2-16,-9-3 4 0,-1-1-16 15,-8-3-6-15,4-4-2 16,-5-4-2-16,4-6-1 16,3-9-3-16,3-2 2 15,5-6-2-15,4 0-1 16,1 0-1-16,1-5-2 15,1-12-14-15,0-3-41 16,13-7 8-16,11-2-16 16,3-4 9-16,0-5-47 15,1 2 33-15,-1-1-13 16,1 2-2-16,-1 6 45 16,-6 6 39-16,-3 7 2 15,-12 9 33-15,-3 7 22 0,-3 0-18 16,0 0-20-16,0 6-14 15,0 7 39-15,0 3-20 16,0 5-10-16,0-5-7 16,0-2-1-16,3-2-1 15,2-7 0-15,-1-2-3 16,-1-3 0-16,0 0 0 16,-2 0 0-16,1 0 14 15,-2-10-14-15,0-3-31 16,0-1 31-16,0 2-4 15,-5-1-4-15,-2 4 8 16,1 5 11-16,-3 0 2 16,1 3-4-16,-5 1-5 15,-2 0-3-15,-1 7 9 16,-2 9 15-16,0 4-4 16,6 2-2-16,0 5 10 0,5 1-9 15,1 1 9-15,4 0-2 16,2-1-10-16,0-3-3 15,0-2-2-15,6-5 9 16,12-3-14-16,0-7-7 16,13-5-3-16,7-3-59 15,2-6-192-15</inkml:trace>
  <inkml:trace contextRef="#ctx0" brushRef="#br1" timeOffset="74648.235">2360 3420 22 0,'0'0'450'0,"0"0"-406"16,0 0 58-16,0 0-40 15,0 0-3-15,0 0 19 16,0-19-16-16,0 19-14 0,0-2-19 16,1 2-25-1,1-1 3-15,1 1-10 0,3-2 3 16,-2 2 0-16,4 0 2 16,-1 0-2-16,-1 0-2 15,2 0-3-15,-4 5 2 16,2 1 3-16,0 4 8 15,-2 0 2-15,-2 1 6 16,1-3-5-16,0 5-3 16,-3-1-2-16,0 1 6 15,0-1 11-15,-8 2 18 16,-6-3 0-16,-3 2 2 16,1-5-12-16,1 0 3 0,0-2-11 15,9-5-8-15,3-1-5 16,0 0-3-16,3 0-3 15,0 0-4-15,0 0-22 16,9 0-36-16,7 0 2 16,1 0 27-1,-1 0 6-15,2 0-6 0,-3 3 16 16,-3 1 1-16,4 2 5 16,-5 1 2-16,-2 1 2 15,-2 2-1-15,-1 0 4 16,-6 0 9-16,0 1 4 15,0-1 10-15,0 0 11 16,-16-4 10-16,-1 2 2 16,-5-4-2-16,1-2-9 15,3-2-21-15,2 0-12 16,2 0-2-16,3 0-34 16,3 0-81-16,5 0-142 15,3 0-566-15</inkml:trace>
  <inkml:trace contextRef="#ctx0" brushRef="#br1" timeOffset="87409.117">2373 2983 338 0,'0'0'18'16,"0"0"17"-16,0 0 0 15,0 0-14-15,0 0-3 16,0 0 3-16,0 0 17 15,0 0-2-15,5-5 11 16,-5 5 2-16,0 0-2 0,0 0 2 16,0 0 4-16,0 0-7 15,0 0-7-15,0 0 1 16,0 0-13-16,0 0-9 16,0 0 4-16,0 0 1 15,0 0-3-15,0 0 1 16,0 0 2-16,0 0 4 15,0 0-9-15,0 0-9 16,0 0-5-16,0 0-4 16,0 10-6-16,0 7 6 15,0 5 4-15,0-1 1 16,0-2 0-16,0 2-2 0,-2-3-3 16,2-1 0-1,0-5-14-15,0-3-165 0,0-9-451 16</inkml:trace>
  <inkml:trace contextRef="#ctx0" brushRef="#br2" timeOffset="118537.407">12429 3039 377 0,'0'0'206'0,"0"0"-169"0,0 0 46 16,0 0-30-16,0 0-8 16,0 0 10-16,0 0-13 15,0 0-10-15,-4 0 4 16,4 0-4-16,0 0 0 15,0 0-10-15,0-1-8 16,0-2-9-16,0 0 0 16,0 2-2-16,0-1 0 15,0 0-2-15,0 2 0 16,0 0 3-16,0 0-1 0,0 0 5 16,0 0 4-1,0 0-1-15,0 0 1 16,0 0-6-16,0 0-6 15,0 0-6-15,0 8 2 0,-3 10 4 16,0 6 1-16,-5 3-1 16,2 2 1-16,-4 7-1 15,1-3 1-15,-2 2 4 16,-2 1 5-16,4 0 0 16,-3-1-4-16,0-4-3 15,0-3 5-15,1-1-3 16,-3-1-4-16,-3-4 0 15,-1-1 0-15,-1-1-1 16,1-5 1-16,-1-4 1 16,2-4 1-16,1-2-3 0,1-5 3 15,2 0-1-15,2 0 0 16,-1-3 0-16,5-9-2 16,1-4-2-1,3-3-3-15,1 1 3 0,2-3-3 16,0-1 2-1,0-1-10-15,0-2 0 0,6 0-2 16,2 2-4-16,-1 0 0 16,-1 3 2-16,0 2 11 15,3 5 3-15,0 2-11 16,-2 1 10-16,1 1-13 16,-1 4 4-16,4 1 3 15,-1 2 10-15,4 2 9 16,0 0-5-16,2 0-1 15,0 4 2-15,-1 12 4 16,1 6 2-16,-4 4-4 16,0 1 13-16,-3 2-9 15,5-4 6-15,-1-2 0 16,2 0 0-16,3-1-3 16,0-1 1-16,3-1-6 15,-1 0-8-15,0-6-1 0,2-3-2 16,-1-9-102-16,3-2-244 15</inkml:trace>
  <inkml:trace contextRef="#ctx0" brushRef="#br2" timeOffset="130317.381">12709 3464 167 0,'0'0'144'0,"0"0"-104"15,0 0 37-15,0 0-2 16,0 0-13-16,0 0-11 16,0 0 7-16,0 0-6 15,0 0-16-15,0 0 4 16,0 0 2-16,0 0-5 0,0 0-10 16,0 0-10-1,0 0-6-15,0 0 4 0,0 0 5 16,0 0 2-16,0 0 5 15,0 0 1-15,0 0-5 16,0 0 0-16,0 0-2 16,0 0 6-16,0 0-1 15,0 0-10-15,0 0-6 16,0 0-2-16,0 0-5 16,0 0-1-16,0 0-2 15,0 0 0-15,0 0-2 16,0 6-1-16,0 3-1 15,3 7 3-15,0 2 1 16,0 3 1-16,-1 1 1 16,-1 0-2-16,-1 1 2 15,2-3-1-15,-1-2-1 16,1-1 1-16,1-3-1 0,0 0 1 16,7-3-1-16,-2-1 0 15,2-2-1-15,5-4-1 16,-1-4-6-1,2 0-40-15,-1 0-67 0,1 0-51 16,-2-6-97-16</inkml:trace>
  <inkml:trace contextRef="#ctx0" brushRef="#br2" timeOffset="130733.516">12727 3265 831 0,'0'0'81'16,"0"0"-24"-16,0 0 40 0,0 0-34 15,0 0-31-15,0 0-20 16,-1-2-12-16,-1 2-2 16,2 0-52-16,-1 0-57 15,1 0-177-15,0 0-326 16</inkml:trace>
  <inkml:trace contextRef="#ctx0" brushRef="#br2" timeOffset="131595.086">13127 3476 321 0,'0'0'241'0,"0"0"-229"0,0 0 38 16,0 0 7-16,0 0-14 0,0 0-15 15,0-17 0-15,0 17-4 16,0 0-9-16,0 0-8 16,0 4 12-16,0 9 5 15,5 4-9-15,-1 6 0 16,0 3 7-16,-1 8 6 15,2-1-15-15,0 4-1 16,-1-1-6-16,-2-4-1 16,1-3 2-16,-2-3 6 15,-1-5-3-15,2-4-1 16,-2-4 5-16,0-4 4 16,0-3-7-16,0-2 3 15,-5-2 7-15,-4-1 10 0,-5-1 0 16,-3 0-12-1,-4 0-15-15,1 0-4 0,1-7-19 16,5-2-35-16,1-1-56 16,4-2-141-16,5-2-132 15</inkml:trace>
  <inkml:trace contextRef="#ctx0" brushRef="#br2" timeOffset="132039.159">13033 3245 826 0,'0'0'158'15,"0"0"-135"-15,0 0 53 16,0 0-16-16,0 0-39 16,0 0-21-16,0-3 0 15,0 3-51-15,2 3-106 16,-1 4-186-16</inkml:trace>
  <inkml:trace contextRef="#ctx0" brushRef="#br2" timeOffset="133471.315">13839 3221 448 0,'0'0'83'16,"0"0"-31"-16,0 0 28 16,0 0 19-16,0 0-24 0,0 0-4 15,46 0-22 1,-22 0 6-16,-3 0-15 0,4 0-23 15,1 0-15-15,0 7-2 16,1 0-1-16,4 2-42 16,1-2-138-16,1-7-219 15</inkml:trace>
  <inkml:trace contextRef="#ctx0" brushRef="#br2" timeOffset="135524.884">13217 2777 11 0,'0'0'331'15,"0"0"-237"-15,0 0-9 16,0 0-13-16,0 0-5 15,0 0-3-15,-5-10 5 16,5 9-14-16,0-1-15 16,0 1-12-16,0 1-9 15,0 0-6-15,0 0 2 16,0 0-6-16,0 0-4 0,0 0-4 16,0 0 1-1,0 0-1-15,0 0-1 16,0 0-2-16,0 0 2 0,2 3 3 15,5 4 2-15,5 1 6 16,0 5 0-16,4 3 0 16,1 4 8-16,1 4-13 15,0 4-1-15,-2 3-4 16,2 2 2-16,-2 5-3 16,-2 3 2-16,5 4 0 15,0 5-2-15,0 5 3 16,0 4 3-16,-1 8-4 15,1 1 0-15,-1 3-1 16,-3 2 0-16,1-2 0 0,-2-3-1 16,-3-6 0-16,0-7 0 15,-5-10 0 1,-4-4 0-16,-2-7-3 0,0-7-41 16,0-8-37-16,-5-11-49 15,-1-8-117-15</inkml:trace>
  <inkml:trace contextRef="#ctx0" brushRef="#br2" timeOffset="136134.17">13490 2732 377 0,'0'0'86'0,"0"0"-1"16,0 0 8-16,0 0-35 0,0 0 22 16,67 84-22-16,-49-30-5 15,0 12 50 1,4 12-37-16,3 10 1 15,1 8-24-15,-4 4 1 0,1 1-16 16,-6-2-19 0,-5-8-9-16,-2-6 2 0,-5-8-2 15,-3-12 0-15,-2-6-7 16,0-5-65-16,-7-5-86 16,-9-11-240-16</inkml:trace>
  <inkml:trace contextRef="#ctx0" brushRef="#br2" timeOffset="137284.968">11580 2758 309 0,'0'0'169'0,"0"0"-113"15,0 0 16-15,0 0-7 16,0 0 10-16,0 0-16 16,0 0-11-16,0 0-15 15,0 0-18-15,-6 6 4 16,-2 9 28-16,-5 8-7 16,-2 7-16-16,-3 9-9 0,-2 9 14 15,0 9 5-15,-1 6-1 16,-1 8 5-16,5 5-2 15,4 3-24-15,6 0 5 16,5 1 1-16,2-1-12 16,2-3-1-16,18-3-1 15,4-4-4-15,2-8 1 16,4-11-2-16,-2-11-35 16,-1-6-60-16,-5-13-71 15,-8-12-238-15</inkml:trace>
  <inkml:trace contextRef="#ctx0" brushRef="#br2" timeOffset="138038.035">11337 2657 480 0,'0'0'67'0,"0"0"3"16,0 0 14-16,0 0-25 16,0 0 0-16,0 0 5 15,-30 57-23-15,16-29 1 16,0 7 5-16,-1 8-4 16,0 10-9-16,3 7 20 0,-3 7-22 15,0 3-14-15,4 6-3 16,0 5 2-16,6 6-8 15,5 6 15-15,8 7 1 16,19-2-14-16,7-2-7 16,7-9-4-16,4-10-9 15,-1-10-43-15,0-7-43 16,-5-7-23-16,-6-13-112 16,-3-15-218-16</inkml:trace>
  <inkml:trace contextRef="#ctx0" brushRef="#br2" timeOffset="139807.944">13988 3289 487 0,'0'0'27'0,"0"0"7"16,0 0 4-16,0 0-28 16,0 0 1-16,0 0 16 15,5-7-5-15,-4 2 7 16,-1 3 15-16,0-2 27 15,0 4-3-15,0-2-20 16,0 2-11-16,-3 0-6 0,-3 0-14 16,-3 0 1-1,3 7-4-15,-1 6-5 0,4 1 1 16,3-1-10-16,0-3 3 16,0-2-3-16,14-4 2 15,3-4-2-15,4 0-11 16,1-4 5-16,-1-13-2 15,-1-2 8-15,-8-2 2 16,-4 1-1-16,-8-2-1 16,0 3 0-16,0 3 4 15,0 5 17-15,-10 6 12 16,-5 5 9-16,0 0-42 0,-3 6-2 16,-1 16 0-1,2 7-16-15,7 3-120 0,7-2-155 16,3-1-272-16</inkml:trace>
  <inkml:trace contextRef="#ctx0" brushRef="#br2" timeOffset="140215.953">14109 3685 857 0,'0'0'85'0,"0"0"21"0,0 0-11 15,0 0-76-15,0 0 0 16,31 92 3-16,-31-42 4 15,-12 2-23-15,-7 1-3 16,-3 1-58-16,-1-8-195 16,-1-13-344-16</inkml:trace>
  <inkml:trace contextRef="#ctx0" brushRef="#br2" timeOffset="142212.349">16837 3176 208 0,'0'0'273'0,"0"0"-205"0,0 0 28 16,0 0-1 0,0 0-27-16,0 0-32 0,-1 12-2 15,-5 12 51-15,0 9-38 16,0 11-7-16,0 8 8 16,-1 6-8-16,-7 7-15 15,1 1-5-15,-3 0 1 16,-1-3-3-16,-2-9-3 15,1-10 1 1,-2-9 2-16,-2-4 3 0,-3-6-6 16,-5-7-2-16,0-5-2 15,-1-7-8-15,1-6 1 16,3 0-2-16,1-10-1 16,6-12-1-16,5-3-6 15,4-5-6-15,7 1 4 0,4-2-5 16,0-3 8-1,0 0-1-15,11-2-6 0,3-3 4 16,3 4-3 0,4 2-6-16,5 7-7 0,6 6 8 15,2 7 4-15,-1 6 12 16,0 7 3-16,-5 0-3 16,-3 18-2-16,1 16 2 15,-4 5 5-15,1 8 14 16,0 2-4-16,0-3-1 15,5-3-6-15,2-7-7 0,1-2-1 16,3-9-49 0,2-9-250-16</inkml:trace>
  <inkml:trace contextRef="#ctx0" brushRef="#br2" timeOffset="143149.961">17178 3834 488 0,'0'0'157'0,"0"0"-92"16,0 0 39-16,0 0-26 15,0 0-37-15,0 0-17 16,-12 15 10-16,4 6 14 15,2 7-2-15,0 6 3 16,3 0 5-16,3 3-17 16,0-2-15-16,0-3-8 15,14-4-1-15,7-8-4 16,4-2-9-16,5-8 0 16,3-10-5-16,1 0-33 15,-1-8-100-15,-3-14-130 0,-4-7-323 16</inkml:trace>
  <inkml:trace contextRef="#ctx0" brushRef="#br2" timeOffset="143398.46">17149 3585 620 0,'0'0'355'0,"0"0"-348"16,0 0 4-16,0 0-11 16,0 0-31-16,0 0-135 15,19 28-90-15</inkml:trace>
  <inkml:trace contextRef="#ctx0" brushRef="#br2" timeOffset="144122.054">17690 3888 109 0,'0'0'504'0,"0"0"-445"15,0 0 62-15,0 0-12 0,0 0-18 16,0 0-19-16,-6-3-41 15,9 10-28 1,7 13 5-16,0 7-1 0,3 7-3 16,0 5 6-16,0 0 13 15,2 2-4-15,-1-1-9 16,-3-2-1-16,-3-5-3 16,-5-4-6-16,-3-7 2 15,0-6-2-15,-3-4 0 0,-12-5 5 16,-2-3 0-1,-5-4-2-15,-2 0-2 16,2 0-1-16,0-8-25 0,4-7-44 16,9-7-28-16,7-2-155 15,2-4-242 1</inkml:trace>
  <inkml:trace contextRef="#ctx0" brushRef="#br2" timeOffset="144633.034">17624 3651 413 0,'0'0'492'16,"0"0"-492"-16,0 0 3 15,0 0-2-15,0 0-1 16,0 0-105-16,0 0-145 16</inkml:trace>
  <inkml:trace contextRef="#ctx0" brushRef="#br2" timeOffset="148566.213">18276 3396 24 0,'0'0'600'0,"0"0"-485"15,0 0 16-15,0 0 6 16,0 0-27-16,0 0-12 16,0 0-17-16,-4 0-28 15,4 0-22-15,0 0-12 16,10 0-12-16,8 0 7 16,12 0-7-16,7 0-7 15,8 3-3-15,7 1-29 16,2 0-96-16,1-4-109 15,-8 0-272-15</inkml:trace>
  <inkml:trace contextRef="#ctx0" brushRef="#br2" timeOffset="148780.996">18330 3596 697 0,'0'0'42'0,"0"0"63"16,91 13-11-16,-44-8-70 0,4 0-22 16,9-1-2-16,1-1-22 15,-1-3-232 1</inkml:trace>
  <inkml:trace contextRef="#ctx0" brushRef="#br2" timeOffset="150049.054">19820 3312 755 0,'0'0'137'0,"0"0"-105"15,0 0 48-15,0 0-42 16,0 0-9-16,0 0 1 16,0 48-2-16,1-47-9 15,1-1-2-15,-1 0-4 16,1 0 6-16,-2-2 1 16,1-11-13-16,-1 2 0 15,0-1 2-15,0-1-3 0,0 1-4 16,-11-1 2-1,-1 3 3-15,-4 0-3 0,-4 4 0 16,-4 2-3-16,-3 4 0 16,-3 0 1-16,-1 4 7 15,0 13 3-15,1 10-3 16,5 8 3-16,0 4 4 16,8 7 12-16,4 4-8 15,9 3-8-15,4-1-8 16,0-1-4-16,18-7-1 0,9-7-1 15,6-12-1-15,4-8-7 16,8-12-12-16,3-5-3 16,5 0-12-16,2-14 7 15,-5-8 7-15,-6-4 22 16,-8-7-2-16,-6-4-2 16,-6-3-1-16,-9 1 0 15,-5 6 6-15,-5 8 6 16,-5 7 12-16,0 7 13 15,0 3-4-15,-5 7-14 16,-3 1-13-16,-3 6-4 16,-1 19 1-16,3 7 3 15,5 9 0-15,4 4 2 16,0-3 0-16,4-3-2 16,12-9-1-16,7-8 0 15,1-8-3-15,6-9 3 16,6-5 0-16,0-5 1 15,2-14 6-15,-5-8-4 16,-6-6-1-16,-4-8 2 0,-6-3-2 16,-4-6-1-16,-7 5-4 15,-6 4-14-15,0 9 7 16,-11 10 9 0,-12 7-6-16,-5 8-9 0,-4 7-10 15,1 0-4-15,4 3-16 16,6 13-40-16,6 2-114 15,10-2-92-15</inkml:trace>
  <inkml:trace contextRef="#ctx0" brushRef="#br2" timeOffset="150868.012">20657 3389 247 0,'0'0'181'0,"0"0"-109"16,0 0 43-16,0 0-12 16,0 0-28-16,0 0-13 15,42-34 9-15,-41 25-8 16,1 1-9-16,-2 2-19 15,0-2-1-15,-2 3-13 16,-11-1-3-16,-2 2 9 16,-3 1-15-16,-3 1 1 15,-1 2 3-15,1 0 8 16,0 0 1-16,0 0-11 16,1 5-7-16,3 6 0 15,-1 3-4-15,6 3-1 16,3 2-2-16,4-1 0 0,5 1-2 15,0 1 2-15,3 1 2 16,16 4-2-16,6-2-11 16,5 2-19-16,1 2-19 15,2 3-6-15,1 1 20 16,-2-1-7-16,-4 1 13 16,-6-3 29-16,-8-5 2 15,-7 1-2-15,-7-6 1 16,0-4 1-16,-12-3 15 15,-8-3 2-15,-5 0 18 16,-3-5 16-16,-2-1-31 16,-1-2-19-16,4 0-3 15,3 0-14-15,6 0-102 16,8 0-181-16,8-6-388 0</inkml:trace>
  <inkml:trace contextRef="#ctx0" brushRef="#br2" timeOffset="153016.902">21337 3432 611 0,'0'0'61'0,"0"0"25"0,0 0 37 16,0 0-15-16,0 0-31 16,0 0 1-16,-24 11-13 15,24-11-17-15,0 0-11 16,0 0-30-16,0 0-7 15,5 0 0-15,10-4 0 0,3-6 0 16,4-2 0 0,5 2-11-16,0-2-1 0,1 2-5 15,-1 2-9-15,-3 2 20 16,-3 4 1-16,-6 0 5 16,-3 2 0-16,-6 0-2 15,0 2-3-15,-3 13 0 16,-2 8 5-16,-1 8 7 15,0 4 8-15,0 7 3 16,0 0-4-16,-7 2-9 16,-7-4 4-16,-2-4 2 15,-1-3 4-15,-2-8-10 16,4-7 0-16,-1-5-1 0,3-8-2 16,3-3 1-1,4-2 1-15,3 0 1 0,3-10 0 16,0-10-5-16,5-6-19 15,16-9-20-15,7-2-11 16,5-7-3-16,3-1-18 16,1 5 12-16,-1 5 9 15,-5 8 20-15,-4 7 30 16,-6 5 3-16,-6 6 10 16,-5 3 8-16,-5 5-9 15,-1 1-3-15,-1 0-9 16,2 4 1-16,1 3 0 0,2 3 0 15,-2-2 0 1,4-4-1-16,0-1-1 0,-1-3-4 16,0 0 1-1,-2 0 1-15,2-5-9 0,-7-5-13 16,-2 0-4-16,0 3 26 16,-2-4 3-16,-10 4 1 15,-1 2 2-15,-2 0-1 16,-2 3-2-16,0 2 2 15,0 0-1-15,-1 0 3 16,3 0 5-16,-1 0 10 16,1 10 7-16,0 4-10 15,0 2-1-15,0 5 7 16,2 1-9-16,3 3 5 16,4 3 2-16,2 1-6 15,3 0-4-15,1 2 0 16,0-2-1-16,0-3-2 0,8-1-4 15,9-3 5-15,5-3 0 16,4-4-4-16,3-7 1 16,2-2-3-16,4-5 8 15,3-1-10-15,2 0-25 16,-1-4-73-16,-2-8-75 16,-6-4-321-16</inkml:trace>
  <inkml:trace contextRef="#ctx0" brushRef="#br2" timeOffset="154865.584">22162 3811 180 0,'0'0'78'15,"0"0"20"-15,0 0-11 16,0 0-18-16,0 0-7 16,0 0 0-16,-1 0-18 15,1 0-5-15,0 0 13 16,0 0-4-16,0 0-15 15,0 0-11-15,0 0-4 0,0 0-12 16,0 0 1 0,0 0 3-16,0 0 7 0,0 0 9 15,0 2 1-15,0-1 4 16,0 2-12-16,-3 3-8 16,2 2 17-16,-2 0-3 15,1 4-15-15,1 0 1 16,-1 0-2-16,2-1-5 15,0 1 3-15,0 2-1 16,0-3-1-16,0 1 5 16,0-1-3-16,0 0 5 15,0-2-1-15,0 0 1 16,0 0-3-16,0-2-4 0,5 0 0 16,3-2 1-1,1 1-6-15,0-2 0 0,1 0 12 16,-2 0-11-16,-2-1-1 15,-3 1 2-15,0-4-2 16,0 2 0-16,-1 0-1 16,2-2 0-16,5 0-19 15,1 0-75-15,7-4-25 16,-2-12-169-16</inkml:trace>
  <inkml:trace contextRef="#ctx0" brushRef="#br2" timeOffset="156073.91">22143 3677 20 0,'0'0'330'0,"0"0"-233"0,0 0-3 15,0 0-7-15,0 0-20 16,0 0-1-16,-2 1 7 16,2-1-8-16,0 0-6 15,0 0 4-15,0 0 1 16,0 0 8-16,0 0-9 16,0 0-13-16,0 0-3 15,0 0-25-15,0-1-14 16,0-2-8-16,0-3-19 15,0 0-62-15,5-8-147 16,0-2-638-16</inkml:trace>
  <inkml:trace contextRef="#ctx0" brushRef="#br2" timeOffset="157655.934">22074 3049 201 0,'0'0'167'0,"0"0"-72"15,0 0-14-15,0 0-33 0,0 0-11 16,0 0 4-16,-3 0-7 16,3 0 3-16,0 0-6 15,0 0-1-15,0 0-5 16,0 0 1-16,0 0-11 16,0 0-4-16,0 0 3 15,0 0 10-15,0 0 5 16,0 0 0-16,0-1-2 15,0 1-17-15,0 0-7 16,0 0-2-16,0 0-1 16,0 0 0-16,0 0 0 15,0 0 0-15,0 0 1 16,0 0 0-16,0 0 0 16,0 0 9-16,0 0 3 0,0 0 1 15,0 0-10-15,0 0-2 16,0-2 0-16,0 2-4 15,-1 0 4-15,1 0-4 16,0 0 4-16,0 0-2 16,0-1 1-16,-2 0 1 15,1-4-1-15,-2 3-1 16,2-2 3-16,-1 2 0 16,2 0 1-16,0 2 1 15,0 0 2-15,0 0-3 16,0 0-1-16,0 0-1 15,0 0 6-15,0 0 4 0,0 0-9 16,-1 0-3-16,-2 12 3 16,-2 6 3-16,2 3 5 15,0 3 0-15,3-1 18 16,0 1-12-16,0-4-11 16,0-1-5-1,0-3-1-15,0-3-1 0,0-6-88 16,0-7-196-16</inkml:trace>
  <inkml:trace contextRef="#ctx0" brushRef="#br2" timeOffset="159574.137">22658 3446 459 0,'0'0'73'0,"0"0"4"16,0 0 18-16,0 0 4 15,0 0-16-15,0 0-13 16,-21 4-5-16,21-4-19 16,0-4-12-16,0-2-1 15,0-2-20-15,1-1-13 0,8 0-1 16,6 2 1 0,-1-2-7-16,3 2 0 15,2 0-10-15,3 0-1 0,0 5 15 16,-1-2 0-16,-4 4 2 15,-4 0 0 1,-6 0 1-16,-1 0-1 0,-3 11-7 16,-3 10 8-16,0 10 4 15,0 5 13 1,0 7 0-16,0 3 0 0,-9 2 6 16,-4-3-3-1,-2-2 6-15,-4-4-13 16,-1-9 10-16,-2-3-3 15,1-8-7-15,4-6 1 16,3-8-9 0,5-4-3-16,3-1 2 0,2 0-1 0,4-2-3 0,0-14 0 15,2-4-19-15,13-4-17 16,7-6 2-16,7-6 7 16,2-5-21-16,3-5 0 15,4-1 7-15,2 3 3 16,-1 5 14-16,-3 6 15 15,-7 9 4-15,-5 9 5 16,-7 5 0-16,-4 4 7 16,-4 5-3-16,-3 1-4 15,0 0-2-15,0 0-1 16,1 8 3-16,-2 3 0 16,-1 1 1-16,3-2 0 15,-3-5-1-15,1-2 1 0,-3-1-1 16,0-2 0-16,-2 0 4 15,0 0-2-15,0-3-2 16,0-6-13-16,0-2 1 16,0 0 8-16,0-2 4 15,-2-1 0-15,-8 2-1 16,-1 4 1-16,-3 4 0 16,0 4 10-16,-4 0-7 15,2 0 1-15,-5 8 0 16,1 5 0-16,0 6 6 15,-3 3 2-15,5 6 2 16,0 6 7-16,5 2 6 0,3 5-2 16,4-2-9-16,4-2 6 15,2-5-16-15,0-2-2 16,2-3 2-16,11-2 0 16,3-1 0-16,0-6-1 15,3-1-2-15,0-5 6 16,4-4-6-16,5-5 0 15,3-2-3-15,5-1-16 16,0 0-124-16,-6-8-314 16</inkml:trace>
  <inkml:trace contextRef="#ctx0" brushRef="#br2" timeOffset="160272.372">23405 3801 103 0,'0'0'618'0,"0"0"-574"0,0 0 85 15,0 0-15-15,0 0-22 16,0 0-8-1,0 0-31-15,0 0-16 0,0 6-14 16,0 4-14-16,0 4 24 16,0 1-10-16,0 4-13 15,0 1-6-15,2 4 0 16,1 2 3-16,1 4 3 16,-1 0-4-16,3-2-4 15,-3-3 0-15,1-3-1 16,-1-4 0-16,-1-5 0 15,-1-5-1-15,-1-3 0 0,0-2-3 16,0-2 3-16,-4-1 3 16,-9 0 1-16,-4 0 0 15,-4-4-1-15,-2-9-3 16,-2-4-16-16,6-2-51 16,7 0-50-16,9-1-36 15,3-3-189-15</inkml:trace>
  <inkml:trace contextRef="#ctx0" brushRef="#br2" timeOffset="160513.693">23350 3521 936 0,'0'0'0'16,"0"0"-19"-16,0 0-2 16,0 0-72-16,0 0-127 15</inkml:trace>
  <inkml:trace contextRef="#ctx0" brushRef="#br2" timeOffset="163514.901">21710 2858 407 0,'0'0'192'0,"0"0"-126"15,0 0 69-15,0 0-4 16,0 0-21-16,0 0-19 16,0 0-12-16,0 0-15 15,0 0-17-15,0 0-8 16,2 0-11-16,2 0-8 0,2-9-18 15,6-4-2-15,3-3 0 16,7-3 4-16,5-4 0 16,6-3-4-16,4 1-3 15,5-3 0-15,3 2-11 16,-5-1-15 0,-5 2 17-16,-8 5-2 0,-8 0 3 15,-6 0 3-15,-1 1 4 16,-6 1 2-16,0 0 1 15,-3-2 0-15,2 0 1 16,-2 0 1-16,0 6 1 16,2 6 0-16,-3 4 3 15,1 1 0-15,0 3-5 16,0 0 0-16,2 0 0 16,1 0 5-16,4 0 0 15,0 4-4-15,2 14 3 16,6 9-2-16,6 9 5 0,4 7 7 15,5 6 1-15,3 1-13 16,0 0 2-16,-3 0-3 16,-3-5-1-16,-4 2 0 15,0-4 0-15,0-1-9 16,3-7-28-16,2-3-78 16,-1-13-106-16,-6-7-357 15</inkml:trace>
  <inkml:trace contextRef="#ctx0" brushRef="#br2" timeOffset="167427.112">16087 2345 22 0,'0'0'365'0,"0"0"-287"16,0 0 3-16,0 0-14 16,0 0-8-16,0 0-13 0,0 0-4 15,-9-25 10-15,9 21-5 16,0-1-43-16,0 2-1 15,0 1 10-15,0-2-2 16,0 4 2-16,0-1-5 16,0 0 8-16,0-1-6 15,0 2-5-15,0 0 11 16,0-2 3-16,0 2 1 16,0 0 3-16,0 0-5 15,0 0-8-15,0 0-7 16,0 0-3-16,0 4-7 15,0 16-6-15,0 12 13 0,0 10 0 16,0 10 14 0,0 9-1-16,0 1-5 15,0 2 7-15,0-3-7 0,3-3 3 16,6-1-8-16,1 0-2 16,-2 0-1-16,-2 3 3 15,-3 1-3-15,0-1 0 16,0-1 0-16,0-1 0 15,1-3 0-15,1-3-3 16,-1-5-1-16,-1-5-3 16,-1-3 0-16,-2-6 2 15,0 3 3-15,0-4-3 16,-2 3-1-16,-7 2-1 16,0-2 3-16,1 1-5 0,0-5-10 15,5-3 3-15,0-3 7 16,0 2 0-16,3-1-3 15,0 0 3 1,0 1 3-16,0-1-1 16,0 0 0-16,0-1-6 15,0-1-2-15,0-1 9 16,0-2 6-16,0-1 0 16,0 0 11-16,0 1 15 15,0-4-11-15,0-2-5 16,0-3-7-16,0-6-3 15,0-2-29-15,-3-4-193 0,-6-4-235 16</inkml:trace>
  <inkml:trace contextRef="#ctx0" brushRef="#br2" timeOffset="169541.989">16096 2280 76 0,'0'0'353'0,"0"0"-323"15,0 0 38-15,0 0-8 16,0 0-26-16,81-14 10 16,-59 10 18-16,2-1-8 15,0 5-15-15,0-3-9 16,3 3-10-16,4 0-1 16,3 0-11-16,6 0-3 15,5 3-4-15,4 3 2 16,2 1-1-16,3-1 1 15,-4-2-3 1,-3-2 2-16,2-2 1 0,1 0-3 16,5 0 4-16,7 0 0 15,3 0 4-15,3 1-4 16,-4-1-4-16,0 1 0 0,3 1 0 16,1 0 2-16,-1 1-2 15,-1 2-1-15,-1-3 1 16,-3 1 0-16,0 0 1 15,-4-1-1 1,0-1 1-16,0 0 1 0,1 1-1 16,-3 1 0-16,1-2 1 15,-2-1-2-15,1 2 1 0,0-1-1 16,-2-1 0 0,-4 3 0-16,-5-2-3 0,-4 1 1 15,-1-1 2 1,-1-1 0-16,-1 2 0 0,4-1 1 15,1-1-1-15,4 4 1 16,5-2 1 0,3 0-2-16,2 1-2 15,-5 0 2-15,2 0-1 16,-4-2 1-16,0 0 0 16,2 2 0-16,3-1 0 15,-1-2 1-15,0 1-1 16,-1 0-1-16,-1 0 1 15,5 2 0 1,3 0 0-16,-2 0 0 0,-1 0 0 16,-5 0 0-16,-5-2-1 0,-3-1 1 0,5 0 0 15,2 0-1 1,7 0 1-16,3 0 1 16,0 0-1-16,4 1-10 15,2 2 9-15,3 0 1 16,0-1-1-16,0 1 1 0,-3-2 1 15,-1-1 0-15,-5 0-1 16,-3 0 0-16,8 0-4 16,-2 0-5-16,0 0-3 15,-1 0 4-15,-7 0 8 16,-6 0-2-16,0 0 2 0,-2 0 0 16,4 0-2-1,-1 0 2-15,-3 0-2 0,-2 0-9 16,-7 0 1-1,-3 0 4-15,-2-1 2 16,-2-2-2-16,0 0-9 16,4 0-9-16,-2 0 12 15,-1 0 11-15,-2 2 1 0,-2 1 0 16,-5 0 0-16,4 0 0 16,2 0-1-16,0 0-4 15,-5 0-24-15,-6 0-21 16,-6 0 50-16,-6 0 0 15,0 0 6-15,1 0 6 16,1 0-3-16,10 0-9 16,9 0 1-16,8 1 9 0,6 1 6 15,4-1-16 1,-1 2 1-16,1-2-5 0,-1 1 7 16,0-1-4-1,1 1 2-15,6 1-1 0,-1-2 1 16,3-1-1-16,-4 1 0 15,0 1 0-15,1 1 3 16,8 0-3-16,5-1 1 16,7 3-2-16,1-2 0 15,2 1 1-15,-3 2 0 16,2-2 2-16,-1 3-2 16,1-2 0-16,-3-1 0 15,2 2 0-15,-3 0-1 16,-3-1 1-16,-1-1-1 15,-4 1 2-15,0 0-2 0,0-3 2 16,2 2-2-16,-4-2-1 16,-5-2 0-16,-3 2-4 15,-8 0 6-15,-6-1 0 16,-7 2 0-16,-9 0 0 16,-6 0 2-16,-6-3-4 15,-4 0 2-15,-5 1 0 16,1-1 0-16,-1 0 0 15,0 0 0-15,2 0 2 16,-1 0-2-16,1 0-4 16,1 0-4-16,2 0-8 15,-2 0 4-15,2 0 6 16,3-1-8-16,-1 1 1 16,5-2 6-16,-3 2 1 0,3 0-2 15,3 0-5-15,-2 0-26 16,2 0 14-16,0 0 4 15,1 0 7-15,-1 0 7 16,-1 0 2-16,-5 0 3 16,-2 0 2-16,-4 0 1 15,1 0 2-15,-1 0 8 16,3 0 3-16,7 0-14 16,6 0-3-16,6 2-10 15,5 2-79-15,3 1-138 16</inkml:trace>
  <inkml:trace contextRef="#ctx0" brushRef="#br2" timeOffset="172327.432">24381 2506 162 0,'0'0'101'0,"0"0"-40"0,0 0 57 0,0 0-81 16,0 0-36-16,0 0 0 15,59 17 12-15,-59-17 45 16,0 0-21-16,0 0-13 16,0 0 4-16,0 0-10 15,0 0 1-15,0 0 10 16,0 0 5-16,0 0-10 15,0 0-5-15,0 0-1 16,0 0-6-16,0 0 0 16,0 0-11-16,0 0 2 0,0 5 0 15,0 6 4-15,-1 8 10 16,-6 2-8-16,-2 7 25 16,-2 3-2-16,-2 4-4 15,-1-1 1 1,0 3 1-16,-3 4-15 15,1 1-7-15,-1 4-5 16,1 0 2-16,1 4-2 16,-4 1 3-16,-1 2 1 0,1 2 5 15,-4 2-5 1,1-1 1-16,1 4 1 0,2-2 6 16,4-3-4-16,1 1 0 15,2-3-3-15,1 2-4 0,0-1-2 16,2-1 1-16,0-3 1 15,2-3-3-15,2-3 3 16,-1-3-1 0,3-1-2-16,3-1-1 15,0 3 0-15,0 0 16 0,0 1-12 16,3 1-3-16,6 0 1 16,0 0-1-1,3-1 0-15,0 0 2 0,4 1-1 16,-1-1 1-16,3-2-1 15,-1 1-2 1,-1-2 1-16,-1-3 0 0,0-3 0 16,-2-3 0-16,1-5 0 0,-2 2-1 15,-2-3 0 1,2-1 1-16,-3-2 0 0,0-1-1 16,0-3 0-16,-3-1 0 15,-2-4 0 1,-1-1 0-16,-1-1 0 0,-2-3 0 15,0-2-2-15,0-2 1 16,0 0 1-16,0 2 2 16,0-1-2-16,0-1 0 15,0-1-2-15,0 1 2 16,0-1 0-16,-2 3-3 16,-1-4-3-16,-4 2-6 15,-1-2-3-15,-2 1 10 0,-1-2-4 16,2-1 4-1,-2 0 0-15,0 0-23 0,-2 0 9 16,-2-4 8 0,-4 0 11-16,-8-2 3 0,-5 0-3 15,-2 1 2 1,-2-1-1-16,-1 0-1 0,-4-1 0 16,0 0 0-16,-4-1 0 15,-1-2 1-15,-1-2-1 16,-5 1 0-16,2 2 0 15,-3-2 0-15,-2 3 1 16,0 2-1-16,0 1 0 16,4 0 1-16,-3 4-1 0,2 0-1 15,-3-2 0-15,-3 1 1 16,1-1 0-16,-3 0-1 16,4-1 1-16,1 0 0 15,-2-2 1-15,0 0-2 16,0 0 2-16,2 2-1 15,3 0 0 1,7 0-2-16,-1 2 0 0,4 1-1 16,0-2 2-16,-2 1 1 15,0 2 0-15,-2-2 0 16,1 0 0-16,-4 2 0 16,-3 0-4-16,4 0-15 15,1 0-9-15,2-1 28 0,-4 0 0 16,-4 1 0-16,-7-2-3 15,-1 0 2-15,0 1 1 16,-3-2-3-16,-3 2 3 16,-2-1 0-16,2 1 0 15,0-2-1-15,3 0 2 16,3 0-1-16,1 0 1 16,-1 2-1-1,0-3 0-15,-4 2 1 16,-2 2-1-16,2 0 0 15,-2-2 0-15,3-1 0 0,-4 2-2 16,0-1-8-16,0 0-13 16,0 2 14-16,4 0 9 0,1 0-5 15,2-1-8-15,-3 1-6 16,0 0-6-16,1 0 10 16,-1 0 15-16,1 0 0 15,-1-1 1 1,0 1-1-16,-2-2-1 0,2 1 0 15,3-1-8-15,1 1-15 16,3 0 15-16,1-1 8 16,-2 2-2-16,-1 0 3 15,1 0 0-15,4-3-3 16,4 3 3-16,4-1-1 16,4 1-6-16,0 0-10 15,-1-1-24-15,1 1 16 0,-3 0 11 16,0 0 12-16,0 0 2 15,-2-1 1-15,-1 1 10 16,-1 0 3-16,-2 0-4 16,-1 0-10-16,-3 0-3 15,-2 0 0-15,-3 0-9 16,4 0 11-16,-2 0-8 16,0-3-2-16,-2-2 11 15,-3 3 1-15,-4-1 3 16,1 0-4-16,1 3 5 15,-1-3-7-15,3 2 2 16,0-3 0-16,2 0 0 16,3 3 2-16,5-2-2 0,2 3 1 15,3 0 4 1,1 0 0-16,3 0-3 0,4 0 2 16,1 0-4-16,5-2 2 15,4 2 4-15,3 0 9 16,3-2-9-16,-1 2-6 15,-1 0 1-15,0 0 0 16,3 0-2-16,5 0 1 16,5 0 0-16,2 0 0 15,1 0 1-15,-2 0-2 16,-1 0 1-16,-5 0 0 16,-2 0 1-16,-1 0-1 15,-4 0 1-15,-3 0 0 0,0 0-1 16,-7 0 1-16,-1 0 0 15,-4 0-1-15,-2 0-1 16,5 0 1-16,4 0 1 16,8 0 2-16,4 0 6 15,4 0-1-15,4 0-6 16,0 0 1-16,-1 0-3 16,-1 0 0-16,3 0 1 15,-1-1-1-15,2 1 0 16,1-3 2-16,-3 3 4 15,2 0 1-15,-1 0-1 16,-4 0-2-16,2 0 2 16,1 0 0-16,-1 0 5 15,1 0-7-15,3 0-4 16,-3 0 2-16,0 0 0 16,0 0 1-16,-4 0 4 0,2 0 0 15,-1 0-3-15,-1 0-3 16,0 0 2-16,-2 0-2 15,-1 0 1-15,-2 0 0 16,-2 0 0-16,1 0-1 16,4 0 2-16,3 0 10 15,7-2 2-15,3 2-12 16,1 0 12-16,0 0-12 0,-2 0-3 16,0 0 0-1,-2 0-1-15,1 0 1 0,0 0 0 16,1 0 1-16,3 0-1 15,-1 0 0-15,1 0 1 16,-1 0 0-16,-2 0-1 16,3 0 0-16,-4-2 0 15,2 2 1-15,0 0-1 16,-1 0 0-16,2 0 0 16,2 0 1-16,-1 0-1 15,1 0 1-15,-2 0 2 16,1-2 3-16,1 1 1 15,-2 0 3-15,1 1-3 16,-2-2-4-16,-2 2-3 16,-2 0 0-16,0 0 2 0,-4 0-2 15,2 0 0-15,2 0 0 16,4 0 2-16,3 0-2 16,3 0 3-16,0 0 18 15,0 0 5-15,0 0 7 16,0-2-13-16,0 0 3 15,0-3-6-15,0-1-12 16,3-1-4-16,1 1 0 16,1-6-1-16,1 1 1 15,-2-1 2-15,1-3-3 16,0 1 2-16,1-2 3 16,1 1 3-16,-1-2 2 15,1-2-5-15,0-2-3 16,-1-1-2-16,2 0 0 0,-2-4 0 15,1 1-1-15,-1-5 1 16,-3-1 0-16,0 0 0 16,0 0 1-16,2 3 0 15,-1 4 1-15,-1 5 4 16,3 1-2-16,-5 4 3 16,1 2 0-16,-2 0-5 15,0 1 1-15,0 1-3 16,0 0-1-16,0 2 0 15,0-2-1-15,-2 0-33 0,2 3-64 16,0-5-129 0</inkml:trace>
  <inkml:trace contextRef="#ctx0" brushRef="#br2" timeOffset="192811.869">16655 5495 395 0,'0'0'93'0,"0"0"-69"0,0 0 22 15,0 0-4 1,0 0-14-16,0 0-5 0,0 0 7 16,0 0-10-16,0 0 11 15,0-2 17-15,0 1-8 16,0-2 11-16,0 0-17 16,0 1-18-16,0 0-10 15,0 1 0-15,0 1 3 16,0 0-2-16,0-2 3 15,0 1 2-15,0-2 6 16,0 0 1-16,0-2-2 16,0 3-1-16,0-2 3 15,0 4 10-15,0-2 12 16,0 2-16-16,0 0-9 16,0 0-7-16,0 0-9 0,0 10-7 15,0 13 7-15,0 7 8 16,0 5 1-16,-3 3 6 15,-8 1-8 1,2-3 9-16,-3-1 2 0,-2-4-8 16,1 0-1-16,-2-3 4 15,0-1-4-15,-1-2-3 16,-1-4 0-16,-4 1-1 16,1-5-4-16,-2-3 4 15,2-3-3-15,-3-5 0 16,7-3-1-16,-2-3 1 15,8 0 0-15,2-10 4 0,1-10 0 16,5-3-3-16,2-5-3 16,0-1 0-16,0-3 0 15,0 5-2-15,9 1-4 16,2 2-6 0,1 5-7-16,2 1 16 0,0 3-1 15,1 1 0-15,-3 0-6 16,1 6 0-16,-4 4 8 15,-3 3 1-15,2 1-1 16,0 0 0-16,3 0 2 16,1 12-1-16,6 6 1 15,1 1 8-15,2 2 1 16,3 0 5-16,0-1 5 0,1 0-6 16,-4-2-2-16,-2-2-7 15,-5-1-4 1,-4-3 0-16,-4 1-6 0,-1-2-60 15,-4-3-142-15,-1-1-300 16</inkml:trace>
  <inkml:trace contextRef="#ctx0" brushRef="#br2" timeOffset="193578.832">16970 5970 685 0,'0'0'231'16,"0"0"-226"-16,0 0 56 16,0 0 21-16,0 0-35 15,0 0-12-15,-3-25-6 16,5 14-5-16,5-1-7 15,4 0-1-15,-1-1-3 0,-1 0-7 16,-1 1-4-16,-1-1 4 16,-2 0-6-16,-1 2 1 15,-1 1 0-15,0 0-1 16,-1 4 2-16,-1-2-2 16,-1 4 1-16,2-1 1 15,-2 4 4-15,0-1 10 16,0 2 1-16,0-1-2 15,1 1-2-15,-1 0-4 16,0 0 0-16,0 0-8 16,0 0-1-16,0 6-5 15,0 11 2-15,0 8 3 16,0 5 4-16,0 1-1 0,0-1-1 16,0-1 2-1,2-1 1-15,2-3-4 0,-1-5 0 16,0-2-1-16,1-4 0 15,2-2-13-15,0-3-76 16,5-9-186-16,-4 0-574 16</inkml:trace>
  <inkml:trace contextRef="#ctx0" brushRef="#br2" timeOffset="194382.022">17363 5892 794 0,'0'0'65'0,"0"0"-35"15,0 0 82-15,0 0-17 16,0 0-13-16,0 0-35 15,-13-56-18-15,13 49-6 0,0 3-9 16,0 0-4-16,0-1-5 16,0 3-5-16,8-1-2 15,1 1 2-15,3 2 7 16,3 0-5-16,2 0-2 16,-1 0 2-16,1 2 0 15,-1 8 0-15,-1 0-2 16,-4 1-1-16,-3-1-1 15,-5 2-2-15,-3 2 2 16,0 2 1-16,0 1 1 16,0 3 1-16,-12-1 0 15,-1-1-1-15,1 0 2 16,-3-3-2-16,3 0 1 0,-2-2 0 16,0 0 0-1,1-2-1-15,5-3 1 0,2 0 0 16,6-1-1-16,0-3 0 15,0 2 2-15,0-3-2 16,4 0 2-16,11 1-1 16,0-3 3-16,7-1 0 15,1 0-4-15,0 0 0 16,-4 0-10-16,-2 0-83 16,-5 0-181-16</inkml:trace>
  <inkml:trace contextRef="#ctx0" brushRef="#br2" timeOffset="195028.018">18076 5541 837 0,'0'0'63'15,"0"0"16"-15,0 0 56 16,0 0-24-16,0 0-49 16,0 0-26-16,39 0-11 15,-5 0-12-15,9 0-11 16,-1 0-2-16,-4 0-11 0,-6 0-60 16,-6 4-113-16,-9-2-141 15</inkml:trace>
  <inkml:trace contextRef="#ctx0" brushRef="#br2" timeOffset="195209.765">18145 5730 993 0,'0'0'74'0,"0"0"-72"16,0 0 96-16,0 0-23 0,110 22-46 15,-49-22-29 1,0 0-1-16,-7 0-123 0,-6 0-211 16</inkml:trace>
  <inkml:trace contextRef="#ctx0" brushRef="#br2" timeOffset="196356.728">19375 5409 738 0,'0'0'102'0,"0"0"-96"0,0 0-6 16,0 0 23-1,0 0 20-15,0 0-4 16,18 18 6-16,-12-18-6 0,-1 0-13 15,-1 0-9-15,-2-7-17 16,-2-3-4-16,0 0-8 16,0 2 12-16,-5 0 0 15,-10 2 5-15,-7 1-2 16,-2 4 3-16,-3 1 1 16,-1 0 5-16,-2 0 14 15,0 6 16-15,1 8 0 16,3 4-5-16,1 6-16 15,5 3 0-15,7 3-12 16,6 1 1-16,7 4-4 16,0 0-4-16,10-1 1 15,13-1-3-15,5-7-2 0,7-5-6 16,4-7-12-16,5-5 0 16,3-6 6-16,0-3-14 15,-3 0 19-15,-4-2 6 16,-8-11-4-16,-4-4 7 15,-7-4 1-15,-8-5 0 16,1-5 1-16,-7 0 5 16,-2 1 5-16,-4 9 10 15,-1 5 3-15,0 9 5 0,0 4-10 16,0 3-12 0,0 0-8-16,0 11-8 0,0 14 6 15,0 7 2 1,0 3 0-16,0-2 0 0,0-4-1 15,9-5-6-15,6-11-7 16,3-4 9-16,6-9-2 16,6 0-5-16,7-6 10 15,6-14 1-15,1-6-7 16,-5-6 7-16,-7-6 0 16,-8-1-16-16,-8 0 1 15,-11 6 16-15,-5 7 1 16,-2 8 13-16,-21 6 9 15,-10 10-20-15,-8 2-3 16,-2 0-2-16,3 8-5 0,7 9-37 16,9 2-62-16,11-1-45 15,8-3-116-15,5-4-350 16</inkml:trace>
  <inkml:trace contextRef="#ctx0" brushRef="#br2" timeOffset="196978.026">20217 5459 687 0,'0'0'22'0,"0"0"-12"16,0 0 88-16,0 0-5 16,0 0-7-16,0 0-18 15,90-45-18-15,-80 37 4 16,-4-1-11-16,-5 2-1 16,-1 1-6-16,0-2-6 15,0 2-10-15,-9 1-10 16,-9 0 0-16,-4 4 1 15,-1 1 0-15,-2 0 8 16,1 0 3-16,1 0-11 0,1 4-3 16,2 6-8-1,4 2 1-15,3 0-1 0,7 4-3 16,5 0 1-16,1 4 1 16,0 2 0-16,1-1-7 15,13 0-11-15,4-2-7 16,0 0-3-16,4-3 3 15,3 1-9-15,1-2-4 16,0 0-3-16,-4 1 21 16,-2-2 17-16,-2 1 4 15,-6-1 2-15,-3-2-2 16,-6 1 0-16,-3-2 9 16,0 0 15-16,-7-1-2 0,-15-1 2 15,-3-2 5 1,-3-3 0-16,-5 0-7 15,2 1-9-15,-3-4-8 0,5 0-3 16,1 1-2-16,7-1-3 16,5 1-32-16,10-2-84 15,6 0-166-15,0 0-272 16</inkml:trace>
  <inkml:trace contextRef="#ctx0" brushRef="#br2" timeOffset="-208938.064">21060 5379 43 0,'0'0'451'16,"0"0"-371"-16,0 0 20 0,0 0 18 15,0 0-12 1,0 0-30-16,0 0-6 0,0 0-13 15,-8 16 4 1,8-16-4-16,0 0-3 0,0 0-1 16,0 0-17-16,0-3-13 15,0-3-13-15,0-4-2 16,0 0-8-16,0-3 0 16,5 1-3-16,10-3 0 15,6-2-3-15,2-1 0 16,2 1-11-16,0 3 3 15,0 2 4-15,-3 3 0 16,-3 4 8-16,0 2 2 16,-3 1 2-16,-1 2-2 15,1 0-1-15,-4 12-1 16,-2 11 0-16,-4 10 2 16,-6 6 8-16,0 5 4 0,-5 0 7 15,-10-1 0-15,-6-1 6 16,-1-4-7-16,-1-4-3 15,1-5-7-15,0-5-3 16,5-10-1-16,2-5-3 16,8-6 1-16,1-3 3 15,1 0-1-15,5-13 3 16,0-10-7-16,3-4-5 16,22-9-19-16,8 3-6 15,5-6-1-15,2 3 6 16,-1-1 0-16,1 3 14 0,-4 5 6 15,-6 10 5-15,-5 6-2 16,-8 8 2-16,-4 5-1 16,-1 0 0-16,0 0 0 15,1 1-2-15,1 9 1 16,-1-1 2-16,1 0 0 16,-3-1 1-16,-2-5-1 15,-1 0-7-15,-2-3-11 16,-3 0-2-16,0 0 20 15,0-6 0-15,-3-4 1 16,0 1 2-16,0 1 2 16,-4-1 2-16,-4 3 5 0,0 2-5 15,-1 1 5-15,1 2-2 16,-4 1-6-16,-5 0-1 16,-2 3-3-16,-7 9 0 15,-2 6 3-15,-3 6 0 16,-1 2 2-1,3 8 5-15,3 2 6 0,7 3-2 16,6-3-4-16,6 0-1 16,7-3-2-16,0-4-2 15,20-5-1-15,7-6-1 16,11-5 0-16,6-5 5 16,8-7-8-16,-1-1 7 15,-2 0-4-15,-10 0-3 16,-11 0-19-16,-10-1-85 0,-11 0-132 15,-7-4-517-15</inkml:trace>
  <inkml:trace contextRef="#ctx0" brushRef="#br2" timeOffset="-207455.686">21916 5067 371 0,'0'0'109'0,"0"0"-48"0,0 0 12 15,0 0-3-15,0 0 2 16,0 0-8-16,8 0-10 16,-5-1-7-16,-2 1-7 15,2-2-5-15,-3 2-1 16,0 0-4-16,2 0-5 15,-1-1-1-15,2 1 0 16,2-2 5-16,-3 1 0 16,1 0-1-16,-3 1-2 15,0 0 2-15,0 0-3 0,0 0-6 16,0 0-8-16,0 0-2 16,0 0-9-16,0 0 0 15,0 0 0-15,0 0-7 16,0 13 3-16,0 3 4 15,-1 5 3-15,-3-2-1 16,-1 1 2-16,5 0-1 16,0-2 0-16,0 0 4 15,5-2-2-15,8-4 0 16,2-2-4-16,3-1 0 16,1-4-1-16,2-2-1 0,3-2-16 15,-2-1-80 1,-1 0-152-16,-4-3-509 0</inkml:trace>
  <inkml:trace contextRef="#ctx0" brushRef="#br2" timeOffset="-206141.914">21879 5750 585 0,'0'0'130'0,"0"0"-90"16,0 0 78-16,0 0 18 15,0 0-18-15,0 0-40 16,0 0-25-16,15-2-18 16,5-7 3-16,2-2-14 15,1-2-13-15,-2 1-4 0,-3-2-7 16,-4 3 0-16,-5 0 0 15,-3 1 1-15,-5 1 0 16,2 3 3-16,-3 3-3 16,0-2 2-16,0 5 7 15,0-3 2-15,0 3-5 16,0 0-7-16,0 3-2 16,0 14-7-16,-3 7 9 15,-1 6 4-15,1 1 2 16,3 5 0-16,0-4 1 15,0-1 0-15,0-3-6 16,1-7 0-16,1-2-1 16,-2-5-2-16,0-8-45 0,0-2-123 15,-3-4-263 1</inkml:trace>
  <inkml:trace contextRef="#ctx0" brushRef="#br2" timeOffset="-204139.658">22022 5228 13 0,'0'0'17'16,"0"0"-17"-16,0 0 83 0,0 0-74 15,28-74 83-15,-23 62 17 16,0-1-48-16,-4 3 43 16,1 2-15-16,-1 1-9 15,-1 2-5-15,3 1 1 16,-3 3-14-16,0 1-14 16,0 0-3-16,0 0-25 15,0 11-17-15,-4 16 8 16,-7 8 34-16,-1 5 25 0,0 1-10 31,3-3-22-31,3-4-3 0,3-6-18 0,3-6-7 16,0-6-7-16,0-10 0 15,0-2-2-15,0-4-1 16,0 0 3-16,3-16-3 16,6-11-5-16,-1-5-29 15,-1-9 1-15,-3-4 8 16,1 0-9-16,-1 1 20 15,1 7 12-15,-2 7 2 16,0 11 14-16,-3 9-1 16,0 6 24-16,0 4-15 0,0 0-17 15,0 6-5 1,0 18 0-16,-6 6 0 0,-2 7 9 16,1 0 2-16,1-4-1 15,3-7-6-15,3-6-2 16,0-6 2-16,-1-8-3 15,1-5-1-15,0-1 1 16,0 0 6-16,0-11 6 16,0-11-13-16,-2-10-1 15,1-3 0-15,-2-2-8 16,1 0-2-16,-1 9 10 16,-1 6 1-16,1 11 0 15,-1 8 2-15,0 3-2 16,0 0-2-16,-1 21-6 0,-2 8 8 15,1 5 2-15,3 1 1 16,0-1-2-16,0-6 1 16,3-8-2-16,0-6 1 15,0-7-1-15,0-2 0 16,0-5 1-16,0 0 7 16,0-8 5-16,0-12-7 15,0-8-6-15,0-7-4 16,0-4 2-16,4 1-2 15,-1 4-7-15,-1 12 2 16,-1 9 9-16,-1 10 1 16,0 3-1-16,0 6-2 15,0 20-10-15,-3 11 12 16,-7 6 7-16,1 0 0 16,3-6-1-16,1-5-3 0,4-7 2 15,1-12-2-15,0-6-3 16,0-4 4-16,0-3-3 15,0 0 4-15,0-4 7 16,3-15-12-16,3-10-4 16,0-3-11-16,-1-5 0 15,2 0 0-15,-3 9 5 16,-1 10 2-16,-1 10 8 16,-2 8 15-16,0 3-15 15,-2 19-14-15,-11 9 14 16,-2 2 6-16,4 2 3 0,3-6-2 15,3-5 0-15,4-6-3 16,1-8-3-16,0-4 1 16,0-6-1-16,0 0 3 15,0 0 4-15,0-16 6 16,0-11-14-16,0-5-2 16,3-5-5-16,0-3 5 15,7 6-1-15,-3 6-4 16,-2 14 7-16,0 6 0 15,-5 8 9-15,0 0-9 16,0 10-5-16,0 17-4 16,0 8 9-16,0 3 6 15,-5-2 0-15,0-5-3 0,4-6-2 16,1-7-1-16,0-10 2 16,0-3 0-16,0-5 0 15,0 0 2-15,0-3 2 16,7-13 5-16,6-10-8 15,-2-5-3-15,0-2 0 16,-2 1-1-16,-2 7-5 16,-2 10 5-16,-2 10-1 15,-3 5 0-15,0 3-6 16,0 18-6-16,-6 7 14 16,-8 3 3-16,4-2-3 15,2-4 4-15,0-6-3 16,3-5 2-16,4-5 0 0,-1-5 0 15,2-4-2-15,0 0 6 16,0 0 3-16,0-14 5 16,5-9-10-16,3-5-5 15,-2-3 0-15,2 1-1 16,-4 7-1-16,1 9 1 16,-4 6 1-16,-1 8-2 15,0 0-4-15,0 18-9 16,0 9 13-16,-10 8 1 15,-1 1 2-15,1-2 0 16,3-3 1-16,2-4-2 16,3-7 1-16,2-8-1 15,0-6 3-15,0-5 0 16,0-1 3-16,0 0 12 16,0-9 12-16,5-11-1 0,7-7-25 15,3-6-4-15,-3 5-2 16,-2 7 2-16,-5 9 0 15,-4 9-1-15,-1 3-6 16,0 0-8-16,0 19 1 16,-12 8 13-16,5 4-19 15,4-2-109-15,3-9-305 16</inkml:trace>
  <inkml:trace contextRef="#ctx0" brushRef="#br2" timeOffset="-203021.781">22609 5209 474 0,'0'0'68'15,"0"0"28"-15,0 0-12 16,0 0-1-16,0 0 4 16,0 0-8-16,0 0-31 15,16-11-32-15,-1 38 17 16,6 9 12-16,1 7 5 16,2 4-6-16,3-2-7 0,0-2-11 15,1-1-16-15,-1-6-7 16,-3-2-3-16,-8-6-2 15,-7-4-44-15,-5-5-78 16,-4-7-65-16,0-7-174 16</inkml:trace>
  <inkml:trace contextRef="#ctx0" brushRef="#br2" timeOffset="-202760.604">22928 5239 868 0,'0'0'51'0,"0"0"-50"0,0 0 5 15,0 0 101-15,-60 89-22 16,21-42-12-16,-1 3-7 15,0 3-7-15,-2-1-23 16,6-3-21-16,6-4-12 16,7-2-3-16,6-7-7 15,5-7-98-15,11-14-259 0</inkml:trace>
  <inkml:trace contextRef="#ctx0" brushRef="#br2" timeOffset="-202228.07">23054 5647 915 0,'0'0'54'0,"0"0"-48"15,0 0 8-15,0 0 2 16,0 0-7-16,0 0-9 16,57-40 15-16,-30 40-11 0,-1 0-2 15,-3 9 2-15,-2 3 2 16,-6 1 1-16,-4 2 1 16,-11 2-1-16,0 2 5 15,-11 0-1-15,-14 5 13 16,-3 0 4-16,-2-1-1 15,1 0 2-15,8-2 7 16,7-2-7-16,6-5-9 16,6-1-3-16,2-3 1 15,10 0 2-15,18-1 8 16,13-3-12-16,6-4-16 16,3-2-18-16,-5 0-112 15,-7-14-188-15</inkml:trace>
  <inkml:trace contextRef="#ctx0" brushRef="#br2" timeOffset="-200421.543">21815 4893 308 0,'0'0'133'0,"0"0"-58"16,0 0-1-16,0 0 17 0,0 0 11 15,0 0 6-15,-6 8-7 16,6-8-10-16,0 0-12 16,0 0-14-16,0 0-23 15,0 0-13-15,10 0-11 16,11 0 4-16,9-6-11 16,7-5-7-16,6 0-3 15,1-3-1-15,0-1-6 16,-3-1-3-16,-2 1-3 15,-6 4 0-15,-5 1 4 16,-7 4 4-16,-9 4 4 16,-8 0 0-16,-1 2 0 15,-3 0 0-15,0 0-1 16,4 0-1-16,1 6 2 16,1 12 0-16,5 7 13 0,3 5-4 15,4 2 1-15,6-1-1 16,3 2-1-16,4-5-5 15,-1-4-3-15,-2-5-1 16,1-15-71-16,-10-4-396 16</inkml:trace>
  <inkml:trace contextRef="#ctx0" brushRef="#br3" timeOffset="-145779.782">13996 7305 664 0,'0'0'37'15,"0"0"30"-15,0 0 68 16,0 0-44-16,0 0-18 15,0 0 3-15,107 0-19 16,-82 0-26-16,2 0-30 16,-1 0-1-16,4 0-144 15,2 0-404-15</inkml:trace>
  <inkml:trace contextRef="#ctx0" brushRef="#br3" timeOffset="-144926.907">15037 7079 826 0,'0'0'109'16,"0"0"-39"-16,0 0 70 15,0 0-80-15,0 0-54 16,0 0 3-16,60-57 0 15,-34 46-6-15,3 3-3 16,-3 4 6-16,-2 4 6 16,-3 0-1-16,-3 10-4 15,-7 17 0-15,-8 11-5 16,-3 7 9-16,-8 4 10 16,-11 2 6-16,1-2-4 15,0-1-4-15,3-6-6 0,0-1-12 16,2-9-1-16,-2-7-17 15,1-7-130-15,1-12-117 16,-2-6-215-16</inkml:trace>
  <inkml:trace contextRef="#ctx0" brushRef="#br3" timeOffset="-144739.193">15007 7301 848 0,'0'0'100'0,"0"0"-27"0,0 0 106 16,91-23-88-16,-53 17-65 16,1 2-12-16,0 3-12 15,-7 0-2-15,-10 1-51 16,-7 0-158-16,-6-2-206 16</inkml:trace>
  <inkml:trace contextRef="#ctx0" brushRef="#br3" timeOffset="-144499.099">15516 7110 845 0,'0'0'140'0,"0"0"-70"15,0 0 52-15,0 0-15 16,-30 82-25-16,24-42-32 15,0-3-7-15,3 0-20 16,0-2-12-16,3-6-11 16,-1-5 0-16,-2-5-16 15,0-8-63-15,-2-6-131 16,2-5-276-16</inkml:trace>
  <inkml:trace contextRef="#ctx0" brushRef="#br3" timeOffset="-144253.398">15393 7089 710 0,'0'0'300'0,"0"0"-227"16,0 0 76-16,0 0-65 15,0 0-48-15,0 0-22 16,80-28-9-16,-46 28-5 0,3 4-2 16,2 0-56-1,-6-1-111-15,-3-3-152 0,-7 0-309 16</inkml:trace>
  <inkml:trace contextRef="#ctx0" brushRef="#br3" timeOffset="-143977.022">15710 7045 486 0,'0'0'332'16,"0"0"-290"-16,-55 83 73 15,39-43-35-15,6 1-35 16,10 0-16-16,0-7-6 16,20-7-17-16,8-6-3 15,9-12-1-15,5-9 1 16,1-3 6-16,-1-19-4 15,-5-5-4-15,-13-5-2 0,-9-3-7 16,-13-2 7-16,-2 1 2 16,-8 4 1-1,-14 7 2-15,-7 11-2 0,-5 11-2 16,-3 3-7-16,-3 9-52 16,4 10-60-16,7 4-113 15,13 0-271-15</inkml:trace>
  <inkml:trace contextRef="#ctx0" brushRef="#br3" timeOffset="-142895.836">17012 7054 635 0,'0'0'52'0,"0"0"13"0,0 0 99 15,-42 109-40-15,17-62-27 16,-2 3 12-16,3-2-28 16,5-4-11-16,4-6-28 15,8-9-16-15,5-10-15 16,1-10-8-16,1-6-3 16,0-3-3-16,3-7-1 15,13-17-11-15,8-10-32 16,-2-5 5-16,4-6-22 15,-3-3-18-15,0-2 34 16,-5 6 23-16,-5 9 23 16,-7 8 2-16,-3 14 45 15,-3 7 17-15,0 6-18 16,0 0-14-16,0 11-25 0,0 14 1 16,2 5 9-16,4 3-6 15,1-5-1-15,5-7-2 16,1-5-4-16,4-4-1 15,-4-8-2-15,3-4 3 16,-2 0-1-16,1-14-1 16,-2-5-9-16,-2-3-1 15,-1-7 3-15,-2-1 1 16,-2 3 6-16,-2 7 2 16,-1 11 0-16,1 9 7 15,-2 0-2-15,1 21-1 16,0 10-3-16,0 7 17 15,-1 0-1-15,-1-1-7 0,4-2-7 16,-1-6-5 0,2-5-10-16,6-9-67 0,0-11-186 15,6-4-295-15</inkml:trace>
  <inkml:trace contextRef="#ctx0" brushRef="#br3" timeOffset="-142328.957">17555 7131 542 0,'0'0'34'0,"0"0"45"16,0 0 26-16,0 0-31 15,0 0-19-15,0 0-23 16,27-3-4-16,-25-6-11 16,-1 0 3-16,-1-2 2 15,0 1-3-15,0-1 4 16,0-2-9-16,-4 2-3 16,-10-1-1-16,-1 5-1 15,-2 3-2-15,0 4 6 16,-4 0 7-16,0 5 0 0,-1 19-1 15,-4 5-1-15,3 6 18 16,4 4-3 0,5-2-1-16,6-1-14 0,7-5-6 15,1-6-5-15,0-6-6 16,15-5 0-16,7-8-1 16,5-6 0-16,4 0-3 15,5-15-5-15,0-4-17 16,-2-6-7-16,-5 3 15 15,-7 0 9-15,-8 3 6 16,-4 9 2-16,-7 4 12 16,-3 6 28-16,0 0-27 15,0 12-13-15,0 9 15 0,-3 5 7 16,-2-3-10-16,1 1-9 16,4-4-3-16,0-6-3 15,4-3-38-15,10-8-119 16,6-3-118-16,3-1-268 15</inkml:trace>
  <inkml:trace contextRef="#ctx0" brushRef="#br3" timeOffset="-142114.405">17906 7117 816 0,'0'0'46'0,"0"0"59"15,0 0 62 1,-4 72-56-16,-3-42-38 16,3 1-21-16,1-4-32 0,1-3-12 15,2-6-7-15,0-4-1 16,0-5-30-16,0-5-66 16,0-4-99-16,0 0-210 15</inkml:trace>
  <inkml:trace contextRef="#ctx0" brushRef="#br3" timeOffset="-141895.154">17715 7094 907 0,'0'0'97'15,"0"0"89"-15,0 0-59 16,0 0-93-16,0 0-29 15,115-45-3-15,-72 41-2 16,-3 4-7-16,-6 0-58 16,-7 0-98-16,-7 10-135 15,-4-2-276-15</inkml:trace>
  <inkml:trace contextRef="#ctx0" brushRef="#br3" timeOffset="-141544.956">18082 7197 733 0,'0'0'191'16,"0"0"-164"-16,0 0 19 15,0 0 23-15,94-15-51 16,-61 4-11-16,-2-3-3 16,-1-2-4-16,-6-1-1 15,-7-4-4-15,-7 0-8 16,-9 0-18-16,-1 0 13 15,-4 5 17-15,-16 5 1 16,-2 4 2-16,-1 5 12 16,-2 2-3-16,0 2 9 15,-2 16 9-15,3 7 6 16,4 4 2-16,4 3 3 16,7 2 3-16,5-1-19 15,4-1-15-15,0-6-4 0,6-4-4 16,16-7-1-16,6-5-27 15,7-8-119-15,4-2-111 16,-4 0-439-16</inkml:trace>
  <inkml:trace contextRef="#ctx0" brushRef="#br3" timeOffset="-140962.927">18446 7120 642 0,'0'0'129'15,"0"0"31"-15,-34 109-35 16,24-74-29-16,0-4-39 16,3-4-24-16,1-6-10 15,3-6 3-15,0-6-11 16,-1-6-7-16,2-3-3 15,2 0 4-15,0-7-1 16,0-12-8-16,0-6-24 16,7-6-18-16,5-7-7 15,0-3-30-15,3-1 13 16,-1-1 2-16,-3 10 33 16,0 5 31-16,-3 14 1 15,-4 6 9-15,2 8 16 16,-3 0 4-16,1 9-27 15,-1 15 3-15,-1 8 12 16,-2 3 12-16,0-1 14 0,0 0-9 16,0-8-14-16,0-5-12 15,3-8-1 1,3-4 3-16,2-6-3 0,3-3-1 16,4 0 9-16,4-13-16 15,4-6-3-15,0-6-34 16,2-2-17-16,-2-3-7 15,0 5 6-15,-5 9 33 16,-6 9 22-16,-6 7 20 0,-3 0 4 16,-3 9-5-16,0 13 39 15,-2 7-1-15,-10 3-28 16,-1 3-16-16,4-3-7 16,3-1-6-16,4-5-46 15,2-9-204 1,0-9-321-16</inkml:trace>
  <inkml:trace contextRef="#ctx0" brushRef="#br3" timeOffset="-140837.933">18892 7344 1026 0,'0'0'95'0,"0"0"-83"0,0 0 3 15,0 0-15-15,0 0-131 16,0 0-458-16</inkml:trace>
  <inkml:trace contextRef="#ctx0" brushRef="#br3" timeOffset="-139442.71">19696 7099 445 0,'0'0'84'15,"0"0"4"-15,0 0-8 16,0 0 15-16,0 0 11 16,0 0-30-16,0-18-40 15,0 21-36-15,0 16 3 16,0 6 0-16,0 3 0 15,0 1-1-15,-3-1-1 16,3-3 4-16,0-3-4 16,0-7-1-16,11-5 1 15,-1-6-1-15,6-4 6 0,-1 0 6 16,0-1-8-16,-4-10-4 16,-8-3-6-16,-3-5 0 15,0-1 6-15,-9-4-4 16,-11 3 4-16,-5 5 0 15,-3 6 2-15,-2 4 0 16,0 5 4-16,9-1-4 16,8 2 1-16,7 0-3 15,6-2 0-15,0 0 0 16,9-7-13-16,15-5-15 16,4-6 8-16,5-6 12 15,-2-5 7-15,2-6 1 16,-5-3 5-16,-1-1 5 0,-3-1-10 15,-9 4 1 1,-5 3 8-16,-8 6 11 0,-2 4 8 16,-2 6 4-16,-14 4-4 15,-5 9-6-15,-3 4 0 16,-3 2-13-16,2 6-5 16,1 18-4-16,4 9 0 15,6 9-1-15,5 5-39 16,7 4-61-16,2 2-99 15,2-6-93-15</inkml:trace>
  <inkml:trace contextRef="#ctx0" brushRef="#br3" timeOffset="-139029.081">19881 7238 892 0,'0'0'26'16,"0"0"7"-16,0 0 30 16,0 0-27-16,0 0-27 15,99-59-1-15,-61 43-6 16,0-1-1-16,-4-1-1 16,-5-1 0-16,-9-1 2 15,-8-2-1-15,-9 2-2 16,-3-2 0-16,0 6 1 0,-9 3 2 15,-9 5 0-15,-4 4 4 16,-2 4-4-16,-1 0 3 16,0 2 7-16,3 18 11 15,0 5-6 1,6 7-3-16,4 2 2 0,6-1 3 16,6 0 4-16,0-1 6 15,4-3-15-15,15-6-11 16,6-4-2-16,3-8 2 15,3-6 1-15,6-5-4 16,-1 0-13-16,0-1-60 0,-2-12-61 16,-4-3-154-1,-3-7-414-15</inkml:trace>
  <inkml:trace contextRef="#ctx0" brushRef="#br3" timeOffset="-138627.12">20457 7042 519 0,'0'0'155'0,"0"0"-58"16,-33 107 63-16,17-71-34 15,-1-2-56-15,5-6-24 16,1-6-13-16,3-6-7 0,5-7-16 15,2-6-8 1,1-3 0-16,0 0-2 0,0-18-35 16,0-7-105-16,0-5-16 15,9-10-30-15,2-6 20 16,6-1 65-16,1 1-72 16,-2 12 173-16,-2 16 9 15,-5 11 214-15,-3 7-60 16,-2 6-86-16,2 18 39 15,-3 9-23-15,-2 3 11 16,2-1-17-16,2-1-23 16,3-4-46-16,1-5-11 15,7-6-7-15,1-9-63 0,5-6-182 16,1-4-547-16</inkml:trace>
  <inkml:trace contextRef="#ctx0" brushRef="#br3" timeOffset="-138365.733">20732 7171 804 0,'0'0'133'0,"0"0"-122"16,0 0-11-16,0 0 0 15,82-8-19-15,-63 8-114 16,-1-4-93-16,-2-4-313 16</inkml:trace>
  <inkml:trace contextRef="#ctx0" brushRef="#br3" timeOffset="-137869.902">20997 6971 551 0,'0'0'167'0,"0"0"1"0,-12 113 22 16,2-73-51-16,1-1-44 16,1-9-40-16,1-4-38 15,2-9-9-15,2-6-5 16,3-5 0-16,0-5-2 16,0-1-1-16,0 0-14 15,3 0-50-15,14-10-60 16,1 2-16-16,4 0-22 0,0 2 3 15,-2 1 60 1,1 3 61-16,-2-2 37 0,-2 2 1 16,0-7 10-16,0 1 22 15,-1-5 2-15,-1-3 17 16,0 0 10-16,-1-3 6 16,-1-3-2-16,-3 1-17 15,0 1 3-15,-6 6 13 16,-1 7 14-16,-3 5-1 15,0 2-21-15,0 9-46 16,-15 18-10-16,-4 8 14 16,-1 5 1-16,1-1-9 15,5-2-6-15,4-5-1 16,9-4-91-16,1-11-165 0,10-10-278 16</inkml:trace>
  <inkml:trace contextRef="#ctx0" brushRef="#br3" timeOffset="-137353.32">21552 7122 456 0,'0'0'118'0,"0"0"-84"0,0 0 20 16,0 0-20-16,0 0-4 15,0 0 5-15,22-72-8 16,-22 58-20-16,0 2-1 16,0-2 15-16,0 3 20 15,0 0 6-15,0 5-8 16,-8 3-2-16,-7 3-6 15,-8 0-10-15,-5 13 31 16,-5 12 0-16,-1 7 1 16,2 1-4-16,6 2-21 0,5-3-7 15,9-3-5-15,9-4-10 16,3-8-4 0,0-4-2-16,22-8-7 0,9-5-12 15,10 0-60-15,5-3-10 16,3-13 14-16,-5 0 2 15,-7 5 18 1,-15 5 55-16,-7 6 58 0,-12 0 33 16,-3 14-40-16,0 10-4 15,-12 4 16-15,-4-1-24 16,-2 2-26-16,7-6-13 16,10-11-228-16,1-9-675 15</inkml:trace>
  <inkml:trace contextRef="#ctx0" brushRef="#br3" timeOffset="-136566.08">22135 7403 907 0,'0'0'85'0,"0"0"-57"15,6 89 24-15,-6-53-36 16,-1-1-16-16,-5-8-38 0,1-9-327 15</inkml:trace>
  <inkml:trace contextRef="#ctx0" brushRef="#br3" timeOffset="-133138.318">22841 6892 94 0,'0'0'155'0,"0"0"-98"0,0 0 13 15,0 0 3-15,0 0-2 16,0 0-22-16,0 0-11 15,-13-23 12-15,11 19-6 16,-1-1 3-16,2 4 3 16,-1-2 16-16,2 2-4 15,0 1-11-15,0 0-8 16,0-2-3-16,0 2-11 16,0 0-3-16,0 0-10 0,2 22-8 15,10 10 13 1,6 16-4-16,2 6 16 15,2 4-7-15,0-1-6 0,0-9-17 16,-4-1-2-16,1-8 0 16,1-6-1-16,-4-8-14 15,1-10-119 1,-4-13-277-16</inkml:trace>
  <inkml:trace contextRef="#ctx0" brushRef="#br3" timeOffset="-132786.158">23114 6922 508 0,'0'0'98'0,"0"0"-27"16,0 0 89-16,0 0-25 15,-112 113-19-15,81-64-13 0,1-2-34 16,2-3-23-16,4-4-31 15,4-5-13-15,7-1-2 16,6-7-39-16,5-5-128 16,2-11-260-16</inkml:trace>
  <inkml:trace contextRef="#ctx0" brushRef="#br3" timeOffset="-132174.095">23408 7069 420 0,'0'0'156'0,"0"0"-136"0,0 0 64 16,0 0-17-1,0 0-16-15,0-81-9 0,0 71-12 16,0-1-9-16,-3 1-3 16,-7 2-5-16,-5 1 2 15,-2 4 11-15,-5 3 9 16,-6 0 11-16,-4 15 1 16,1 9 11-16,1 7-24 15,6 1-5-15,9 1-17 16,11-4-6-16,4-4-6 15,1-4 0-15,20-7-1 16,6-3-2-16,5-7-34 16,-1-4 3-16,0 0-8 15,-4-4 15-15,-5-7 19 0,-7 4 8 16,-6 1 2-16,-6 5 3 16,-3 1 23-16,0 4-9 15,0 15-2-15,0 8 5 16,0-2-12-1,0-2-6-15,0-2-4 0,12-7-23 16,4-5-152-16,4-9-249 16</inkml:trace>
  <inkml:trace contextRef="#ctx0" brushRef="#br3" timeOffset="-131848.97">23662 6959 618 0,'0'0'91'16,"-20"92"38"-16,9-32 2 15,1 4-5-15,4 1-34 16,6-1-37-16,0-4-36 16,0-5-8-16,13-7-8 0,1-8-3 15,-5-11-3 1,-1-8-94-16,-1-12-99 0,2-9-162 16</inkml:trace>
  <inkml:trace contextRef="#ctx0" brushRef="#br3" timeOffset="-131597.161">23669 7042 30 0,'0'0'602'15,"0"0"-578"-15,0 0-24 16,81-8 30-16,-45 31 9 0,4 5-15 15,-1 4 11-15,-3 1 7 16,-8-4 10-16,-9-3-1 16,-11-6 0-16,-8-5-22 15,-5-5-13-15,-23-2 21 16,-8 0-10-16,-4-5-27 16,-1 0-52-16,7 0-171 15,12-3-228-15</inkml:trace>
  <inkml:trace contextRef="#ctx0" brushRef="#br3" timeOffset="-130691.189">24260 7157 848 0,'0'0'81'0,"0"0"3"0,0 0-21 16,0 0-30-1,79 2-24-15,-30-2-9 0,2 0-52 16,-8 0-149-16,-11-8-344 15</inkml:trace>
  <inkml:trace contextRef="#ctx0" brushRef="#br3" timeOffset="-130105.238">24827 6963 555 0,'0'0'263'0,"-30"86"-166"16,15-41 50-16,0-1-35 15,3-7-32-15,5-7-45 0,1-9-12 16,5-9-13 0,-1-8-7-16,2-4-1 15,0 0-2-15,0-2-6 16,0-13-36-16,2-7-35 0,2-3 23 16,3 0 4-16,-4 1 32 15,-3 4 18-15,0 8 1 16,0 4 18-16,0 7 33 15,0 1-14-15,0 0-22 16,0 0-11-16,0 9-5 16,3 5 13-16,3 1-7 15,3-3-1-15,2-4-4 16,-2-5-1-16,0-3 3 16,4 0 6-16,-1-3-9 0,6-12-4 15,-2-3-12 1,4-1 4-16,-2 6 9 15,1 1 0-15,-4 8 3 16,-2 4 0-16,-2 0 5 0,1 9 5 16,-2 10-3-16,-1 5-4 15,1 1 0-15,0 0-3 16,0-4-7-16,5-6-122 16,3-8-205-16,7-7-434 15</inkml:trace>
  <inkml:trace contextRef="#ctx0" brushRef="#br3" timeOffset="-129588.253">25431 7113 539 0,'0'0'27'0,"0"0"-8"16,0 0 73-16,0 0-16 15,0 0-15-15,0 0-20 16,37-34-7-16,-37 22-5 16,0-4 12-16,0 0-15 15,0 1 4-15,-1 1 2 0,-7 2-18 16,-3 4 9-16,-1 1 2 15,-6 6 0-15,-3 1-8 16,-6 4 3-16,-4 18 2 16,-2 8-3-16,0 1 4 15,6 1 2-15,8-3-2 16,11-6-14-16,8-5-9 16,0-4-1-16,11-6-2 15,14-5 0-15,7-3-11 16,3 0-14-16,5-7 9 15,-2-6 2-15,-4 2 12 16,-7 4 0-16,-6 3 5 16,-6 4 5-16,-6 0-1 15,-3 7-4 1,-2 10-2-16,-2 1 0 16,2-1-8-16,1-2-64 15,7-6-65-15,5-4-80 16,7-5-23-16</inkml:trace>
  <inkml:trace contextRef="#ctx0" brushRef="#br3" timeOffset="-129013.545">25719 7166 746 0,'0'0'70'16,"0"0"-41"-16,0 0 25 16,0 0 16-16,0 0-31 0,0 0-12 15,-15 62-10-15,15-50-9 16,0-2-4-1,14-4-3-15,6-6 10 0,7 0 0 16,3 0 2-16,1-10-10 16,1-3-1-16,-6-3 0 15,-3-1 0-15,-2-2-2 16,0-5 2-16,-3-4-2 16,0-4-5-16,-3-2-1 15,-5 2-8-15,-6 1 8 16,-2 8-14-16,-2 3 7 15,0 5 1-15,-2 2 4 16,-12 6 3-16,-4 2 5 16,-5 1-5-16,-2 2 3 15,4 2 2-15,5 0 1 0,1 0-1 16,4 0-3 0,2 5 0-16,2 1 1 0,0 4 0 15,2-1-1 1,2 1 2-16,3 0 0 0,0 4-7 15,0-1 6-15,5 3-5 16,8 2 7-16,-1-5 6 16,0 3-5-16,0-4 1 15,-3 0-1-15,-2-1-1 16,0 0 1-16,-2 1-1 16,-2 3 0-16,1 2 7 15,3 5 16-15,2-1-1 0,4 1 9 16,0 0-10-16,4-3 19 15,-1-2-3-15,0-3-13 16,-2-1-2-16,-5-3-12 16,-9-2-10-16,0 0-33 15,-23 0-207-15,-12-2-448 16</inkml:trace>
  <inkml:trace contextRef="#ctx0" brushRef="#br3" timeOffset="-126406.704">27235 6944 390 0,'0'0'375'16,"0"0"-343"-16,0 0 36 15,0 0 21-15,0 0-19 16,0 0-26-16,-81 97-22 16,74-60-6-16,7-1-6 15,0-6-10-15,9-2 0 0,12-5-1 16,7-7-9-16,8-3-6 15,4-12-1-15,5-1 14 16,0 0-20-16,-8-10-1 16,-7-5 24-16,-11-4 6 15,-11-2 0-15,-8-3-5 16,0-3 5-16,-12 0 20 16,-11 2-10-16,-8 3 2 15,-11 1 2-15,-3 6-12 16,-5 1-4-16,3 3-3 15,9 2 0-15,11 1 0 16,12 4 0-16,11-2 1 16,4-2-1-16,0-2-1 15,9-2-31-15,10-3 27 16,6-2 4-16,2-3 0 16,3-3 1-16,3-3-2 15,1-4-2-15,0-3-2 0,-4-1-2 16,-2 1 4-16,-6-1-1 15,-3 1 2-15,-5 2 0 16,-4 3 2-16,-7-1 8 16,-3 1 0-16,0-3-5 15,0-1 3-15,-9 2-3 16,-5 5 2-16,5 7 2 16,-1 8 11-16,0 6 33 0,-1 4-36 15,-7 4-15 1,0 23-3-16,-1 15 3 0,7 13 9 15,6 10-5-15,6 6-4 16,4 3-4-16,14-2-92 16,6-6-154-16,4-7-457 15</inkml:trace>
  <inkml:trace contextRef="#ctx0" brushRef="#br3" timeOffset="-123919.777">10519 8046 292 0,'0'0'66'0,"0"0"37"0,0 0 4 16,0 0-38-16,0 0-13 15,0 0-11-15,0-28-2 16,0 23 0-16,0 3-1 15,0 0 2-15,0 0-3 16,0 2 3-16,0 0-14 16,0 0-12-16,0 0-4 15,0 0 1-15,0 0-7 16,0 12-5-16,-7 13 11 16,1 11 7-16,-5 10 17 15,1 4-5-15,0 2-1 16,0-1-6-16,3-1-5 0,-2-3-1 15,5-1-3-15,1-6-3 16,1-5-11-16,2-4 4 16,0-6-2-16,0-7-2 15,0-8-2-15,3-4-1 16,0-6-2-16,0 0 2 16,3-2 15-16,1-15 0 15,-2-8-15-15,3-4-3 16,-4-3-11-16,-1-3 1 15,3 0-4-15,-3-1 0 16,-2-2 0-16,1 0-9 16,-2 4 10-16,0 1 10 15,0 7 5-15,0 1-1 16,0 4 2-16,0 7 0 16,0-1 3-16,0 5-3 15,0 1 1-15,0 3-1 0,0 0 0 16,0 4-2-1,0 0-9-15,0 2 11 0,0 0 5 16,0 0-3-16,1 0-1 16,7 0-2-16,-1 14 1 15,4 10-1-15,1 2 0 16,0 6 1 0,1 0 7-16,4 2-5 15,0 0 0-15,0-3 0 0,1 0 3 16,-1-4-5-16,0-3 5 0,-1-2-5 15,-1-1 1-15,0-2 1 16,-3-4-1-16,-1-1-1 16,-1-8 1-16,-4 1-1 15,5-5 1-15,-3-2 1 16,0 0 3-16,1-2 1 16,-3-11-1-16,1-3-4 15,-4-3-1-15,0 0 0 16,0-6-3-16,0-1 0 15,2-5 2-15,-2-4 1 16,1 1-3-16,-1-2-1 0,-1 1 2 16,0 2 0-1,0 3 1-15,-2 5-2 0,0 3 3 16,0 6 2-16,0 6 0 16,0 0 2-16,0 7-2 15,0-1-2-15,0 4-2 16,0-2-20-16,1 2-8 15,-1 0-29-15,3 0-62 16,0 0-66-16,-1 0-113 16</inkml:trace>
  <inkml:trace contextRef="#ctx0" brushRef="#br3" timeOffset="-122792.271">11009 8371 559 0,'0'0'77'0,"0"0"6"16,0 0 33-16,0 0-40 0,0 0-6 16,0 0 0-16,74 0-22 15,-49 0-13-15,-3 0-35 16,-5 1-5-16,-6 2-104 15,2-2-192-15,-2-1-381 16</inkml:trace>
  <inkml:trace contextRef="#ctx0" brushRef="#br3" timeOffset="-122181.284">11368 8279 541 0,'0'0'167'16,"0"0"-73"-16,0 0 83 15,-48 97-33-15,34-65-43 16,0 1-30-16,1-3-13 16,4-7-38-16,3-5-14 15,1-8-2-15,5-6-3 0,0-4-1 16,0 0-1 0,0 0-39-16,8-18-38 0,7-5-20 15,1-5 15-15,1-4 14 16,-3 1 16-16,-2 3 44 15,0 5 9-15,-6 8 14 16,-3 6 64-16,-1 7-10 16,-2 1 6-16,1 1-39 15,2 1-19-15,2 15 21 16,1 4 13-16,2 1-21 16,2-3-12-16,2-4-6 15,2-6-9-15,0-4-1 0,5-4-1 16,0 0-7-16,-2-4-32 15,2-9-13-15,-5-2 8 16,1-5 9-16,-5-1 10 16,-2 2-5-16,-1 5 30 15,-6 6 4-15,1 8 35 16,-1 0-13-16,-1 9-23 16,0 15 8-16,3 4 31 15,-1 3-15-15,6-2-13 16,-4 0-11-16,2-2-3 15,-2-5-24-15,-1-3-171 16,2-11-185-16</inkml:trace>
  <inkml:trace contextRef="#ctx0" brushRef="#br3" timeOffset="-121781.067">11801 8382 819 0,'0'0'23'15,"0"0"-20"-15,0 0 45 16,82-26-29-16,-58 19-13 16,-5 1-6-16,-3-4-1 15,-5 1-16-15,-6-2-1 16,-5 1-10-16,0 0 3 0,0-1 25 15,-8 1 32-15,-10 1-4 16,-1 1-7-16,-4 3 12 16,0 4 7-16,4 1 8 15,-1 0-7-15,-1 13-16 16,6 10-6-16,-3 5-1 16,6 6 11-16,1 0-9 15,3-1-4-15,5 0-1 16,3-2-7-16,0-6-8 15,7-4-5-15,14-11 4 16,7-4-54-16,8-6-94 0,9 0-136 16,0-12-314-1</inkml:trace>
  <inkml:trace contextRef="#ctx0" brushRef="#br3" timeOffset="-121551.383">12132 8343 739 0,'0'0'85'15,"-22"92"69"-15,14-35-30 16,7 1-50-16,1-4-29 16,0-1-23-16,0-9-13 15,3-3-7-15,3-11-2 0,-2-7-1 16,-1-9-68-1,1-11-101-15,1-3-145 0,-2-11-110 16</inkml:trace>
  <inkml:trace contextRef="#ctx0" brushRef="#br3" timeOffset="-121329.356">12186 8319 349 0,'0'0'81'0,"0"0"-8"16,0 0 99-16,0 0-86 16,91 62 7-16,-76-39-14 0,-2 1-15 15,-4-3-8 1,-6-2-26-16,-3-2-28 0,0-3-2 16,-19-3-13-16,-11-3-41 15,-1-4-172-15,1-4-201 16</inkml:trace>
  <inkml:trace contextRef="#ctx0" brushRef="#br3" timeOffset="-120707.255">12426 8301 529 0,'0'0'190'16,"0"0"-20"-16,0 0-8 15,0 102-32-15,0-70-37 16,0-2-34-16,0-3-22 0,0-6-20 16,0-8-8-1,0-3-5-15,-1-6-4 0,-1-4 0 16,2 0 0-16,-1 0-8 16,-1 0-2-16,2-6-7 15,0-6-10-15,0-3 3 16,0 5-12-16,0-2 1 15,9 5-6-15,-2 0-22 16,4 3 2-16,4-1 8 16,0 0-18-16,2-1 24 15,3 0-8-15,2-1 6 16,-1-3 19-16,0 0 17 16,0-1 13-16,0-2 8 15,-3 0 7-15,-2-3 22 16,-2 2 23-16,-6 1-10 0,-6 1 9 15,-2 5 5-15,0 4-3 16,0 0-10-16,-6 3-7 16,-3 3-24-16,-3 13-7 15,-1 9-2-15,2 3-4 16,4 0 0-16,2-2-7 16,5-3-3-16,0-4-57 15,2-7-84-15,14-8-206 16</inkml:trace>
  <inkml:trace contextRef="#ctx0" brushRef="#br3" timeOffset="-120382.253">12857 8333 855 0,'0'0'76'0,"0"0"-58"16,0 0-7-16,0 0 44 15,-57 95-35-15,57-68-9 16,0-1-6-16,8-8-4 16,7-4 0-16,6-11 1 15,4-3 9-15,2-3 9 16,1-16-7-16,-1-3-1 16,-6-3 6-16,-5-4-3 0,-10-1-5 15,-6-3-10-15,0 3 2 16,-12 6 2-1,-13 9-4-15,-5 11-6 0,-7 4 1 16,0 5-11-16,1 16-5 16,8 4-12-16,9 4-53 15,9-3-62-15,10-2-90 16,2-11-141-16</inkml:trace>
  <inkml:trace contextRef="#ctx0" brushRef="#br3" timeOffset="-119793.53">13208 8335 524 0,'0'0'237'0,"0"0"-154"15,-45 75 43-15,25-47-7 16,0 1-31-16,6-4-41 16,2-5-24-16,3-6-9 15,3-4-7-15,2-8-4 0,1-2 0 16,0 0 3-16,3-1 3 15,0-14-9-15,0-8-4 16,13-5-13-16,7-4-14 16,2 0-1-16,2 4 1 15,-3 8 12 1,-6 6-5-16,-3 10 15 0,-8 4 9 16,-1 0 3-16,-1 6-3 15,-1 10 1-15,-1 3 5 16,0 0 5-16,0-2-2 15,2-4-3-15,5-5 1 16,5-4-3-16,3-4 5 16,7 0 24-16,5-4-12 15,4-10-12-15,4 1-2 16,-4 1 1-16,-4 6-7 16,-9 5 14-16,-5 1 19 15,-5 0-17-15,-7 15-17 0,-1 5 0 16,0 1 3-16,-6 1-3 15,-1-2-28-15,3-7-167 16,4-9-542-16</inkml:trace>
  <inkml:trace contextRef="#ctx0" brushRef="#br3" timeOffset="-118606.253">14266 8299 67 0,'0'0'586'15,"0"0"-514"-15,0 0 93 16,-11 94-12-16,11-61-56 15,0 0-17-15,0-4-16 16,8-9-35-16,2-4-12 0,0-12-12 16,1-4-3-1,-2 0-4-15,3-4 1 0,0-13-47 16,1-3-30-16,-1-6 14 16,-1-1 15-16,-3 0 15 15,3 5 17-15,-5 6 17 16,-2 8 15-16,0 8 27 15,0 0-11-15,-1 4-30 16,1 16 39-16,2 7 22 16,2 4-12-16,2 0-19 15,-1-4-11-15,3-2-17 16,-2-7-3-16,1-5-13 16,1-7-99-16,6-6-146 15,4-2-154-15</inkml:trace>
  <inkml:trace contextRef="#ctx0" brushRef="#br3" timeOffset="-118356.666">14668 8306 30 0,'0'0'674'0,"0"0"-600"16,0 116 80-16,0-55-14 15,0 6-54-15,0 1-14 16,0-4-32-16,0-6-24 16,0-10-8-16,0-10-5 15,0-11-2-15,0-9 0 16,0-9-1-16,0-9-49 16,0 0-122-16,0-18-99 0</inkml:trace>
  <inkml:trace contextRef="#ctx0" brushRef="#br3" timeOffset="-118143.095">14749 8365 480 0,'0'0'31'16,"0"0"62"-16,0 0 50 15,85 11-37-15,-72 6-38 16,-3 3 6-16,-3 1-23 0,-7 0-12 15,0 0-12-15,-7 0-27 16,-15-5-1-16,-6-3-13 16,1-3-98-16,8-8-191 15,11-2-276-15</inkml:trace>
  <inkml:trace contextRef="#ctx0" brushRef="#br3" timeOffset="-117844.25">15006 8362 419 0,'0'0'187'0,"0"0"-112"0,-33 76 35 16,33-46-30-16,0-1-40 16,13-8-16-16,13-8 4 15,9-8-2-15,4-5-17 16,3-5 9-16,2-14-10 15,-8-5-6-15,-7-3 10 16,-16-2 2-16,-11 1-14 16,-2 3 0-16,-9 3 0 15,-17 10-1-15,-9 10-8 16,-6 2-20-16,-2 8-26 16,6 10-19-16,10 4-72 15,10-1-65-15,13-2-293 16</inkml:trace>
  <inkml:trace contextRef="#ctx0" brushRef="#br3" timeOffset="-117473">15408 8372 700 0,'0'0'170'0,"0"0"-169"15,0 0 55-15,0 0-25 0,0 0 18 16,0 0-3-16,48-1-11 16,-39 1-14-16,-1 0-11 15,-4 0-3 1,-4-3-3-16,0-6-4 0,0-1-3 16,-3 0-10-16,-10 3 11 15,-5 3 1-15,0 4 1 16,-5 0-2-16,0 1 4 15,0 19 1-15,1 5 4 16,2 5 9-16,8 3 17 16,9 1-10-16,3-4-7 15,3-1-6-15,18-6-2 16,3-8-3-16,5-5-5 16,2-9-20-16,0-1-93 0,4-1-175 15,-1-16-494-15</inkml:trace>
  <inkml:trace contextRef="#ctx0" brushRef="#br3" timeOffset="-117223.747">15795 8391 828 0,'0'0'52'16,"0"0"31"-16,-35 80 34 15,31-52-53-15,4-3-44 16,0-6-14-16,0-6-6 0,4-6-2 16,1-3-17-1,-1-4-96-15,-2 0-28 0,-2-10-106 16,0-6-296-16</inkml:trace>
  <inkml:trace contextRef="#ctx0" brushRef="#br3" timeOffset="-117063.48">15669 8355 628 0,'0'0'170'16,"0"0"-99"-16,0 0 64 16,0 0 1-16,0 0-26 15,0 0-54-15,30-59-48 16,-10 56-8-16,4 2-36 16,1-4-154-16,3-6-347 15</inkml:trace>
  <inkml:trace contextRef="#ctx0" brushRef="#br3" timeOffset="-116587.409">16111 8276 768 0,'0'0'28'0,"0"0"55"16,-15 75 48-16,5-26-32 15,1 8-12-15,3 4-17 16,-2 0-29-16,3-2-25 16,-2-8-11-16,3-8-5 15,1-7-2-15,0-15-11 16,0-9-62-16,1-9-106 16,2-3-196-16</inkml:trace>
  <inkml:trace contextRef="#ctx0" brushRef="#br3" timeOffset="-116387.095">16135 8306 947 0,'0'0'20'0,"0"0"3"0,0 0 2 16,0 0 31-16,0 0 1 15,100 41-10-15,-81-10-6 16,-4 1-28-16,-5-1-3 15,-5-3-10-15,-5-4-6 16,-2-5-25-16,-20-7-71 16,-6-8-58-16,0-4-185 15</inkml:trace>
  <inkml:trace contextRef="#ctx0" brushRef="#br3" timeOffset="-115915.387">16605 8331 339 0,'0'0'0'16,"0"0"31"-16,0 0-19 15,0 0 100-15,0 0-18 0,0 0-38 16,27-37-14 0,-27 25-9-16,0 2 12 15,-11-2-7-15,-1 3-19 16,-1 5 19-16,-2 2-4 16,-1 2-1-16,-5 2-7 0,-4 19 2 15,-4 3 5-15,-1 6 5 16,6-1-8-16,5 2 1 15,8-1-12 1,8-5-7-16,3-5-10 16,2-6 0-16,13-6-2 0,6-6 5 15,2-2 0-15,2 0-5 16,3-7-13-16,0-6-3 16,1 1 2-16,-4 1-1 15,-7 5 15-15,-6 6 1 0,-9 0 15 16,-3 7-14-1,0 11-2-15,0 0-1 0,0 0-2 16,0-4-40-16,1-3-128 16,14-11-152-16</inkml:trace>
  <inkml:trace contextRef="#ctx0" brushRef="#br3" timeOffset="-115460.408">16938 8324 808 0,'0'0'90'16,"0"0"56"-16,-54 101 0 16,39-69-58-16,6-4-39 15,2-7-23-15,4-5-16 16,1-8-8-16,2-6-2 15,0-2-4-15,0 0-23 16,15 0-48-16,9-12-71 16,7-1-3-16,1-1-68 15,1 3 76-15,-2 1 42 16,-1 0 18-16,-2 2 15 16,0-3-49-16,-2-2 95 15,-3-1 20-15,-4-2 98 0,-6-3-17 16,-3-1 28-16,-4 0-13 15,-2 5 12-15,-2 7 48 16,-2 7 3-16,0 1-71 16,-2 8-55-16,-14 16 25 15,-3 8 24-15,1 3-23 16,2 0-42-16,5 2-12 16,5-1-5-16,6-9-20 15,0-7-96-15,8-15-181 16,17-5-384-16</inkml:trace>
  <inkml:trace contextRef="#ctx0" brushRef="#br3" timeOffset="-115065.425">17596 8401 398 0,'0'0'227'16,"0"0"-204"-16,0 0 25 16,0 0 42-16,0 0-11 15,0 0-33-15,62 0-14 16,-48-9 2-16,-7-4-2 16,-2 2 10-16,-2-2-3 0,-3 3-24 15,0 0 9-15,-2 3-8 16,-13 4-10-16,-7 3 1 15,-7 0 3-15,-3 8 12 16,-3 14 2-16,2 5 8 16,4 7 3-16,5 1 3 15,9 2-14 1,3-1-6-16,9-3-11 0,3-7-7 16,0-5 0-16,16-5-1 15,8-6-1-15,10-8-11 16,7-2-91-16,1-3-138 15,2-17-230-15</inkml:trace>
  <inkml:trace contextRef="#ctx0" brushRef="#br3" timeOffset="-114844.347">17960 8356 334 0,'0'0'485'0,"0"0"-482"0,0 0 54 16,0 0 45-16,-17 103-26 16,7-69-39-16,4-3-25 15,0-6 9-15,1-6-15 16,4-5-3-16,1-7-3 16,0-3-3-16,0-4-68 15,0 0-76-15,1-6-98 16</inkml:trace>
  <inkml:trace contextRef="#ctx0" brushRef="#br3" timeOffset="-114651.345">17800 8297 771 0,'0'0'138'0,"0"0"-52"15,0 0 32-15,0 0-39 16,0 0-61-16,115-15-18 15,-75 15 0-15,-1 3-27 16,1-1-124-16,-4-1-75 16,-3-1-152-16</inkml:trace>
  <inkml:trace contextRef="#ctx0" brushRef="#br3" timeOffset="-114163.426">18346 8361 694 0,'0'0'21'16,"0"0"45"-16,-58 77 53 15,42-47-71-15,5-4-19 16,6-2-19-16,5-5-7 16,0-6-3-16,6-6-7 15,14-7 5-15,2 0-18 0,4-1-6 16,-6-12 6-16,-1-4-1 15,-6-3 21-15,-4-3 4 16,-6-1 5-16,-3-4 4 16,0 0 14-16,-2 0-1 15,-14 0-16 1,-10 3-9-16,-3 0-1 0,0 4-2 16,7 5-5-16,10 5-4 15,9 5 10-15,3-4-9 16,6 1-22-16,16-4 4 15,6-4 14-15,4-3 14 16,1-3 3-16,3-2 5 16,2-2 4-16,1-2 11 15,1-3-2-15,-5 3 10 0,-9 4-5 16,-9 1 1-16,-14 6 12 16,-3 5-5-16,-7 6-17 15,-19 7-14-15,0 0-3 16,-4 21 0-1,5 10-1-15,2 6 1 0,5 6-18 16,6 7-73-16,6 0-138 16,6 2-185-16</inkml:trace>
  <inkml:trace contextRef="#ctx0" brushRef="#br3" timeOffset="-113558.373">18653 8426 644 0,'0'0'51'16,"0"0"-31"-16,0 0-2 15,0 0 26-15,0 0-17 16,91 0-10-16,-68 0 0 16,-1-4-13-16,2-4-4 0,-2 0 0 15,-4-1 0-15,-2-2-2 16,-3-1 2-16,-3-1 0 16,-1 1 0-16,-3-4 42 15,-5 1-9-15,-1-2-1 16,0-2-15-16,0 3-13 15,0 0-3-15,-3 5 2 16,-6 3 5-16,-1 1-2 16,1 4-6-16,-2 3 3 15,-3 0 5-15,-1 0 9 16,-5 1-5-16,-2 9 10 16,-3 3-8-16,1 2-6 15,-2 4-2-15,4 2 1 0,0 1 0 16,5 5 5-1,3-2 4-15,3 0-3 0,3-2-5 16,2-2-2 0,5-2 0-16,1-2 3 0,0 1-3 15,0-2-1-15,6-1-1 16,11 0 13-16,5-2 18 16,5-3-3-16,2-4-9 15,1 0-7-15,2-2-4 16,-1-1-10-16,-3 0-2 15,2-3-20-15,-3 0-114 16,1 0-158-16</inkml:trace>
  <inkml:trace contextRef="#ctx0" brushRef="#br3" timeOffset="-110986.064">20363 8049 565 0,'0'0'62'0,"0"0"-32"16,0 0 39-16,0 0-1 16,0 0-14-16,0 0-12 15,0-33 4-15,0 32-16 16,0 1 10-16,0 0 7 15,0 0-7-15,0 0-5 16,0 0-12-16,0 0-3 16,0 0 4-16,0 0 0 15,0 0-7-15,0 0-8 0,-4 16-6 16,-7 9 3-16,-4 12 5 16,-3 6 4-1,-1 5-10-15,-3 1 3 0,2 0 1 16,2-2 11-1,3-1-11-15,4-3-2 0,3-6-2 16,5-4 2 0,3-3 1-16,0-10-5 0,0-4-1 15,0-7-1-15,0-6-1 16,0-3-2-16,6 0 2 16,0-12 18-16,0-8-18 15,0-1-6-15,-2-4 0 16,1-6 2-16,1-2-3 15,3-3-1-15,4-5-19 16,-2-5-5-16,2-2-1 16,-3-1-10-16,0 5 1 15,-2 8 13-15,-2 9 22 0,-1 8 7 16,-4 5 0-16,1 3 7 16,-1 1 2-16,1-1 3 15,2 5 1-15,-1 1 5 16,0 2-9-16,1 1-8 15,-2 2 3-15,3 0-4 16,-1 3-5-16,2 13-1 16,0 5 6-16,1 3 1 15,1 3 4-15,-1 5-1 16,3 3-1-16,0 1 2 0,-1 1 1 16,0 1-3-16,1-4-2 15,2-2 0-15,3-5 2 16,3-4-2-16,0-4 1 15,0-5-1-15,0-4 1 16,-3-7-1-16,-1-3 2 16,-2 0 3-1,3-10 0-15,-4-7-3 0,-4-4-1 16,1-2-2-16,-3-4 1 16,0-3 2-16,0-1 0 15,-2-4-2-15,0-1 0 16,1-3 0-16,1 2 2 15,0 1 1-15,1 7 2 16,-3 7 2-16,0 6 6 16,-3 3 5-16,0 3-7 0,0 2-7 15,0 4-5-15,0 2-4 16,0 2-21-16,-4 0-43 16,-1 0-71-16,4 2-218 15</inkml:trace>
  <inkml:trace contextRef="#ctx0" brushRef="#br3" timeOffset="-108247.102">21521 8207 426 0,'0'0'52'0,"0"0"31"15,0 0 9-15,0 0-21 16,0 0-15-16,0 0 3 16,23-31 7-16,-23 31-9 15,0 0-15-15,0 8-30 0,0 15 12 16,0 13 32-1,-10 1-2-15,0 2-11 0,1-1-9 16,-1-3-2-16,3-5-5 16,4-9-15-16,3-9 7 15,0-5 1-15,0-7-5 16,7 0 5-16,15-1 7 16,9-17-19-16,6-7-8 15,4-5-10-15,-4 3-26 16,-7-3-14-16,-8 2-25 15,-4 1 11-15,-7 8 22 16,-7 9 33-16,-4 2 6 16,0 7-3-16,0 1 6 15,0 0 3-15,-7 0 11 16,-8 5 10-16,-3 14 22 16,-1 5-7-16,2 3-2 15,1 1 1-15,5 0-13 0,7 0-15 16,4-1-9-16,0-2-1 15,9-7-8-15,11-6-28 16,9-6-40-16,4-6-38 16,4 0-33-16,3-2-33 15,3-10 30-15,-5-2-2 16,-5-4 64-16,-7 1 88 16,-5 1 50-16,-10-2 63 15,-5 5 27-15,-5 0 1 0,-1 4-13 16,0 5-33-16,0 4-39 15,0 0-28-15,-9 8-28 16,0 14 1-16,4 3 1 16,5 3-2-16,0-3 0 15,14-4-1-15,8-8 0 16,8-7 1-16,2-6 10 16,1 0-9-16,-1-16 6 15,-6-4-1-15,-8-4-3 16,-11-1 5-16,-5-5-8 15,-2 1 0-15,-3 1-1 16,-14 6 0-16,-5 6-2 0,-6 11-4 16,-5 5-13-16,-2 6-58 15,6 14-31-15,6 1-118 16,13 1-106-16</inkml:trace>
  <inkml:trace contextRef="#ctx0" brushRef="#br3" timeOffset="-107833.405">22404 8317 437 0,'0'0'316'0,"0"0"-240"0,-67 75 69 16,49-49-12-16,2-1-27 16,2-5-21-16,5-4-43 15,6-7-36-15,3-5-3 16,0-4-3-16,0 0-3 16,12-9-65-16,3-11-61 15,3-2-13-15,0-3-29 16,0-3 0-16,-1 2 73 15,-1 3 83-15,0 6 15 16,-4 5 73-16,-1 8 60 16,-3 4-40-16,1 0-33 0,-1 16 20 15,-2 7-3 1,-2 4-27-16,5 0 16 0,-1 0-35 16,1 1-24-1,2-6-7-15,-2-1-35 0,1-12-204 16,0-7-311-16</inkml:trace>
  <inkml:trace contextRef="#ctx0" brushRef="#br3" timeOffset="-107365.21">22689 8243 520 0,'0'0'285'0,"0"0"-172"15,0 0 15-15,0 0-60 16,0 0-35-16,0 0 29 15,-22 89-25-15,22-55-15 16,0-1-15-16,0-6-7 0,16-4 0 16,4-10 4-1,8-7-4-15,6-6 3 0,2 0-3 16,1-7-32-16,-4-11 1 16,-7-3 8-1,-6-4 19-15,-7 2 1 0,-3 2 3 16,-7 7 7-16,-2 7 32 15,-1 6 10-15,0 1-21 16,0 2-28-16,0 16-1 16,0 6 1-16,0 4 0 15,0 0 0-15,0 0-21 16,8-4-107-16,6-10-257 16</inkml:trace>
  <inkml:trace contextRef="#ctx0" brushRef="#br3" timeOffset="-106929.168">23102 8285 874 0,'0'0'64'0,"0"0"26"0,0 0-49 16,0 0-27-16,0 0-14 16,0 0 1-16,84-60 1 15,-59 60-2-15,-4 8-2 16,2 4-3-16,-3-1-1 15,-6 1 6-15,-4-4-3 16,-5 4 1-16,-5 0-6 16,0 1 8-16,-18 2 24 15,-6 2 10-15,-4 1 13 16,-2 1 0-16,6 2-6 16,4-2-12-1,10 2-15-15,7-5-10 0,3 0-4 16,0-3-1-16,10-1-3 0,14-4-14 15,6-3-22-15,6-5-72 16,0 0-162-16</inkml:trace>
  <inkml:trace contextRef="#ctx0" brushRef="#br3" timeOffset="-106329.224">23447 8431 536 0,'0'0'11'0,"0"0"-5"0,0 0 16 16,0 0 0-1,87-5-8-15,-65 1 5 0,-4-4 16 16,0 0 15-16,-5-2-3 16,-3 0 0-16,-2-2-19 15,-5-1-5-15,-3 1-1 16,0-2-14-16,0 1-7 16,-6 1 4-16,-6-1 5 15,-4 2-4-15,0 1 4 16,0 4 14-16,0 5 8 15,1 1 6-15,-1 0-3 16,1 19-14-16,-2 10-2 16,2 5 18-16,3 3-1 15,4 0 0-15,3-1-12 16,5-5-11-16,0-3 4 0,0-7-14 16,15-5-3-16,6-6-6 15,9-9-57-15,11-1-108 16,6-5-260-16</inkml:trace>
  <inkml:trace contextRef="#ctx0" brushRef="#br3" timeOffset="-105929.243">24048 8347 590 0,'0'0'51'0,"0"0"-23"0,0 0 42 16,0 0-3-16,0 0-2 15,0 0-44-15,54 15-10 16,-47-15-6-16,-2-1-3 16,-5-9-1-16,0 2 0 15,0-2 6-15,-2 2 4 16,-12 0 1-16,-5 1-7 15,-3 1 2-15,-3 3 7 16,-3 3 11-16,-2 0 20 16,0 15-2-16,3 10-13 0,0 6 12 15,8 3-8-15,7 1 5 16,7 0-21-16,5-4-11 16,0-2-5-16,18-8-2 15,7-4 1 1,5-9-2-16,8-5-45 0,1-3-40 15,4 0-44-15,-1-10-92 16,-4-8-94-16</inkml:trace>
  <inkml:trace contextRef="#ctx0" brushRef="#br3" timeOffset="-105700.97">24381 8329 460 0,'0'0'190'0,"0"0"-37"16,0 0 18-16,-39 101-45 15,32-70-55-15,2-4-31 16,5-1-17-16,0-6-10 16,0-4-7-16,0-6-6 15,0-4-7-15,0-6-72 16,2 0-94-16,-1-9-175 15</inkml:trace>
  <inkml:trace contextRef="#ctx0" brushRef="#br3" timeOffset="-105528.533">24241 8276 606 0,'0'0'262'0,"0"0"-152"0,0 0 85 16,0 0-82-16,0 0-65 15,0 0-42-15,89-38-6 16,-53 38-7-16,4 0-114 16,3 0-112-16,1 0-116 15</inkml:trace>
  <inkml:trace contextRef="#ctx0" brushRef="#br3" timeOffset="-105032.921">24722 8247 529 0,'0'0'93'16,"0"0"3"-16,-46 79 41 16,31-44-36-16,5 1-51 15,6-2-19-15,4-4-23 16,0-4-6-16,0-9-1 16,13-3-1-16,2-8 0 15,6-4 6-15,-3-2-6 16,1 0-16-16,-4-8 10 15,-3-7 5-15,-6-6 0 16,-6-4-2-16,0-2 3 16,-6 0 6-16,-16 0-6 15,-5 4 1-15,-3 7-1 0,3 1 3 16,4 6-1-16,10 4-2 16,10-2 0-16,3 0 0 15,6-2-2-15,18-6-71 16,6 0 22-16,3-7 39 15,4-1 12-15,2-7 5 16,-2-3 2-16,0-3-2 16,-1-3-3-16,-4-1 13 15,-9 7-12-15,-8 2 0 16,-10 9 7-16,-5 4 40 16,0 8-10-16,-17 5-14 15,-1 5-3-15,-4 7-6 0,0 17-7 16,2 8-8-1,4 7-2-15,7 4 0 0,4 6-31 16,5 4-68-16,0-3-121 16,2-5-375-16</inkml:trace>
  <inkml:trace contextRef="#ctx0" brushRef="#br3" timeOffset="-104711.371">25042 8328 697 0,'0'0'13'0,"0"0"2"16,0 0 35-16,0 0-6 0,-82 107-13 16,82-71-21-16,0-4-10 15,10-5 0-15,11-8-4 16,8-11 4-16,6-5 13 15,4-3-11-15,-2-9-1 16,-1-12 7-16,-7-5 14 16,-7-3 15-16,-9-3-17 15,-8 1-9-15,-5 4-11 16,-5 5 0-16,-21 10-2 16,-9 10 1-16,-5 2-12 0,-1 2-33 15,4 15-66 1,10 3-108-16</inkml:trace>
  <inkml:trace contextRef="#ctx0" brushRef="#br3" timeOffset="-103933.522">25558 8397 559 0,'0'0'79'16,"-25"77"45"-16,11-44-23 16,2-2-21-16,5-8-20 15,1-9-16-15,3-7-5 16,3-7-14-16,0 0 12 16,0-1 21-16,0-17-44 15,6-5-10-15,6-5-4 16,1-2-4-16,1-1-6 0,0 5 9 15,-1 4-3 1,-3 5 4-16,-4 7 1 16,-2 3 2-16,-2 6 0 0,-1 1-3 15,1 0-16-15,1 11 16 16,1 7 1-16,2 3 0 16,3-2 0-16,2-2 0 15,2-6-1-15,3-4-1 16,5-4 1-16,3-3 14 15,5 0 0-15,4-4-8 16,-1-10-6-16,0 1 1 16,-1-1-1-16,-3 2-20 15,-4 6 0-15,-5 4 20 16,-9 2 1-16,-3 0 10 16,-4 6-6-16,0 9 6 15,0 5 24-15,-2 4-1 0,2-2-24 16,0 3-9-16,5-7-1 15,2-7-173-15,5-11-568 16</inkml:trace>
  <inkml:trace contextRef="#ctx0" brushRef="#br3" timeOffset="-102747.133">26453 8142 493 0,'0'0'149'0,"0"0"-67"16,0 0 7-16,0 0-9 15,0 0 4-15,2 80-5 16,-8-39 16-16,0-1-3 15,-2-2-34-15,4-3-10 16,-1-5-24-16,4-6-7 16,1-9 1-16,0-5-3 15,0-6-7-15,0-4-6 16,18 0 11-16,10-4 2 16,9-13-15-16,7-7-4 0,3-4-27 15,-2-5-5 1,-2 2-15-16,-7 2-17 0,-9 4 7 15,-10 7 4-15,-10 7 11 16,-7 4 12-16,0 6-10 16,0 1-2-16,-7 0 46 15,-9 10 4-15,-6 11 11 16,-3 5 11-16,0 4 32 16,2 3 9-16,4-2-20 15,11-3-22-15,8-4-10 16,0-7-15-16,8-3 2 15,15-7 1-15,10-5 8 16,5-2-11-16,4 0-16 16,-2-12-8-16,-3-5 7 15,-3-4 13-15,-2-3-2 0,-7-1-3 16,-5 3 5 0,-10 7 4-16,-6 8 7 0,-4 7-7 15,0 0-5-15,-7 8 5 16,-6 12 0-16,4 2 3 15,7-2 0-15,2-1-1 16,2-2-2-16,20-5 2 16,5-6 13-16,8-6 6 15,4 0-6-15,2-1-11 16,-5-14 3-16,-2-2 11 16,-9-4 10-16,-2-4 1 15,-9-2-24-15,-9-3 0 0,-5 4-5 16,-3 5-5-1,-23 6-2-15,-6 9 0 0,-7 6 6 16,2 0-12-16,4 9-7 16,8 7-22-16,9 5-32 15,13-1-41 1,3-4-138-16,17-2-166 0</inkml:trace>
  <inkml:trace contextRef="#ctx0" brushRef="#br3" timeOffset="-102216.16">27438 8343 684 0,'0'0'114'16,"0"0"47"-16,-51 102-46 16,39-72-32-16,3-6-24 15,2-5-21-15,4-7-14 16,1-6-5-16,2-5-12 16,0-1 1-16,0 0 3 0,8-13-11 15,8-8-7 1,3-4-12-16,3-2-9 0,0-2 2 15,-1 1 3-15,-5 8 5 16,-4 7 18-16,-8 7 2 16,-2 6-1-16,-2 0-1 15,0 6-14-15,0 12 14 16,0 2 2-16,0-1 3 16,0-2-1-16,8-3-2 15,2-6-2-15,5-6 1 16,2-2 20-16,6 0 3 15,4 0-17-15,3-10-2 16,-2-1-4-16,-4 3 1 16,-7 2-1-16,-6 4-1 15,-5 2-2-15,-3 0-7 0,-1 15-5 16,-1 2 14-16,-1 1 0 16,2 2 0-16,1-5-56 15,5-4-158-15,3-5-311 16</inkml:trace>
  <inkml:trace contextRef="#ctx0" brushRef="#br3" timeOffset="-101766.924">27974 8292 636 0,'0'0'166'16,"0"0"-63"-16,0 0 46 16,-29 96-37-16,28-74-47 15,1-6-23-15,0-4-11 16,0-5 2-16,0-3-14 15,0-4 0-15,7 0 1 16,5 0-2-16,6-11-18 16,3-7-8-16,4-3-16 15,2 0-5-15,0-2-12 16,0 6-7-16,-9 5 18 0,-4 8 13 16,-7 4 8-1,-6 2 9-15,-1 15 3 0,0 4 15 16,0 3 24-16,-6-2-6 15,-2 1-21-15,3-3-9 16,3-3-4-16,2-3-2 16,0-5-30-16,5-6-129 15,13-3-206-15,4 0-315 16</inkml:trace>
  <inkml:trace contextRef="#ctx0" brushRef="#br3" timeOffset="-101470.762">28336 8338 690 0,'0'0'24'0,"0"0"48"15,0 0 7-15,-39 87-39 16,39-63-2-16,0-6-13 16,6-4-10-16,16-7 0 15,5-3 26-15,3-4-9 16,3 0-16-16,1-14-1 15,-5-7-2-15,-7-5 19 16,-4-2-2-16,-7-3-22 0,-8 2 2 16,-3 5 2-1,0 9 0-15,-17 7-12 0,-7 8-2 16,-3 0-11-16,-1 7-62 16,1 12-68-16,3-4-194 15</inkml:trace>
  <inkml:trace contextRef="#ctx0" brushRef="#br3" timeOffset="-100581.016">28745 8256 594 0,'0'0'214'0,"0"0"-159"0,0 0-9 15,0 0 41-15,2 76 15 16,-7-42-29-16,-3 3-5 15,1-3-18-15,1-2-13 16,-1-2-16-16,4-7-3 16,0-7-5-16,1-4-7 15,2-8-4-15,0-1 1 16,0-3 3-16,0 0 4 16,3-6-10-16,12-13-10 15,1-3-5-15,4 0 0 16,-4 1 6-16,-1 5 3 15,-6 9 0-15,-3 2 4 16,3 4 0-16,-2 1 2 16,5 0 0-16,5 0-1 0,1 0-17 15,1 0-2-15,-1-4 3 16,0-4-6-16,1 0 3 16,-2-7 4-16,2-2-4 15,-1-4 13-15,-3-3 4 16,0 5 3-16,-6 3 0 15,-5 6 5-15,-1 8 24 16,-3 2 5-16,0 6-34 16,-9 16 3-16,-9 7 15 15,-1 2 20-15,-2 1-9 16,3-1-17-16,2-2-7 16,2-3-5-16,4-2 0 15,4-5-39-15,6-5-86 16,0-5-195-16,6-8-402 15</inkml:trace>
  <inkml:trace contextRef="#ctx0" brushRef="#br3" timeOffset="-100166.373">29164 8492 834 0,'0'0'57'16,"0"0"-51"-16,0 0 16 0,0 0 34 16,99-30-17-16,-79 19-31 15,-1-1-4-15,-2-2-4 16,-3-1-9 0,-1-1-1-16,-4 0 10 0,-1-1 0 15,-3-1-2-15,-3-3 1 16,-2 2 1-16,0 3 1 15,-7 4 10-15,-4 3-8 16,-4 6 15-16,-3 3-17 16,-2 0 12-16,-3 11 5 15,-4 9 3-15,-1 8 15 16,-1 1-12-16,4 2 4 16,3 1 0-16,5-1-12 0,7-1-8 15,6-2-6 1,4-5-2-16,0 1-8 15,13-8 5-15,9-6-34 0,5-4-51 16,5-5-81-16,-1-1-166 16</inkml:trace>
  <inkml:trace contextRef="#ctx0" brushRef="#br3" timeOffset="-99617.034">29497 8422 776 0,'0'0'97'0,"0"0"2"16,-42 88 14-16,32-66-30 15,4-3-51-15,1-7-15 16,0-3-8-16,4-5-7 16,-2-4 1-16,3 0-3 15,0 0-14-15,0-15-17 16,14-3-39-16,9-1 8 16,6 1-71-16,0 5 5 15,0 5 71-15,-2 4-16 0,-3 2 54 16,-5 2 9-1,-5 0-18-15,-3 0-25 0,-2 0-6 16,-3 0 21-16,0 0 9 16,1-5-6-16,3-4 14 15,0-2 21-15,3-2 53 16,1-6 4-16,0 1 10 16,-1-1-11-16,-3 0-1 15,-3 6 10-15,-3 3 20 16,-4 6 22-16,0 4-50 0,0 0-41 15,-6 10-12 1,-9 13 25-16,-4 6 32 16,2 2-11-16,-1-1-26 0,3 0-15 15,0-2-6-15,5-2-3 16,2-6-43-16,8-7-132 16,0-9-227-1</inkml:trace>
  <inkml:trace contextRef="#ctx0" brushRef="#br3" timeOffset="-99303.158">29971 8356 754 0,'0'0'92'0,"0"0"-1"16,-43 88-2-16,25-57-47 16,3-2-16-16,-1-1-15 15,4-3-1-15,0-3-8 16,3-5-1-16,3-4-1 15,1-6-47-15,2-4-113 0,3-3-169 16</inkml:trace>
  <inkml:trace contextRef="#ctx0" brushRef="#br3" timeOffset="-99085.066">29861 8219 938 0,'0'0'21'16,"0"0"-12"-16,109-13 68 0,-72 7-26 16,-4 0-41-1,-3 0-10-15,-3 0-52 0,-5-2-229 16,-1-6-492-16</inkml:trace>
  <inkml:trace contextRef="#ctx0" brushRef="#br3" timeOffset="-94429.957">26394 8693 269 0,'0'0'93'0,"0"0"-93"16,0 0 3-16,0 0 8 15,0 0 7-15,0 0 1 16,29 2 8-16,-15-2 19 15,1 0 12-15,-3 0 7 16,-1 0-2-16,-5-2-12 16,-2 2-18-16,-1 0-1 15,-2 0-19-15,5 0-8 16,6 0 2-16,3 0 0 16,4 0 0-16,2-2-3 15,5-1 5-15,3 0 5 0,1 0 13 16,3 0 14-1,-5 3-20-15,-2 0-3 0,-7 0-13 16,-4 0-5-16,0 0 0 16,-2 0 0-16,4 0-4 15,-1 0 4-15,6 0 0 16,2 0 0-16,3 0 0 16,2 0 0-16,2 0 0 15,2 0 1-15,-6 0-1 16,-2 0 0-16,-7 0-1 15,-5 0-1-15,-1 0 0 16,-3 0 0-16,2 2-1 0,2-2 2 16,2 1-2-16,1-1 1 15,4 0-3-15,1 0 2 16,4 0 2 0,2 0-2-16,0 0 3 15,-5 0-2-15,-1 0-5 0,-3 0 0 16,-6 0 5-16,-2 0 1 15,2 0 1-15,-1 0 1 16,1 0 0-16,4 0 0 16,-2 0 0-16,2 0 0 15,-1 0 3-15,4 0 11 16,2 0-1-16,0 0-9 16,3 0-4-16,-3 0 5 0,-3 0-1 15,0 0-2 1,-5 0 1-16,2 0-4 0,-3 0-1 15,-2 0 1-15,1 0 0 16,-1 0 1-16,5 0 0 16,2 0-1-16,-1 0 0 15,-1 0-1-15,3 0 1 16,-2 0 1-16,4 0 0 16,0 0-1-16,-1 0 0 15,-3 0-1-15,-4 0 0 16,-4 0-4-16,-2 0-4 15,1 0 5-15,-3 0 2 16,4 0 2-16,2 1 1 16,0-1-1-16,3 0 0 0,3 0 0 15,0 0 1-15,1 0-1 16,-4 0-1-16,0 0-6 16,-5 0 3-16,0 0 2 15,0 0 2-15,-2 0 0 16,3 0 0-16,-1 0 0 15,3 0 3-15,0 0-2 16,5 0-1-16,-1 0 0 16,8 0 0-16,-1 0 0 15,4 0-1-15,2 0 1 16,-1 0 0-16,-3-1 0 16,-4 0 1-16,-2-1 0 15,-1 2-1-15,-2 0 0 16,1-1 2-16,1 1-1 15,0 0 1-15,3 0-2 0,-2 0 1 16,-1 0 5-16,0 0-1 16,1 0-2-16,-3 0 1 15,1 0 1-15,-1 0-2 16,1 0-1-16,0 0 0 16,1 0-2-16,-1 0 0 15,3 0 0-15,0 0 0 16,-1 1 0-16,1 1 0 15,2-1 0-15,0-1 0 16,2 0 0-16,-3 0 0 0,-2 0 0 16,2 0 0-1,-4 0-1-15,2 0 1 16,1 0-1-16,2 0 0 16,2 0 1-16,2 0 0 15,2 0 0-15,0 0 0 16,-3 0 0-16,1 0 0 0,-3 0 0 15,1 0-1-15,-5 0-3 16,-1 0-3-16,-4 0 5 16,-2 0-1-16,-3 0-6 15,-1 0 9-15,1 0 1 16,5 0-1-16,1 0 0 16,2 0 0-16,1 0 1 0,-1-1-1 15,-1 1 1-15,0 0 0 16,-3 0-1-16,1 0 0 15,-1 0 0-15,0 0 0 16,1 0 1-16,6 0-1 16,4 0 0-16,1 0 4 15,1 0 10-15,-3 0-14 16,-3 0 1-16,0 0-1 16,4 0 1-16,0 0-1 15,-2 1 2-15,1 5 7 16,-6-3-8-16,-3-1-1 15,0 1 0-15,-1 0 1 0,2-1-1 16,-2-2 1 0,1 2 0-16,-1 0 7 0,0-2 2 15,-2 0-8-15,-1 1 0 16,-1-1-1-16,0 1-1 16,0-1 1-16,4 0-1 15,4 2 0-15,1-2 0 16,-1 2 3-16,-2-2-3 15,-2 1 0-15,-3-1 1 16,-3 0 0-16,0 0 1 16,-5 0 6-16,-1 1 11 15,2-1-3-15,-1 0 0 16,5 2 0-16,1-1-4 16,4 1 0-16,2-1-1 15,-1 1 0-15,1-2 7 16,-2 0-2-16,-5 1-5 15,-1-1 0-15,-4 0 2 0,1 0 1 16,-2 2-1-16,1-2-3 16,2 0-4-16,4 1-4 15,1 0-1-15,1 1 3 16,0-1-3-16,1 0 0 16,-4-1 3-16,0 2 5 15,1-2 3-15,-6 0 1 16,1 0-1-16,-2 0-5 0,0 0-7 15,0 0-18 1,0 0-109-16,0-2-205 0</inkml:trace>
  <inkml:trace contextRef="#ctx0" brushRef="#br3" timeOffset="-44461.445">30325 8747 919 0,'0'0'109'0,"0"0"-102"16,0 0 87-16,0 0 14 15,0 0-54-15,0 0-14 16,0 0-8-16,70 81-25 16,-70-58-7-16,0 2-82 15,-11 0-219-15,-17-7-456 16</inkml:trace>
  <inkml:trace contextRef="#ctx0" brushRef="#br3" timeOffset="-42373.051">10488 9151 534 0,'0'0'79'0,"0"0"-17"16,0 0 42-16,0 0-10 15,0 0-17-15,0 0-10 16,10-27-16-16,-7 25-6 16,0 2 2-16,-3 0-2 15,2 0-10-15,-2 0-6 16,1 6-10-16,1 17-14 16,-2 11 42-16,0 7 7 15,0 4-28-15,-5-2 9 16,1-3-7-16,1-5-7 0,1-5-4 15,2-9-4-15,0-7-8 16,0-5-2-16,0-5-2 16,0-4-1-16,0 0 0 15,0 0 0-15,0 0-14 16,2 0-9-16,8-11 4 16,7-5-13-16,-1-2-12 15,5-3-4-15,3-1 3 16,0-4-8-16,3-1-9 15,0-3-2-15,-4 3 36 16,-9 7 12-16,-1 5 14 16,-11 9 2-16,-2 4 0 15,0 2 29-15,0 0 10 0,-8 0-15 16,-7 0-14-16,-3 12 12 16,-4 4 9-16,4 6 5 15,-1 5-9-15,2 2 14 16,7 2-7-16,2-1-16 15,6-4-4-15,2-3-5 16,0-3-5-16,4-6 1 16,8 1-5-16,7-5-3 15,7-2-7-15,9-4-64 16,1-4-122-16,-3 0-367 16</inkml:trace>
  <inkml:trace contextRef="#ctx0" brushRef="#br3" timeOffset="-41839.289">11155 9382 473 0,'0'0'13'0,"0"0"14"0,0 0 49 16,0 0-43-16,0 0-16 15,0 0 25-15,16-56 15 16,-19 48-24-16,-7-4 14 16,-1 2 4-16,-2 2-15 15,-2 1 16-15,-3 2 6 16,0 4-4-16,-1 1 0 15,-5 0 4-15,1 15-7 16,0 4-19-16,0 3-2 16,5 3-14-16,4-2-7 15,3 3-3-15,6-6-6 16,4-2-3-16,1-5-12 16,0-6-34-16,14-6-13 15,6-1-37-15,7 0 31 16,4-13-12-16,2-3 39 15,-4 0 1-15,-7 4 40 0,-7 6 15 16,-7 5 29-16,-5 1 20 16,-2 0 14-16,1 5 4 15,-1 10-13-15,1 3-24 16,-2 1-29-16,0 0-8 16,0 0-8-16,4-1-1 15,0-5-68-15,4-3-119 16,2-8-125-16</inkml:trace>
  <inkml:trace contextRef="#ctx0" brushRef="#br3" timeOffset="-41199.164">11301 9307 835 0,'0'0'64'16,"0"0"6"-16,0 0-14 0,0 0-43 15,0 0-8 1,0 0 11-16,61-42-10 0,-46 42-3 15,3 0 3-15,-4 0 4 16,-3 11 8-16,-5 6-4 16,-3 0-8-16,-3 7 18 15,0 5 13-15,-4 4 18 16,-8 0 7-16,-1-2-7 16,0-3-15-16,2-1-11 15,2-4-7-15,1-3-11 16,5-4-7-16,2-9-3 15,1-4-1-15,0-3 0 16,0 0-6-16,0-4-3 16,15-16-7-16,2-5-14 0,3-5 5 15,2-3-8 1,2-1 1-16,1-1-18 0,-2 4 9 16,1 6 2-16,-3 8 16 15,-8 7 5-15,-3 4 16 16,-2 6 2-16,-3 0 0 15,1 4 0 1,0 9 5-16,-2 6 10 0,-3 0 9 16,-1 0-9-16,0-4-4 15,0-3-7-15,0-7-3 16,0-1-1-16,3-4 0 16,6 0-6-16,2 0-39 15,8-14-29-15,5-3-115 16,0-1-149-16</inkml:trace>
  <inkml:trace contextRef="#ctx0" brushRef="#br3" timeOffset="-40848.941">11838 9257 424 0,'0'0'30'16,"0"0"-9"-16,0 0 42 15,0 0 6-15,0 0-4 16,0 0-10-16,20 0-5 15,-16 0-21-15,-1 0-16 16,-1 0-7-16,-2 0-1 16,1 0 10-16,-1 0 5 15,2 0 8-15,-1 0-1 0,2 0 0 16,-2 0-4-16,-1 0 11 16,0 0-1-16,0 0-3 15,0 0-16-15,-8 0-4 16,-6 0 4-16,-4 10-13 15,0 6 4-15,-3 8 7 16,1 5 15-16,3 0 13 16,1 1 3-16,7-3-8 15,6-2-16-15,3-1-8 16,0-4-3-16,10-5-8 16,11-3-10-16,13-8-115 15,4-4-117-15,2 0-482 16</inkml:trace>
  <inkml:trace contextRef="#ctx0" brushRef="#br3" timeOffset="-40230.413">12198 9293 689 0,'0'0'40'16,"0"0"34"-16,0 0 47 16,0 0-19-16,-24 81-48 15,22-68-13-15,-1-1 0 16,-1-1-1-16,1 4-10 16,-3 0-14-16,0 7 1 15,-4-2 7-15,-1 2-13 16,3-1-5-16,0-3-1 15,3-3-3-15,4-2-1 0,1-6 0 16,0-3-1-16,0-2-3 16,9-2 2-16,12-2 1 15,5-15 10-15,4-6-10 16,0-6-3-16,0-2-2 16,-2-7 3-16,-3-6-5 15,-5-6-4-15,-2-11-1 16,-8-2 12-16,-5 0 0 15,-5 8-3-15,-5 10 3 16,-26 10 4-16,-9 8 10 16,-9 6-5-16,-2 10-5 15,3 5 0-15,6 6-4 16,9 1-2-16,8 19-36 16,12 6-120-16,11 1-107 0,2 1-254 15</inkml:trace>
  <inkml:trace contextRef="#ctx0" brushRef="#br3" timeOffset="-39679.579">12753 9382 311 0,'0'0'126'16,"0"0"-117"-16,0 0 50 15,0 0 15-15,0 0-7 16,13-73-18-16,-23 58-22 15,-2 2 34-15,-3 1-15 16,0 4-7-16,-3 4 13 16,3 4-2-16,-3 0-1 0,-1 3 0 15,-4 15-12-15,-2 5-5 16,0 7 0-16,1 2 3 16,9 1-20-1,4-1-13-15,4-6-2 0,7-5-2 16,0-7-7-16,3-4-29 15,16-8-14-15,10-2 2 16,4-6 2 0,2-13-6-16,1-1 50 0,-3 0 4 15,-6 3 2-15,-5 7 11 16,-10 7 33-16,-3 3-1 16,-9 1-22-16,0 17-14 15,0 3 3-15,0 2-3 16,-5 2-9-16,5-4-17 0,0-3-97 15,0-7-40-15,11-6-133 16</inkml:trace>
  <inkml:trace contextRef="#ctx0" brushRef="#br3" timeOffset="-39241.914">12975 9363 337 0,'0'0'333'0,"0"0"-280"0,0 0 90 16,0 0-29-1,0 0-42-15,0 0-21 0,-37 83-15 16,32-69 6 0,4 0-12-16,-1 0-11 0,-1-1-9 15,2 2-6-15,-2 0-3 16,0-2-1-16,-3 1 0 15,1 2 0-15,-1-5-4 16,0 1 0-16,0-2 2 16,1 2 2-16,2-3 0 15,1 0 0-15,2-4 0 16,0-1-1-16,0-3-2 16,0 1 0-16,0-2 1 0,0 0 2 15,0 0 1-15,0 0 4 16,0 0-5-16,0 0 1 15,0 0-1 1,0 0 1-16,0 0-1 0,0-2-14 16,0 1-40-16,0-2-13 15,0 2 0-15,0-1-26 16,0-1-65-16,0-3-81 16</inkml:trace>
  <inkml:trace contextRef="#ctx0" brushRef="#br3" timeOffset="-38210.665">13150 9263 49 0,'0'0'524'0,"0"0"-488"15,0 0 51-15,0 0-22 16,0 0-26-16,0 0-19 16,-5-22-13-16,5 16 3 0,0 1-2 15,0-1-1 1,-2 0 1-16,-8 0-2 0,-3-2-6 16,-5 4 3-16,-2-2-3 15,-3 4 9-15,-3-2 7 16,1 2 19-16,4 2 11 15,0 0-1-15,2 0-6 16,4 8-7 0,4 6-7-16,2 8-1 15,6-1 6-15,3 0-16 0,0 0 0 16,0-2 3-16,14-2-10 16,4-5-2-16,4-4-5 0,3-6-24 15,2-2-62 1,-3 0-103-16,2-10-343 0</inkml:trace>
  <inkml:trace contextRef="#ctx0" brushRef="#br3" timeOffset="-38032.86">13150 9263 465 0</inkml:trace>
  <inkml:trace contextRef="#ctx0" brushRef="#br3" timeOffset="-37919.325">13150 9263 465 0,'13'-2'60'0,"-13"2"29"0,0 7 27 0,0 12-12 0,-1 4-16 0,-5 7-2 15,0 1-13-15,-1 1-15 16,1 1-28-16,1-2-16 15,0-3-14-15,-1 2-1 16,-1-5-101-16,1-5-254 16</inkml:trace>
  <inkml:trace contextRef="#ctx0" brushRef="#br3" timeOffset="-36807.288">14095 9289 524 0,'0'0'98'0,"0"0"-71"16,0 0 72-1,0 0-23-15,0 0 96 0,0 0-86 16,-20-22-37-16,20 33-7 16,3 15-6-16,6 11 45 15,1 5-45-15,2 1-9 16,1-2-17-16,2-4-7 16,3-6-2-16,2-9-1 15,3-5-3-15,6-13-12 16,4-4-12-16,2-10-9 15,4-14-15-15,-3-8-1 16,-10-6 26-16,-4-4 2 16,-6-1 0-16,-5 11 13 15,-5 9 11-15,-5 13 30 0,-1 10 37 16,0 2-41-16,2 25-25 16,-1 7 36-16,5 5-4 15,1 2-24-15,2-4-6 16,2-3-3-16,4-4-22 15,0-7-96-15,1-10-105 16,-1-12-250-16</inkml:trace>
  <inkml:trace contextRef="#ctx0" brushRef="#br3" timeOffset="-36412.736">14676 9336 722 0,'0'0'31'0,"0"0"66"16,0 0 46-16,0 0-30 16,0 0-33-16,0 0-51 15,0 22-8-15,-8 13 13 16,1 2-29-16,-2 7-5 15,3 1-1-15,6 1-35 16,0 2-28-16,9 1-15 16,16-5-3-16,6-4-47 15,2-4 33-15,-4-6 96 16,-8-3 15-16,-11-7 84 16,-10-4 17-16,0-4-7 0,-12-3-28 15,-12-2 6 1,-7-3-38-16,1 1-27 0,5-3-19 15,8 2-3-15,11-2-42 16,5-2-95-16,1 0-159 16,7 0-579-16</inkml:trace>
  <inkml:trace contextRef="#ctx0" brushRef="#br3" timeOffset="-35230.347">15456 9424 281 0,'0'0'127'0,"0"0"-119"15,0 0 0-15,0 0 31 16,0 0-19-16,0 0 4 15,37-64 34-15,-23 54-10 16,-4 1-3-16,-1 8 16 16,3 1 6-16,-5 0 6 0,0 23-3 15,-1 7 15-15,-3 12-13 16,0 2 11-16,-2 5-2 16,-1-3-17-16,2-5-13 15,0-6-16-15,0-6-11 16,-1-11-14-16,2-9-5 15,2-7-5-15,7-2-2 16,12-2-22-16,10-22-13 16,11-8-74-16,3-7-50 15,-1-2 19-15,-2-1-45 16,-7 3 41-16,-9 8 79 16,-11 9 67-16,-10 5 52 15,-8 8 83-15,0 5-1 0,0 4-13 16,-11 0-36-16,-4 16-14 15,2 13 11-15,1 8-32 16,3 1-29-16,6 0-17 16,3-5-2-1,0-8-2-15,19-4-19 0,6-10-27 16,7-6-5-16,2-5-8 16,2-2-2-1,0-15 17-15,-6-5 44 0,-5-3 1 16,-8 0 3-16,-9 6 23 15,-5 5 25-15,-3 8 21 16,0 5 0-16,0 1-45 16,0 7-27-16,0 11-1 15,0 5 0-15,0 1 2 16,9-5-2 0,20-6-3-16,10-10 3 15,11-3 0-15,4-13-1 16,-5-10 1-1,-11-8-1-15,-13-1 0 16,-19-3 2-16,-6-2-1 0,-1 5 4 0,-19 6 0 16,-7 13 6-16,-4 8-1 0,-4 5-9 15,1 5-1-15,4 14-2 16,12 5-22-16,14 0-51 16,4 0-42-16,24-7-50 15,18-3-142-15</inkml:trace>
  <inkml:trace contextRef="#ctx0" brushRef="#br3" timeOffset="-34640.686">16672 9403 658 0,'0'0'104'16,"0"0"-37"-16,0 0-6 15,0 0 52-15,0 0-17 16,-27 108-37-16,17-70-9 15,4-2-15-15,1-6-23 16,4-6-6-16,1-7-3 0,0-10 0 16,0-6-1-1,0-1 0-15,0-7 16 0,-2-13-18 16,-6-10-10-16,-6-3 3 16,-4-8 2-16,-2-5 3 15,1-3 2 1,3 0 0-16,-1 11 0 0,8 13 2 15,3 13 14-15,6 8-2 16,0 4-14-16,0 0-24 16,20 11-51-16,13 5 37 15,8-3-33-15,3-2 3 16,-1-4-8-16,0-4 13 16,-2-3 21-16,-5 0 42 15,-5 0 5-15,-7-2 12 0,-8 2 27 16,-6 0 28-1,-4 2-12-15,-1 12-40 0,-3 7 1 16,-2 2 12-16,1-2-23 16,6-3-5-1,2-4-1-15,9-7 4 16,5-7 11-16,5 0 21 0,2-5-14 16,-3-16-3-16,-7-4-9 15,-9-7-4-15,-7-3 11 16,-4 1-21-16,0 6 0 15,-4 9-8-15,-17 14-4 16,-7 5 11-16,-5 8-26 16,2 13-20-16,5 8-43 0,13 3-40 15,13-2-137-15,6-6-434 16</inkml:trace>
  <inkml:trace contextRef="#ctx0" brushRef="#br3" timeOffset="-34121.829">17422 9293 703 0,'0'0'12'0,"0"0"-4"0,-26 106 79 15,11-48 53-15,3 6-45 16,-2 3-36-16,-1 1-12 16,5-2-17-16,-2-6-22 15,5-11-6-15,1-12-1 16,4-13-1-16,2-12 0 16,0-8-1-16,0-4-5 15,-2-2-18-15,1-22-43 16,-1-9-69-16,1-12 74 15,1-9 19-15,0-6-5 16,0-6 0-16,0-2 39 16,1 6 9-16,16 8 9 15,5 13 12-15,2 16 36 16,3 14 10-16,-3 11-52 16,5 0-5-16,-3 11 2 0,3 11 19 15,-3 6 40 1,-3 1-12-16,-7-1-3 0,-6 0-8 15,-10-4-12-15,0-3-10 16,-19-1-20-16,-12-7-5 16,-5-1-1-16,2-6-39 15,4-4-127-15,9-2-114 16,15 0-389-16</inkml:trace>
  <inkml:trace contextRef="#ctx0" brushRef="#br3" timeOffset="-33672.947">17690 9381 719 0,'0'0'98'0,"8"75"65"16,-3-36-83-16,-1-2-23 15,5-5-28-15,3-9-15 16,0-9-5-16,4-8-7 16,3-6 2-16,-2-6 13 0,0-15-10 15,-1-5-7-15,-4 0 3 16,0 2-2-16,-4 4-1 16,-1 5 0-1,-1 4-1-15,3 3-7 0,3 4-4 16,5 1-28-16,5 3-26 15,5 0 19-15,1 0-18 16,0 0-21-16,1 0-1 16,-6 0 53-16,-5-3 34 15,-4 1 32-15,-8 0 68 16,-5 2 16-16,-1 0-16 16,0 0-33-16,0 8-58 15,-14 13 47-15,-3 5-13 16,-1 2-29-16,6 2-14 0,6-3-2 15,6-2-69-15,0-4-128 16,14-8-119-16</inkml:trace>
  <inkml:trace contextRef="#ctx0" brushRef="#br3" timeOffset="-33404.751">18410 9314 0 0,'0'0'776'16,"0"0"-715"-16,0 0 7 15,0 0-10-15,0 0 61 16,0 85-40-16,0-46-13 16,-2-3-14-16,2-1-27 15,0-2-6-15,0-7-13 16,0-4-3-16,0-7-3 15,0-3-3-15,10-7-36 16,2-3-58-16,2-2-66 16,2 0-201-16</inkml:trace>
  <inkml:trace contextRef="#ctx0" brushRef="#br3" timeOffset="-33090.365">18579 9388 498 0,'0'0'68'0,"0"0"-23"15,0 0 96-15,0 0-19 16,0 0-37-16,-103 74 4 16,64-43 7-16,-3 2-21 0,-4 3-29 15,-3 1-29-15,-2-3-13 16,2 1-4-16,7-3-2 16,10-6-43-16,16-7-125 15,16-13-241-15</inkml:trace>
  <inkml:trace contextRef="#ctx0" brushRef="#br3" timeOffset="-23448.568">19261 9326 489 0,'0'0'31'0,"0"0"21"0,0 0-1 16,0 0-5-1,0 0 12-15,0 0 0 0,0 0 4 16,31-36 7-16,-24 36-19 16,-2 14-13-16,-4 13 12 15,-1 9 4-15,0 4 11 16,0 2-14-16,-4-3-17 15,-2-2-3-15,0-6 5 16,3-6-10-16,1-5-6 16,2-6-1-1,-1-7-10-15,1-4 1 0,0-3-3 16,0-4 1-16,5-18-3 16,11-12-4-16,2-5-21 15,1-3-23-15,3 1-7 0,-3 3 13 16,0 5 3-16,-4 10 19 15,-2 5 14-15,-5 8 1 16,-4 8 1-16,-1 2 8 16,4 5 3-16,1 17 21 15,1 6 5-15,0 5 2 16,3-2-10-16,0 0-7 16,2-1-1-16,-1-5-15 15,-4-5-6-15,-2-2-4 16,-4-5-64-16,0-6-113 15,0-5-220-15</inkml:trace>
  <inkml:trace contextRef="#ctx0" brushRef="#br3" timeOffset="-23143.348">19692 9254 675 0,'0'0'102'15,"0"0"-93"-15,0 0 71 0,0 0 67 16,1 117-39 0,6-56-30-16,4 6-10 0,5-2-18 15,4-1-19 1,1-6-18-16,2-7-9 0,-4-9-2 15,-2-9-2-15,-6-11-1 16,-6-10-29-16,-4-7-82 16,-1-5-95-16,0-2-152 15</inkml:trace>
  <inkml:trace contextRef="#ctx0" brushRef="#br3" timeOffset="-22890.418">19678 9438 660 0,'0'0'48'0,"0"0"-46"16,0 0 22-16,103-71 37 15,-64 62-4-15,-2 9 16 16,-1 0-13 0,-5 0-6-16,-8 13-21 0,-11 6-6 15,-11 6 2-15,-1 0 3 16,-6 0-1-16,-18-1-17 15,-5-2 1-15,-1-4-13 16,2-5-2-16,8-5-34 16,8-5-141-16,12-3-102 15,0 0-196-15</inkml:trace>
  <inkml:trace contextRef="#ctx0" brushRef="#br3" timeOffset="-22560.205">20054 9288 711 0,'0'0'113'0,"0"0"-89"16,0 0 40-16,0 0 51 16,-16 90-67-16,16-52-21 15,3-5-13-15,15-7-2 16,7-7-5-16,3-9 1 15,4-8-5-15,2-2 4 16,2-5 2-16,2-17-4 16,-2-3 0-16,-4 3 21 0,-7 2 6 15,-10 9 11-15,-9 9 16 16,-4 2-26-16,-2 7-33 16,0 17-5-16,0 9 2 15,0 0-1-15,0 0-87 16,8-5-169-16</inkml:trace>
  <inkml:trace contextRef="#ctx0" brushRef="#br3" timeOffset="-21372.171">21182 9321 285 0,'0'0'399'0,"0"0"-330"16,0 0 47-16,0 0 0 16,0 0-7-16,0 0-7 15,11 104-18-15,-11-75-26 16,0-1-10-16,0-4-26 15,0-6-4-15,0-6-9 16,0-6-5-16,0-5-3 16,4-1-1-16,14-3-4 0,6-13 4 15,5-7-29-15,1-3-9 16,2-3 8 0,-5 1 6-16,-2 3 5 0,-6 3 18 15,-6 8 1-15,-5 6 3 16,-5 5 9-16,-3 3 12 15,0 0-10-15,0 12-9 16,0 12 14-16,0 4 7 16,0 5-15-16,5-4-7 15,4-2 0-15,5-7-4 16,5-4 0-16,1-8-14 16,4-5-23-16,2-3-27 15,-1 0-35-15,2-9-20 16,-5-4 20-16,-4-5 32 0,-1-1 41 15,-5-4 16-15,-1-1 10 16,-2-1 18-16,-1-1 22 16,2 5 24-16,-5 6-6 15,-1 6-8-15,-2 5 7 16,-2 4-14-16,0 0-26 16,0 0-17-16,0 0 0 15,-5 13 3-15,-8 5 19 16,1 4-7-16,0 1-6 15,2 3 4-15,4-3-2 16,3 3-1-16,3-2-5 16,0-2-4-16,0-1 0 15,7-4-1-15,11-5 0 16,2-6-1-16,5-6 1 16,3 0 8-16,2-12-4 15,0-11 0-15,-2-7-1 0,-4-5-2 16,-6-2-1-16,-8 1 0 15,-10 4-3-15,0 9-4 16,-21 7-10-16,-10 7 9 16,-3 9 0-16,1 0-5 15,3 6-31-15,6 11-66 16,6 2-54-16,7 0-68 0,7-1-32 16</inkml:trace>
  <inkml:trace contextRef="#ctx0" brushRef="#br3" timeOffset="-20857.672">22074 9382 407 0,'0'0'249'15,"0"0"-235"-15,0 0 78 16,0 0-6-16,0 0-22 15,0 0-18-15,-62 92-26 16,62-71-2-16,1-3-2 16,16-3-13-16,3-8-1 0,6-6-2 15,1-1-8-15,4 0-3 16,-4-10-1-16,-3-4 12 16,-8-3 1-16,-8-2 5 15,-8-3-1-15,0-3 3 16,-23-3-4-16,-9 3-1 15,-7 3-3-15,-6 5 6 16,-1 4 0-16,4 3 0 16,9 3-4-16,15 3 2 15,15-2-3-15,3-1 0 16,16-5-1-16,17-9-12 16,6-1 12-16,5-3 3 15,0-3-2-15,-8 0 0 16,-5 0 1-16,-10 3 2 0,-9 4 9 15,-10 6 6 1,-2 3-2-16,-2 8-2 0,-17 4-3 16,-4 0-12-16,-5 14-2 15,0 11 1-15,7 5-29 16,9 3-49-16,10-1-45 16,2-2-125-16,11-8-157 15</inkml:trace>
  <inkml:trace contextRef="#ctx0" brushRef="#br3" timeOffset="-20572.289">22279 9257 610 0,'0'0'243'16,"0"0"-232"-16,-23 73-7 0,15-40 34 16,5 3-6-16,3-5-16 15,11-5-9-15,13-8 2 16,12-10 0-16,3-8-1 15,4 0-2-15,2-18-1 16,-8-6 5-16,-9-6 10 16,-12-2-5-16,-9-5-15 15,-7 2 1-15,0 5-1 16,-20 11 0-16,-6 12-4 16,-9 7-4-16,-4 0-23 15,1 19-42-15,7 5-38 0,9 4-36 16,12 0-29-16,10-5-262 15</inkml:trace>
  <inkml:trace contextRef="#ctx0" brushRef="#br3" timeOffset="-20323.346">22690 9197 374 0,'0'0'343'15,"0"0"-328"-15,0 0 28 16,-40 91 70-16,22-30-23 16,-1 5-25-16,5 0-21 0,4-1-12 15,6-6-23-15,4-7-4 16,0-8-4-16,7-13 2 16,8-10-3-16,0-9-9 15,-2-12-48-15,1 0-42 16,-2-12-150-16,-5-15-197 15</inkml:trace>
  <inkml:trace contextRef="#ctx0" brushRef="#br3" timeOffset="-20109.384">22729 9255 710 0,'0'0'103'0,"0"0"-89"0,0 0-6 15,85 20 49-15,-67 11 19 16,0 3-17-16,-4-2 7 15,-3 1-20-15,-5-6-22 16,-6-3-12-16,0-5-12 16,-12-1-3-16,-13-7-8 15,-5-4-62-15,3-3-121 16,5-4-188-16</inkml:trace>
  <inkml:trace contextRef="#ctx0" brushRef="#br3" timeOffset="-19842.552">22998 9344 664 0,'0'0'7'16,"0"0"33"-16,0 78 11 16,0-51-12-16,9-7 0 15,10-2 2-15,5-10-15 16,6-7-1-16,1-1 20 15,5-9 18-15,0-14-39 16,-5-5 1-16,-7-3 5 16,-12-6 0-16,-12 0-16 15,0 5-14-15,-25 5-36 16,-13 12-6-16,-6 15 1 0,0 3-40 16,7 20-42-1,13 8-16-15,17-1-42 16,7-2-263-16</inkml:trace>
  <inkml:trace contextRef="#ctx0" brushRef="#br3" timeOffset="-19613.07">23463 9330 410 0,'0'0'185'15,"0"0"-146"-15,0 0 48 16,-40 90 10-16,37-61-2 16,3-6-46-16,0-1-9 0,6-9-22 15,3-1-12-15,0-6-6 16,1-6-46-16,-4 0-71 16,0-4-158-1</inkml:trace>
  <inkml:trace contextRef="#ctx0" brushRef="#br3" timeOffset="-19436.601">23368 9244 853 0,'0'0'83'0,"0"0"-57"16,0 0 34-16,0 0 7 15,82-4-25-15,-42 4-37 0,-1 0-5 16,-2 1-23-16,-4-1-134 15,-4 0-301-15</inkml:trace>
  <inkml:trace contextRef="#ctx0" brushRef="#br3" timeOffset="-19090.573">23862 9399 755 0,'0'0'97'16,"0"0"-90"-16,92-28 7 0,-64 14 35 15,-5-2 3-15,-4-1-23 16,-10-3-10 0,-6 1-3-16,-3-3-16 0,0 3 0 15,-12 0 13 1,-8 7 5-16,-3 3-5 0,-5 9-7 15,-2 0-3-15,-5 17 12 16,1 15 0-16,3 8 24 16,5 1 0-16,13 3-1 15,10-3-15-15,3-2-12 16,16-4 25-16,16-6-15 0,4-7-17 16,4-6-4-1,6-6-18-15,4-6-133 0,6-4-209 16</inkml:trace>
  <inkml:trace contextRef="#ctx0" brushRef="#br3" timeOffset="-16726.243">25134 9261 142 0,'0'0'246'16,"0"0"-243"-16,0 0 1 16,0 0 1-16,0 0 1 15,0 0 15-15,-1-23-1 16,1 19-4-16,0-2 3 15,0-1 7-15,0 0 1 16,-3 0-1-16,1-1-1 16,1 1 9-16,1-4 9 0,0-1 2 15,0 0 3-15,0 2-9 16,4 1 14-16,1 5 7 16,-2 1-6-16,-2 3-9 15,-1 0-30-15,2 6-10 16,-2 18 10-16,0 11 24 15,0 10 5-15,0 3 6 16,0 1-17-16,0-4-8 16,-2-6-8-16,2-7-7 15,0-7 9-15,0-8-6 16,0-7-1-16,0-5-1 0,3-5 1 16,9 0-2-1,5-5 15-15,7-13-14 16,4-6-11-16,2-2 0 15,1-3-5-15,0 2-14 0,-1 2-1 16,-2 4 4-16,-4 1-4 16,-6 3-1-16,-4 3 14 15,-7 1 3-15,-2 2 2 16,-5 4 0-16,0 4 1 16,0 2 1-16,0 1 8 15,0 0-6-15,-15 15 1 16,-5 10 5-16,0 9 17 15,4 0-2-15,7-2-7 16,7-2-8-16,2-6-7 0,10-4-1 16,14-8 0-1,6-6-19-15,4-6-11 0,5 0-7 16,0-11-34-16,1-7 11 16,-3-6 26-1,-6-5 25-15,-5-3 7 16,-8 1 2-16,-8 3 1 0,-5 9 14 15,-5 10 48-15,0 9-5 16,0 0-38-16,-12 12-20 16,1 14-2-16,1 5 2 15,6 0-3-15,4-5-4 16,5-4-4-16,18-7-2 16,8-8 2-16,5-7 4 15,4 0 7-15,-4-9 3 0,-5-11-2 16,-7-3 3-16,-10-7-3 15,-10-3-1-15,-4-2 2 16,0 5 0-16,-7 8 1 16,-14 7-2-16,-5 12 0 15,-5 3-1-15,0 0-19 16,1 16-74-16,7 2-13 16,12 2-42-16,8-4-50 15,3-3 12-15</inkml:trace>
  <inkml:trace contextRef="#ctx0" brushRef="#br3" timeOffset="-16345.397">26067 9269 275 0,'0'0'395'0,"0"0"-373"15,0 0 23-15,0 0 70 16,0 0-31-16,-42 80-47 16,41-53 5-16,1-2-27 15,0-1-5-15,12-7-7 16,10-8 0-16,8-4-2 16,6-5 0-16,5 0 19 15,-1-14-20-15,-2-8 1 16,-11-2 1-16,-10-4-2 15,-12-3 0-15,-5 0-3 16,-2 1 3-16,-18 9 23 0,-6 7-9 16,-3 8 0-16,-3 6-11 15,-1 0-3-15,4 9-2 16,3 8-20-16,11 4-56 16,9 0-53-16,6-3-88 15,9-5-27-15</inkml:trace>
  <inkml:trace contextRef="#ctx0" brushRef="#br3" timeOffset="-16107.365">26449 9175 309 0,'0'0'351'0,"0"0"-338"16,0 0 13-16,0 82 69 15,0-32 26-15,0 10-50 16,0 1 0-16,0-2-41 16,0-3-20-16,7-5-6 15,5-8-4-15,1-4 0 16,0-9-11-16,-3-11-78 0,-6-11-115 16,1-8-166-1</inkml:trace>
  <inkml:trace contextRef="#ctx0" brushRef="#br3" timeOffset="-15829.523">26468 9221 863 0,'0'0'0'0,"0"0"0"15,0 0 0-15,0 0 31 16,104 32 4-16,-66 2-27 16,-4 3 13-16,-8-1 5 0,-9-1-6 15,-9-6-9-15,-8-6 1 16,0-5-11-16,-18-4 0 16,-10-4 7-16,-8-3-8 15,2-4-102-15,5-3-152 16,16-6-427-16</inkml:trace>
  <inkml:trace contextRef="#ctx0" brushRef="#br3" timeOffset="-15358.704">27043 9243 568 0,'0'0'29'15,"0"0"-25"-15,0 0 74 16,0 0 8-16,-90 11-25 16,62 13-19-16,-1 4-11 15,5 4 1-15,3 1-10 16,7-5-5-16,8-1-5 15,4-4-12-15,2-5 1 16,5-4-1-16,16-6 0 0,5-6-19 16,7-2 5-16,5 0-21 15,5-16 12-15,-3-8 19 16,-3-7 4-16,-2-8 0 16,-10-10 0-16,-4-1-24 15,-11-1 10 1,-10 5 14-16,0 5 10 0,-7 7 38 15,-17 6 16-15,-9 5 8 16,-9 3-16-16,-8 5-33 16,-8 4-15-16,4 10-7 15,6 1-1-15,12 4-1 16,12 17-9-16,11 5-101 0,13 3-123 16,6 1-331-1</inkml:trace>
  <inkml:trace contextRef="#ctx0" brushRef="#br3" timeOffset="-15200.646">27374 9535 933 0,'0'0'106'0,"0"0"-94"15,0 0-12-15,0 0-168 16,0 0-403-16</inkml:trace>
  <inkml:trace contextRef="#ctx0" brushRef="#br3" timeOffset="-13740.312">10433 10253 458 0,'0'0'181'15,"0"0"-124"-15,0 0 64 16,0 0 13-16,0 0-23 0,0 0-13 16,13-46-4-1,-13 46-30-15,0 0-24 0,0 0-4 16,0 0-6-16,-1 12-10 16,-5 12 0-16,0 8 3 15,4 8-11-15,2 1-5 16,3 0-3-16,17-1-3 15,8-8-1-15,2-8 3 16,7-9-3-16,-1-8-6 16,0-7-9-16,4-3-9 15,3-19 2-15,-4-9 2 16,-3-6 2-16,-9-7 10 16,-9-2 6-16,-7-1-1 15,-6 5 3-15,-5 10 1 16,0 10 0-16,0 12 12 15,0 9 11-15,-3 1-15 0,-6 10-8 16,-6 20 3-16,3 9 1 16,6 8-4-16,6 2 0 15,0 4-2-15,3-6-27 16,11-4-43-16,5-11-124 16,1-14-189-16</inkml:trace>
  <inkml:trace contextRef="#ctx0" brushRef="#br3" timeOffset="-13259.895">11000 10272 643 0,'0'0'68'15,"0"0"43"-15,0 0 0 16,0 0-15-16,0 0-24 0,0 0-1 16,25-26-22-16,-11 26-3 15,0 3-9 1,-2 16-4-16,-7 12-14 0,-5 7-19 15,0 9 0-15,-17 1 0 16,-5 2 3-16,2-4-2 16,9-6-1-1,9-2-9-15,2-1-37 0,18-4-17 16,10 1 11-16,4 0 29 16,-4 0 20-16,-10-3 2 15,-10 0 1-15,-8-4-8 16,0-3 8-16,-17-5 23 15,-5-1 11-15,-8-6-9 16,0-3-21-16,0-7-4 0,5-2-12 16,10-1-65-16,9-21-50 15,6-5-110-15,3-7-282 16</inkml:trace>
  <inkml:trace contextRef="#ctx0" brushRef="#br3" timeOffset="-12826.335">11334 10368 718 0,'0'0'100'0,"-33"108"30"0,21-52 13 16,0-7-15-16,6-12-58 15,3-8-8-15,2-13-38 16,1-7-18-16,0-6-4 16,0-3 1-16,0-1-3 15,1-18-20-15,11-12-101 16,3-5-31-16,-1-3-20 16,2-3-26-16,-4 1 119 15,1 3 64-15,-2 9 15 16,-4 11 38-16,-2 11 98 15,-2 7 18-15,2 0-84 16,3 20-27-16,3 10 53 16,0 2-18-16,3 2-29 0,1-3-5 15,4-6-18-15,-1-3-15 16,-1-8-5-16,-4-4-5 16,-6-6-1-16,-2-4-23 15,-1 0-58-15,1 0-64 16,5-6-139-16,-2-6-309 15</inkml:trace>
  <inkml:trace contextRef="#ctx0" brushRef="#br3" timeOffset="-12323.084">11565 10518 582 0,'0'0'0'15,"0"0"0"-15,0 0 52 16,0 0 20-16,0 0 20 16,0 0-33-16,57-1-22 15,-39-10-11-15,-3-5-10 0,1 0-4 16,2-5-7 0,-2 0-5-16,1-2 0 0,-5 2-46 15,-2 4 36-15,-3 4 3 16,-5 5 7-16,-2 4 4 15,0 2 14-15,0 2 26 16,0 0-21-16,-3 3-6 16,-1 20 8-16,1 8 25 15,3 7 6-15,0 2 4 16,0-4-10-16,0-2-6 16,0-2-28-16,3-5-13 0,-2-3-3 15,2-5-13-15,-2-3-114 16,2-14-227-16</inkml:trace>
  <inkml:trace contextRef="#ctx0" brushRef="#br3" timeOffset="-11904.446">12074 10543 430 0,'0'0'50'0,"0"0"-50"16,0 0 93-16,107-69-36 15,-73 46-13-15,-4 3-12 16,-7 1-7-16,-8 4-8 15,-11 2-3-15,-4 3 4 16,-4 0 11-16,-17 2 1 16,-4 3-15-16,0 3 12 15,0 2 24-15,3 0-10 16,0 11 4-16,2 15-7 16,2 7 5-16,5 4 1 15,4 0-21-15,9-4-14 16,0-3 4-16,7-5-11 0,11-6-2 15,6-5 0 1,7-10-57-16,2-4-68 0,3 0-154 16,-2-18-450-16</inkml:trace>
  <inkml:trace contextRef="#ctx0" brushRef="#br3" timeOffset="-11556.695">12472 10374 549 0,'0'0'145'0,"0"0"15"16,0 82 32-16,0-46-50 15,0-3-38-15,0-5-44 16,0-5-39-16,0-7-16 16,0-7-4-16,0-6-1 15,0-3 0-15,9 0-17 16,9-10-7-16,9-6-60 15,4-5-31-15,2 1 26 16,-2-4 23-16,-1 3 41 16,-3-1 24-16,-9 8 1 15,-5 4 46-15,-8 7 30 16,-2 3 10-16,-3 0-33 0,0 4-19 16,-2 17-16-1,-12 3 9-15,0 2-14 0,-1-1-10 16,5 1-3-1,4-2-8-15,6-5-135 0,0-7-174 16</inkml:trace>
  <inkml:trace contextRef="#ctx0" brushRef="#br3" timeOffset="-11008.992">12936 10433 746 0,'0'0'74'0,"0"0"-63"16,0 0 2-16,0 0 62 16,-33 86-30-16,26-56-17 15,2-7-13-15,5-2-6 16,0-7-6-16,6-6-4 16,11-5 2-16,10-3 2 0,3-6-3 15,5-13-20 1,1-2 14-16,0-2 1 0,-2-4 5 15,-3-3 4 1,-2-7-3-16,-2-1 1 0,-9-3 1 16,-4 2 1-16,-9 6-3 15,-5 5 0-15,0 14 8 16,-12 5 22-16,-3 9-24 16,-7 0-4-16,-3 15 0 15,2 11 11-15,-1 11 18 16,8 6 11-16,7 0-3 15,6-1-10-15,3-2-19 16,0-6 4-16,3-5-14 16,6-4-1-16,6-8-6 0,-2-3-80 15,3-8-105-15,0-6-316 16</inkml:trace>
  <inkml:trace contextRef="#ctx0" brushRef="#br3" timeOffset="-10548.643">13478 10600 850 0,'0'0'0'0,"0"0"-34"16,87-18 34-16,-54 10 4 16,-1-4 12-16,-5-1-1 15,-3-1-7-15,-8 0-1 16,-7 0 1-16,-4-3-4 16,-5 1 4-16,0-1-2 15,-2 3 15-15,-10-1 20 16,-4 4-13-16,-1 5 2 15,-2 6-12-15,-3 0 2 16,-3 10 10-16,-1 9 7 16,-1 7-6-16,3 4 15 15,6-1-10-15,6 3-6 16,9-1-9-16,3-1-3 16,0-1-7-16,9-5-11 15,9-3-3-15,7-6 1 0,5-6-33 16,6-9-52-1,6 0-54-15,5-15-164 0,1-8-407 16</inkml:trace>
  <inkml:trace contextRef="#ctx0" brushRef="#br3" timeOffset="-10373.474">14040 10492 777 0,'0'0'212'0,"0"0"-204"0,-39 77 15 16,17-39 48-16,6-1 2 15,7-3-33-15,4-5-25 16,5-2-15-16,0-8-2 16,0-8-46-16,0-7-68 15,0-4-39-15,0-7-44 16,0-13-359-16</inkml:trace>
  <inkml:trace contextRef="#ctx0" brushRef="#br3" timeOffset="-10220.698">13797 10428 805 0,'0'0'184'0,"0"0"-141"0,0 0 54 16,0 0-11-16,0 0-47 15,0 0-22-15,42-28-7 16,4 37-10-16,6 1-30 16,5-4-200-16,1-3-266 15</inkml:trace>
  <inkml:trace contextRef="#ctx0" brushRef="#br3" timeOffset="-9530.716">14313 10482 421 0,'0'0'510'0,"0"0"-508"16,0 0-2-16,0 0 3 15,0 0-1 1,0 0 17-16,30 59 20 0,-9-59-3 15,4 0-22-15,2-13-14 16,0-3-2-16,-5-6-8 16,-8 1 6-16,-8-1-7 15,-6 3-6 1,0 6 17-16,0 4 0 0,-17 7 20 16,-8 2-1-16,-9 9-4 15,-4 15 24-15,-2 9 11 16,4 3-5-16,4 1-9 15,8 2-22-15,9-2-8 16,9-5-6-16,6-5-5 16,0-6-34-16,21-7-13 15,12-11-28-15,7-3-28 0,6 0-60 16,5-15 9-16,-3-2 19 16,-2-2 120-16,-9-1 20 15,-6-1 86-15,-7 1 19 16,-10 6 9-16,-6 5 2 15,-6 6-7-15,-2 3-27 16,0 0-69-16,0 16-11 16,-7 8 3-16,1-4-3 15,4-1 1-15,2-4-3 16,0-6 0-16,8-6 0 16,13-3 1-16,7 0-1 15,6-9-4-15,5-11-22 16,3-4 4-16,1-4 22 15,-1-4 0-15,-4-7-1 0,-3 0 1 16,-7-1-13-16,-13 5-22 16,-12 7 17-16,-3 12 16 15,-13 5 2-15,-13 10 15 16,1 1 3-16,-2 14-2 16,3 16 11-16,0 4 4 15,4 6 5-15,11-1-1 16,5 3-13-16,4-3-20 15,8-4-2-15,13-2-2 16,4-4-70-16,2-2-86 16,0-2-66-16,-3-6-313 0</inkml:trace>
  <inkml:trace contextRef="#ctx0" brushRef="#br3" timeOffset="-8376.662">15944 10304 356 0,'0'0'97'0,"0"0"1"16,0 0 30-16,0 0 2 16,0 0-18-16,0 0-42 15,10-23-22-15,-10 46-27 16,0 13 91-16,0 14-5 16,0 3-38-16,0-2-10 15,2-2-30-15,2-14-9 16,1-5-10-16,1-9-7 15,-2-7 0-15,-1-8-1 16,0-6-1-16,6 0-1 16,7-5-5-16,4-14-2 15,4-7-16-15,1-7-3 0,-3-2 3 16,1-3-1-16,-1 5 5 16,-4 8 14-16,-7 9 5 15,-4 10 12-15,-2 6 4 16,2 8-6-16,2 16 6 15,0 7-1-15,3 2-5 16,-2-3-8-16,4-4-1 16,5-9-1-16,2-5 0 15,3-7-3-15,2-5-16 16,0-2-11-16,4-13-9 0,-3-6 0 16,-3-5 17-1,-5-1 18-15,-1 1 4 0,-9 9 1 16,-2 5 9-16,-5 9 19 15,-2 3-8 1,0 10-21-16,0 14-2 16,-6 9 2-16,6-1 2 15,0-3-1-15,9-10 0 0,18-6 0 16,8-11-1-16,7-2 6 16,3-13-3-16,-3-12 4 15,-9-8-6-15,-10-5 3 16,-12-2 2-16,-11-5-3 15,0 1-3-15,-15 7-5 16,-12 9-6-16,-13 14 2 16,-5 13-1-16,-5 1-1 0,3 13-17 15,11 17-48-15,13 3-85 16,19 1-135-16</inkml:trace>
  <inkml:trace contextRef="#ctx0" brushRef="#br3" timeOffset="-7400.133">17811 10322 566 0,'0'0'35'0,"0"0"74"15,0 0-3-15,0 0-19 16,0 0-3-16,0 0-10 16,0-40-6-16,1 38-9 15,5-2-9-15,-2 2-11 16,5-2-6-16,2-1-6 15,0 2-6-15,3 3-2 16,-1 0 0-16,2 0-1 0,2 0-5 16,-2 13 0-16,-5 9-4 15,-3 3 3-15,-7 6-8 16,0 4-4-16,-1 1 0 16,-12-1 1-1,-1-6-1-15,0-2-3 0,1-3-23 16,6 0-13-16,5 0-11 15,2 3-20-15,12 2-8 16,12 2 22-16,3 1 37 16,-1 2 6-16,-3-3 10 15,-2-3 3-15,-6-5 4 16,-5-6 16-16,-6-7 32 16,-4-3-3-16,0-4-10 15,-12 0-14-15,-12-3 14 16,-6 0-18-16,0 0-13 15,6 0-8-15,5-9 0 16,8-2-14-16,8-5-60 0,3 2-93 16,8-5-47-16,17-5-176 15</inkml:trace>
  <inkml:trace contextRef="#ctx0" brushRef="#br3" timeOffset="-6908.167">18513 10450 281 0,'0'0'333'0,"0"0"-308"16,0 0 52-16,0 0-15 15,0 0-22-15,0 0-2 16,13-70 16-16,-13 64-10 15,0-4-13-15,-2 3-14 16,-10-1-12-16,-2-1 4 16,-4 3 3-16,3 1-5 15,-6 5 1-15,-2 0 0 16,-6 4 11-16,-4 19 17 16,-2 7 1-16,2 3-14 15,6 3-9-15,8-5-6 0,11-5-4 16,8-6-3-1,0-7-1-15,16-5 0 0,10-8-1 16,1 0-1-16,4-2-27 16,2-14-16-16,1-2 14 15,-4 0 10-15,-6 5 11 16,-2 6 10-16,-7 7 14 16,-4 0 38-16,-5 20 0 15,-3 2-8-15,-2 2-20 16,1-1-8-16,2-5-13 15,5-4-3-15,1-4-2 16,8-8-58-16,5-2-43 16,5 0-117-16,2-9-215 0</inkml:trace>
  <inkml:trace contextRef="#ctx0" brushRef="#br3" timeOffset="-6192.338">18846 10328 406 0,'0'0'275'0,"0"0"-145"16,-11 103 28-16,4-68-31 0,4-2-21 15,1-4-38-15,2-8-25 16,0-5-21-16,0-7-7 16,0-7-10-16,0-2 0 15,2 0-3-15,17-2 0 16,6-17 11-16,7-5-13 16,2-4-27-16,2-1-11 15,1 0-10-15,-1 5-13 16,-7 7 18-16,-10 6 9 15,-12 5 24-15,-5 6 9 0,-2 0 1 16,-2 0 0-16,-14 6 11 16,-6 13 20-16,-4 9 11 15,1 4-2 1,7-1-5-16,5 1-16 16,10-5-9-16,3-7-8 15,1-3-1-15,21-8-1 0,8-7-16 16,8-2-19-16,2 0-16 15,3-14-1-15,-1-6 29 16,-6-5 13-16,-6 3 3 16,-10 1 6-16,-7 6 1 15,-8 4 10-15,-5 9 24 16,0 2 3-16,-4 2-31 16,-7 15-6-16,2 3 2 15,6 4 0-15,3-5-2 16,3-5 3-16,20-8-1 0,4-4 0 15,8-2 5-15,1-6-1 16,0-15-4-16,-3-5-1 16,-9-4 1-16,-11-5-2 15,-13-3-6-15,0 1 1 16,-22 4-8-16,-11 12 2 16,-4 9-6-16,-1 12 10 15,1 0 3-15,6 17-15 16,5 7-43-16,13 4-64 15,13-1-141-15,0-3-20 16</inkml:trace>
  <inkml:trace contextRef="#ctx0" brushRef="#br3" timeOffset="-5626.312">19669 10343 611 0,'0'0'118'0,"0"0"-17"16,-8 79 40-16,1-44-36 15,1 0-45-15,0-5-15 16,5-7-13-16,-2-6-12 16,3-8 1-16,0-6-8 15,0-3-6-15,0 0 3 16,0 0 5-16,0-13-15 16,9-3-2-16,3 0-11 15,3 2-14-15,0 5-8 16,1 2-13-16,-1 1-23 15,3 1-11-15,3 3-29 16,-2-4-32-16,5 2 21 0,-2-3 30 16,0-2-5-16,-2-4 12 15,-2-1 61-15,-3-6 24 16,-2 3 31-16,-7-3 78 16,-3 2-13-1,-3 6 10-15,0 4 17 0,0 7 18 16,-10 1-76-16,-8 7-23 15,-4 17 15-15,1 7-10 16,1 3-40-16,10 2-7 16,7-2-4-16,3-9-58 15,6-7-71-15,17-8-66 16,3-10-75-16</inkml:trace>
  <inkml:trace contextRef="#ctx0" brushRef="#br3" timeOffset="-5144.471">20109 10362 117 0,'0'0'841'0,"0"0"-838"16,0 0 15-16,0 0-2 15,-50 97 1-15,44-60-4 16,6-7-6-16,0-5-2 16,22-7-5-16,8-9 4 15,4-9-8-15,5-2 4 16,4-18-11-16,-1-7-18 15,-5-6 18-15,-2-7 11 16,-5-3 0-16,-4 1 3 16,-5 8 2-16,-6 10 7 15,-6 12 28-15,-9 12 1 0,0 0-41 16,0 21 0-16,-10 17 0 16,-1 15 6-16,4 10-3 15,4 7-1-15,3 3 2 16,0 2-2-16,6 0-1 15,3-4-1-15,0-8-1 16,-2-8-2-16,-7-10-13 16,0-9-7-16,-9-13-5 15,-10-12 7-15,-8-11-3 16,-4 0 24-16,-9-13 8 16,-4-10 17-16,-2-3 20 15,-6-4 1-15,-2-1 2 16,3 1 5-16,6 3 11 0,14 6 8 15,10 6-11 1,15 4-22-16,6-1-32 0,15 0-7 16,22-4-30-16,17-3-11 15,10-11-84-15,12-7-239 16</inkml:trace>
  <inkml:trace contextRef="#ctx0" brushRef="#br3" timeOffset="-4436.348">20782 10357 870 0,'0'0'99'0,"0"0"4"15,0 0 32-15,0 0-51 16,0 0-38-16,0 0-23 16,0-35-12-16,0 34-6 15,0 1-5-15,0 0-26 0,0 0-35 16,2 0-83-16,5 0-75 15,4 3-189-15</inkml:trace>
  <inkml:trace contextRef="#ctx0" brushRef="#br3" timeOffset="-4227.518">20857 10635 1043 0,'0'0'169'0,"0"0"-164"16,0 0-5-16,0 0 0 16,0 0-23-16,0 0-98 15,73-23-175-15</inkml:trace>
  <inkml:trace contextRef="#ctx0" brushRef="#br3" timeOffset="24403.153">15802 12208 67 0,'0'0'477'0,"0"0"-477"16,0 0 19-16,0 0 80 16,0 0-25-16,0 0-4 15,0 0-12-15,0 0-10 16,3 2-20-16,-3-2-1 15,0 0 4-15,0 0-1 16,0 0-7-16,0 0-2 16,0 0-2-16,0 0 2 15,0 0-1-15,0 0 0 16,0 0 3-16,0 0-6 16,0 0 0-16,0 0-5 0,0 0-11 15,0-2-1-15,-1-3 4 16,-4 2-4-16,2-3 2 15,-1 3-2-15,-2-1 0 16,-5-1-2-16,1 0 2 16,-1 0 0-16,0 1-1 15,2 1 1-15,-2 2-1 16,1-1 1-16,-1 2-2 16,-2 0 1-16,-1 0 0 15,-3 0 0-15,0 0 1 16,2 4-2-16,0 3 1 0,1 2 1 15,-2 2 3 1,-1 2-2-16,0-1 0 0,4 3 0 16,2-1 1-1,1 1-1-15,1 4 2 0,1 2 1 16,4 2 4-16,-1 0-1 16,2 2-3-16,2 3 2 15,1-3 1-15,0 2 0 16,0-2 1-16,1 2 1 15,10-1-4 1,1-1-1-16,0-3-2 0,4 0 0 16,2-3 1-16,4-2-1 15,4-3 1-15,-2-4-2 16,3-6-1-16,-2-4 0 16,-1 0 1-16,-5-6 0 15,1-11 1-15,-3-3-2 16,-3-4-4-16,1-2-6 15,-3-1 1-15,-2 2-4 16,3 1 3-16,-5 3 8 16,0 0-2-16,-4 0 0 15,2 1-6-15,-2-1 1 0,-1 5 3 16,2-2 5-16,-2 1-2 16,-2 2-6-16,2-1 0 15,0 2 1-15,1 2 8 16,0 2 0-16,-1 1 0 0,-2 1 0 15,-1-1 0 1,0 2 0-16,0 0-1 0,0 0-1 16,0 1 2-16,0 2 0 15,0 2 0 1,0-2 0-16,0 3 2 0,0 1-1 16,0 0 4-16,0 0 3 15,-1 0 1-15,-1 0-3 16,-2 0-1-16,-1 0-3 15,1 0 1-15,-2 0-3 16,0 5 0-16,0 7 0 16,-1 3 0-16,1 5 2 15,3 2 9-15,0 4-1 16,3-1 1-16,0 0-7 16,0 1 1-16,0-2 3 0,0 0-3 15,6-1-1-15,1-2 0 16,2-1 2-16,0-2-3 15,1-1 1-15,2-3-2 16,-1-2 1-16,1-4 1 16,3 0-2-1,-2-4-2-15,0-1 1 0,-2-1 1 16,-2-2 1-16,0 0-1 16,-3 0-2-16,-2 0 3 15,-1 0-3-15,0 0 0 16,0 0 0-16,4 0 2 0,-2 0 3 15,1 0 0-15,2 0 2 16,-4 0-6 0,5 0 0-16,-2 0-1 15,1 0 0-15,-1 0 0 16,1 0-1-16,-2 0-4 16,0 0-54-16,-2 0-122 15,-1-6-328-15</inkml:trace>
  <inkml:trace contextRef="#ctx0" brushRef="#br3" timeOffset="25520.658">16174 11762 16 0,'0'0'465'0,"0"0"-419"16,0 0 49-16,0 0 7 15,0 0-26-15,0 0-15 16,0 0-7-16,0 0-21 16,0 0 2-16,0 0 7 15,0 0 0-15,0 0-2 16,0 0 3-16,0 0-2 16,0 0 1-16,0 0-8 15,0 0-9-15,0 0-6 16,0 0 1-16,0 0-2 0,0 0-1 15,0 0-4-15,0 5-3 16,0 6-7-16,4 6 0 16,1 6 23-16,0 0-15 15,-2 2-6-15,0 3-2 16,1 0-3 0,-3 3-4-16,2-8-97 0,3-6-334 15</inkml:trace>
  <inkml:trace contextRef="#ctx0" brushRef="#br3" timeOffset="26669.427">16842 12278 547 0,'0'0'54'0,"0"0"24"0,0 0 22 16,0 0-5-16,0 0-13 15,0 0-7-15,0 0-12 16,-3 0-12-1,3 0-2-15,0 0-4 0,0 0-14 16,0 0-8-16,3 0-7 16,9 3 8-16,7 1 1 15,7-2-13-15,5 2-1 16,5 0-1-16,3-3-10 16,-3 0-2-16,-3 1-10 15,-4-2-28-15,0 0-64 16,-4 0-90-16,-4 0-135 0</inkml:trace>
  <inkml:trace contextRef="#ctx0" brushRef="#br3" timeOffset="26970.2">16972 12468 905 0,'0'0'38'15,"0"0"38"-15,0 0 45 16,86 0-69-16,-57 0-24 15,-4 0-28-15,-2 4 0 16,-1 7-38-16,-3-3-139 16,-1-2-272-16</inkml:trace>
  <inkml:trace contextRef="#ctx0" brushRef="#br3" timeOffset="28436.604">18049 12112 681 0,'0'0'34'0,"0"0"85"16,0 0 14-16,0 0-63 16,0 0-39-16,0 0-3 0,0 0-8 15,0 0-8-15,-1 0-1 16,1 0 0-16,-2 0-3 15,1-4-8-15,-4-2 0 16,2-3 0-16,-4-1 3 16,-1 2 4-16,1-1-3 15,-5 1-4-15,-3 1 10 16,0 0-8-16,-1 2 1 16,-1 1 3-16,-1 3 3 15,-2 1-6-15,-3 0 1 16,-1 0-2-16,-1 0 6 15,2 7 7-15,4 4-7 16,0 5 1-16,2 0 3 0,4 4 0 16,-1 3 1-1,2 0-4-15,3 2 6 0,3 2 3 16,3 1-2-16,-1 1-5 16,4-1-1-16,0 1-4 15,0 2 0-15,0-1-1 16,10-4-2-16,5-1 0 15,5-5-1-15,2-4-2 16,2-3 1-16,1-6 3 16,2-2-4-16,-1-5-2 15,0 0 2-15,1-2 0 16,-4-10-1-16,1-3-1 0,-2-2 2 16,-1-4-1-1,-5 0-1-15,0-2 2 0,-3 2-4 16,-4 0 0-1,-1-1-1-15,-3 1-2 0,-2-1 1 16,-2 2 2-16,-1 0 1 16,0 5 3-16,0 1 0 15,0 2 0-15,0 4 0 16,0 1 0-16,0 1 1 16,-1 3-1-16,-1 1 0 15,1 0 1-15,1 1 2 16,-2 1 1-16,2 0-2 0,0 0 0 15,0 0-1-15,-3 0-1 16,-2 1-3-16,0 14 3 16,1 1 4-16,1 3 1 15,0-1 8 1,3 2-4-16,-2-2-2 16,2 1-4-16,0 3 3 0,0-1 0 15,0 1-2-15,0-2 1 16,6 3-2-16,2-2 0 15,2 0 1-15,-3 0-2 16,2-5 2-16,3 0 1 16,0-3 0-16,3-1 6 15,8-5 3-15,5-1 4 16,6-6 0-16,4 0-9 16,2 0-7-16,-3 0 1 0,-3 0-3 15,-2 0-3-15,-4 0-22 16,-4-1-74-16,-4 1-131 15,-4 0-419-15</inkml:trace>
  <inkml:trace contextRef="#ctx0" brushRef="#br2" timeOffset="174524.27">10803 6732 30 0,'0'0'0'15</inkml:trace>
  <inkml:trace contextRef="#ctx0" brushRef="#br2" timeOffset="174600.626">10803 6732 104 0,'-82'25'22'0,"74"-23"50"0,4-2-21 15,2 0-51 1</inkml:trace>
  <inkml:trace contextRef="#ctx0" brushRef="#br2" timeOffset="175320.664">10680 6660 423 0,'0'0'69'0,"0"0"-1"15,0 0 37-15,0 0 6 16,0 0-25-16,0 0-20 15,0 0 2-15,11-21-33 16,-10 20-9-16,-1-1-1 16,0 2-4-16,0 0 24 15,0 0-17-15,0 0-4 16,0 0 20-16,0 0-29 16,0 0-15-16,0 12-1 15,0 10 1-15,0 5 14 16,0 5-3-16,0 5-11 0,0 4 38 15,0 2-28-15,0 5 27 16,-3 3-21 0,-3 3-15-16,0 3 31 0,-2-4-30 15,2-5 1-15,-2-6 24 16,5-10-25 0,0-7 5-16,0-7-3 0,3-7 1 15,0-5-2-15,0-4-3 16,0-2-1-16,0 0-11 15,0-8-19-15,12-18-56 16,9-15-161-16,0-10-400 16</inkml:trace>
  <inkml:trace contextRef="#ctx0" brushRef="#br2" timeOffset="176061.304">10697 6749 816 0,'0'0'59'0,"0"0"-35"16,0 0 92-16,0 0-42 16,0 0-61-16,0 0 12 15,28-48-20-15,-7 38 5 16,4 3 3-16,-8-1-7 16,1 4 20-16,-9 2-26 15,-2 2 4-15,-1 0-2 16,-3 0-2-16,1 8 0 15,-2 6 5-15,4 4-4 16,-4 0 32-16,-1 7-6 0,1 0-14 16,-2 3 30-1,0-2-16-15,0-2-5 0,-11 0 5 16,-4-4-16-16,-1-2 16 16,-4-2-27-16,4-5 2 15,4-3 3-15,6-4-5 16,5-4 0-16,1 0-2 15,0 0-19 1,0 0-2-16,1 0-34 0,15-9 2 16,2 2 20-16,5 0 11 15,-3 1 1-15,2 0 17 16,0 3 6-16,0 3-1 16,2 0 1-16,-3 0 0 15,3 6-6-15,-3 8 6 16,-3 2 0-16,-4 0-2 0,-6 1 7 15,-3-1 1-15,-5 0 0 16,0 0 2-16,-16 3 40 16,-9-2 4-16,-6-3 5 15,1-1-21-15,3-3-16 16,0 0 1-16,1-5-21 16,2 0 0-16,4 0 0 15,7-5 0-15,7 2-38 16,6 0-51-16,0-2-129 15,19 0-204-15,12-4-210 16</inkml:trace>
  <inkml:trace contextRef="#ctx0" brushRef="#br2" timeOffset="176653.869">11100 7124 787 0,'0'0'58'16,"0"0"-46"-16,0 0 60 16,0 0-23-16,0 0-26 15,0 0 9-15,76-15-5 16,-48 9-20-16,-1 0 11 0,-3 1-18 15,1-1 0-15,-7 1 5 16,-1-1-2-16,-6-2-2 16,-2 1 14-1,-3-3 2-15,-1-2 14 0,-1-2-13 16,-2 1-12-16,-2 1 8 16,0-1-4-16,0 4-2 15,0-1 5-15,0 2-10 16,0 2-3-16,-6 0 0 15,-2 1 0-15,-2 2 15 16,-3 2-15-16,-1 1 0 16,2 0-2-16,-1 0 10 15,1 4-11-15,-6 11 3 0,1 0 0 16,-2 5 5 0,0 2-4-16,2 2-1 0,1 1 9 15,4-2-4-15,6 1 11 16,4 2-12-1,2-1-3-15,0-1 18 0,6 0-14 16,6-3-4-16,5-2 3 16,2-4-2-16,7-2 20 15,3-4-22-15,4-4 3 16,0-4 0-16,0-1-3 16,-2 0-22-16,3-4-58 15,-5-9-76-15,5-2-215 16</inkml:trace>
  <inkml:trace contextRef="#ctx0" brushRef="#br2" timeOffset="177256.53">11622 6974 808 0,'0'0'55'0,"0"0"-54"16,0 0 108-16,-21 93 8 0,9-57 1 15,3-1-53-15,6-2-22 16,3-4-4-16,0-3-23 15,0-8-10-15,0-4-2 16,6-6 2-16,3-6-7 16,7-2 1-16,7 0 0 15,5-8-10-15,3-10 3 16,1 0-24-16,-7-3 12 16,2 2-7-16,-3-2 24 15,0 4-7-15,-6 1 5 16,-5 3-4-16,-1 2-2 0,-7 4 1 15,-1 2 8-15,-4 4 2 16,0 1-10 0,0 0 8-16,0 0 1 15,0 0-4-15,-3 0 4 0,-9 1-2 16,-3 14 0-16,-4 4 4 16,-2 0 19-16,9 1-13 15,-1-1-6-15,4 0 19 16,1 1-12-16,8-3 0 15,0 2-7-15,0-3 4 16,6-1 1 0,13-3-7-16,10-7 0 0,5-3 9 15,2-2-9-15,1 0-52 0,-4-6-76 16,-8-4-147 0,-7-1-344-16</inkml:trace>
  <inkml:trace contextRef="#ctx0" brushRef="#br2" timeOffset="177552.85">12171 7082 604 0,'0'0'142'0,"0"0"-119"16,0 0 45-16,0 93-5 15,0-69 8-15,0-4-35 16,0-1 3-16,0-4-29 16,0-4-9-16,0-1 3 15,0-5-4-15,1 0-52 16,4-5-78-16,5 0-106 15,-1 0-287-15</inkml:trace>
  <inkml:trace contextRef="#ctx0" brushRef="#br2" timeOffset="177820.987">12056 7103 385 0,'0'0'437'16,"0"0"-431"-16,0 0 79 15,0 0 18-15,0 0-7 16,0 0-35-16,73-65-30 16,-55 61-8-16,3 1-15 15,0 3-1-15,-2 0-7 16,1 0-5-16,0 0 2 0,0 0-83 15,8 0-79 1,2 0-104-16,6 0-336 0</inkml:trace>
  <inkml:trace contextRef="#ctx0" brushRef="#br2" timeOffset="178245.156">12544 7049 745 0,'0'0'16'0,"0"0"14"16,0 0 45-16,0 0 4 15,0 0-42-15,0 0 25 16,-73 102-36-16,70-68-10 15,3-3 13-15,0-1-24 16,0-4-4-16,7-7-1 16,9-5 0-16,6-8 8 15,4-6-7-15,10 0-1 16,4-8 0-16,4-14-2 16,-4-3-14-16,-3-6 10 15,-14-3 6-15,-9-3-5 16,-12-1 5-16,-2 4-8 15,-16 3 8-15,-14 8 1 0,-9 9 4 16,-4 7-5-16,-3 7 3 16,1 0-6-16,2 13-80 15,8 5-64-15,10 1-97 16,10-2-271-16</inkml:trace>
  <inkml:trace contextRef="#ctx0" brushRef="#br2" timeOffset="178789.807">12914 7078 561 0,'0'0'25'16,"0"0"9"-16,0 0 18 15,0 0 31-15,0 0-4 16,0 0-5-16,15 71-3 15,-15-29 6-15,0 7-13 16,0 3 11-16,-3 2-20 16,3 0-44-16,0-5 44 15,0-2-43-15,0-7-11 16,1-4-1-16,4-4 6 16,-1-5-14-16,-1-4 4 0,-1-6-102 15,-1-7-94 1,2-10-281-16</inkml:trace>
  <inkml:trace contextRef="#ctx0" brushRef="#br2" timeOffset="179293.424">12869 7161 501 0,'0'0'0'16,"0"0"-1"-16,0 0 1 16,0 0 20-16,0 0 23 15,89-55-17-15,-57 52-15 16,-2-3 26-16,-1 6 0 0,3 0 16 16,-1 0 17-16,0 0-6 15,-1 13 2-15,-1 5-12 16,-8 4-19-16,-5 3 31 15,-5 3-26-15,-10 2 2 16,-1-2-7-16,0 0 4 16,-17-2-10-16,-3-3-7 15,-4-4-12-15,-6-2 23 16,-3-5-25-16,2-4-6 16,1-3 8-16,5-5-10 15,1 0-43-15,1 0-124 16,3-14-279-16</inkml:trace>
  <inkml:trace contextRef="#ctx0" brushRef="#br2" timeOffset="190041.669">20920 7811 220 0,'0'0'142'0,"0"0"-122"16,0 0 25-16,0 0-22 16,0 0 7-16,0 0 8 15,0 0 3-15,0 0-7 16,0 0-19-16,0 0 15 16,0 0 28-16,0 0-8 15,0 0 6-15,0 0-18 16,0 0 2-16,0 0 7 15,0 0-7-15,0 0-5 16,0 0-4-16,0 0-13 16,0 0 19-16,0 0-27 15,0 0-8-15,0 0 12 0,0 0-1 16,0 0 0-16,0 0-4 16,0 0-7-16,0-1 17 15,0-2-17-15,1-2 6 16,6 0 11-16,2-3-18 15,0 0-1-15,1 1 0 16,0 0 4-16,-1 0-3 16,0 0-1-16,-1-2-1 15,0 0-3-15,-2 2 6 16,-3-1-4-16,0 2 1 16,-3 2 1-16,0 1 0 15,0 0 0-15,0 1 0 16,0-1 6-16,0 1-1 0,0-1-3 15,0 2-2-15,0 1 3 16,0 0 6-16,0 0-9 16,0 0 0-16,0 0 7 15,0 0-4-15,0 0 1 16,0 0 3-16,0 0-6 16,0 0 17-16,0 0-18 15,0 0 0-15,0 0-1 16,-1 4 2-16,-4 6 0 15,1 3-1-15,1 1 2 16,-2 2 1-16,2 2-3 16,-3 0 0-16,3 2 2 15,-1-2-1-15,-1-2-1 0,2 0 0 16,2-4 2-16,-1 1-2 16,2-3 0-16,0-2 0 15,0-1-1-15,0 0 2 16,0-2-1-16,0 1 0 15,0-4 3-15,0 2-6 16,0-2 3-16,0 2 0 16,0-2 0-16,0 2 0 15,0-2 0-15,0 1 0 16,0-1 2-16,0-1-2 16,0 1 0-16,0-1-2 15,0-1 1-15,0 1 1 16,0-1-3-16,0 0-1 15,0 0-4-15,0 0 0 0,0 0-2 16,0 0-9-16,0 0 12 16,0 0-1-16,0 0-2 15,0 0-5-15,0 0 4 16,0 0 3-16,0 0-6 16,0 0-15-16,-4 2 21 15,-5-1 3-15,1 0 2 16,1-1 0-16,-1 0-2 15,0 0-5-15,0 0 8 16,-1 0 1-16,3 0-2 16,-1 0 3-16,4 0 0 15,0 0 0-15,0 0 1 0,0 0 0 16,1 0-1 0,-1 0 0-16,0 0 2 0,2-1-1 15,-4 0-1-15,1-1 0 16,0 2 0-16,1 0-2 15,1 0 2-15,0 0-2 16,2 0 2-16,-1 0 0 16,1 0 4-16,0 0 2 15,0 0-3-15,0 0 25 16,0 0-19-16,0 0-7 16,-2-1 4-16,1 1-3 15,1 0-1-15,-2 0-2 16,2 0 2-16,0 0 0 0,0 0-2 15,0 0 0 1,0 0 13-16,0 0-4 0,0 0-5 16,0 0-4-16,5 0 0 15,6 0 15-15,3 0-13 16,1 0-2-16,5 0 11 16,2 0-6-16,1 0-1 15,3 3-4-15,3-1 6 16,-1 1 11-16,-4-1-13 15,-2 2-4-15,-8-2 7 16,-1 1-6-16,-4-1 1 16,-2 0 0-16,-2 0 2 0,0-2 14 15,-2 1-18-15,1-1 0 16,-1 2 2-16,-2-1-1 16,1 1-2-16,1-1 1 15,-2 2-14-15,4-2-13 16,-2-1-83-16,1 0-167 15</inkml:trace>
  <inkml:trace contextRef="#ctx0" brushRef="#br2" timeOffset="201866.616">15759 13600 621 0,'0'0'57'0,"0"0"9"15,0 0 44-15,0 0-46 16,0 0-34-16,0 0-8 16,0 0 14-16,-2-16-10 15,2 14 8-15,-1-2-1 0,-3 2-3 16,2-2-6-16,-2-2-1 16,-2-1-7-16,0 1 6 15,-4-1-19-15,3 0 1 16,-2 2 9-16,0-2-6 15,3 1 0-15,-6 0-7 16,0-1 7-16,-4 3-10 16,1-2 3-16,0 1 0 15,5 1 3-15,1-2-2 16,-2 1 1-16,2 2-2 16,-3 0 3-16,-2-1-1 15,-5 2-2-15,2 2 0 16,-1 0-1-16,4 0 2 0,1 0-1 15,1 3 0 1,0 4 3-16,0 3 1 0,2 1-4 16,-2 1 0-1,0 4 9-15,3 0-4 0,0 4 1 16,2 2 2 0,2 3-6-16,2 1 21 0,3 4-20 15,0 0-1-15,0 3 7 16,0 1-6-16,0-4-1 15,3 1 0-15,4-5 3 16,1-5 6-16,2-1-11 16,1-4 0-16,4-3 4 0,1-4-1 15,4-2 3-15,0-4-6 16,3-3 3-16,-4 0 1 16,2 0-4-16,1 0 0 15,-4-5 3-15,2-3-3 16,-4 0-3-16,0-2 0 15,-2 0 3-15,2-1-6 16,-1-5 6-16,2-1-7 16,-1-3 4-16,4-3-9 15,-3-1-8-15,0 1 1 16,-2 1 1-16,-2 1 15 16,-1 2-13-16,0 1 5 15,-6 2 10-15,-1 2 1 16,-4 2 0-16,-1 2-1 15,0 0 3-15,0 1 0 0,0 2-2 16,0 0 0-16,0 1 9 16,0 2-4-16,0 0-3 15,0-1 5-15,0 4-6 16,0 0 16-16,0 1-12 16,0 0 1-16,0 0 8 15,0 0-5-15,0 0-1 16,0 0-8-16,0 0 3 15,-1 6 5-15,-1 3-8 16,1 2 0-16,-1 1 6 16,-3-1-2-16,1 4 1 15,1 2 5-15,-1 0-3 16,4 3 15-16,0 0-17 16,0 2-1-16,0 0 6 15,0 0-6-15,0 3 0 16,7-3-4-16,1-1 7 0,-1-1-2 15,1-3-5-15,0-1 0 16,-2-5 0-16,0-1 0 16,0-2 0-16,-1 1-1 15,2-1 3-15,1-1 0 16,2 0-2-16,2 0 0 16,-1-1 3-16,1 1-2 15,1-1 0-15,-1-2-1 16,4 0 2-16,1-2 3 15,0-2-5-15,0 0 0 0,1 0 8 16,-6 0-6-16,-2 0-2 16,-2 0 0-16,-4 0-7 15,1-2-14 1,-4-8-92-16,2-1-284 0</inkml:trace>
  <inkml:trace contextRef="#ctx0" brushRef="#br2" timeOffset="202992.536">16210 14003 630 0,'0'0'74'0,"0"0"-15"16,0 0 64-16,0 0-17 0,0 0-31 15,0 0-20-15,0 0-5 16,0-8-16-16,0 8 4 16,0 0-19-16,0 0 3 15,0 0 2-15,0 0-10 16,0 2-7-16,0 13 11 15,0 2-1-15,-3 0 9 16,1 1-20-16,2 1 3 16,0 1 7-16,0 0-1 15,0 2-3-15,9-2-3 16,1-2-7-16,1-4 6 16,1-2-8-16,0-2 0 15,-2-1 5-15,3-2-4 0,-3-1 2 16,-1-1-3-1,-2-2 1-15,-3-1-5 0,-1-1 4 16,0-1-20 0,3 0-3-16,2 0-14 0,4-1-17 15,-3-11-45-15,-2 0-108 16,-4-3-130-16</inkml:trace>
  <inkml:trace contextRef="#ctx0" brushRef="#br2" timeOffset="203575.23">16183 13802 742 0,'0'0'138'15,"0"0"-47"-15,0 0 56 16,0 0-18-16,0 0-78 16,0 0-33-16,-2-9-18 15,2 9 5-15,0 0-11 16,0-3-14-16,-3 2-49 15,-1 1-89-15,-1-3-126 16,1 3-452-16</inkml:trace>
  <inkml:trace contextRef="#ctx0" brushRef="#br2" timeOffset="-207692.827">16081 13174 186 0,'0'0'341'0,"0"0"-321"16,0 0 34-16,0 0 14 16,0 0-49-16,0 0 19 15,0 0 0-15,0 0 4 16,9-5 11-16,-9 5-11 15,0 0-17-15,0 0 0 16,0 0-6-16,0 0-2 16,0 0-2-16,0 0-9 0,0 0 10 15,0 0-12-15,0 0 6 16,0 0 13-16,0 0-8 16,0 0-7-16,0 0-5 15,0 0 1-15,0 0 5 16,0 0-8-16,0 0 0 15,0 0 8-15,0 0-7 16,0 0 1-16,0 0 9 16,0 0 3-16,0 0 4 15,0 0-1-15,0 0-9 16,0 0 6-16,0 0-8 16,0 0 2-16,0 0-1 0,0 8 11 15,3 0 5 1,0 2-13-16,0 0-6 0,-2 1 12 15,1 1-12-15,0 1 4 16,-2 4-2-16,0-3-5 16,0 4 7-16,0-1-4 15,0-2-2-15,0 0 9 16,0-2-10-16,0-1 0 16,0-2-2-16,3-1 2 15,0-1-5-15,4-1 2 16,5-2-34-16,-2-1-50 15,3-4-115-15,-2 0-322 16</inkml:trace>
  <inkml:trace contextRef="#ctx0" brushRef="#br2" timeOffset="-205412.834">16614 13552 560 0,'0'0'51'0,"0"0"25"15,0 0 37 1,0 0-13-16,0 0-27 0,0 0-14 15,-17 0 6-15,17 0-24 16,0 0-8-16,0 0 17 16,0 0-21-16,5 0-10 15,4 0 13-15,6 0-8 16,3 0 1-16,6 6-13 16,5-2-5-16,6 0 2 15,1-2-9 1,2-2-8-16,1 0-43 0,-2 0-94 15,-1 0-80-15,-6 0-151 16</inkml:trace>
  <inkml:trace contextRef="#ctx0" brushRef="#br2" timeOffset="-205106">16715 13752 289 0,'0'0'421'0,"0"0"-386"0,0 0 123 16,83 0-19-16,-48-1-51 16,1-2-32-16,-5 3-42 15,-7 0-14-15,-7 0 0 16,-3 1-27-16,1 9-56 16,5 0-161-16,-1-4-405 15</inkml:trace>
  <inkml:trace contextRef="#ctx0" brushRef="#br2" timeOffset="-200847.201">17782 13415 247 0,'0'0'118'0,"0"0"-29"0,0 0-18 15,0 0-8-15,0 0 2 16,0 0-2-16,0 0 1 15,7-15 0-15,-7 13-5 16,0 2-4-16,0 0-16 16,0 0-9-16,0 0 4 15,0 0-21-15,2 0-4 16,1 7 1-16,0 11 33 16,1 8-9-16,-1 5-10 15,0 3-1-15,1 3 17 16,-4 2-29-16,0 1-1 15,0-1 1-15,0 0-3 16,0 0-1-16,-10 3-7 16,0-1 2-16,-3 0 5 15,-1-6-6-15,-1-2-1 16,2-6 4-16,-2-2-3 0,3-2 9 16,1-5-6-16,1-7-4 15,1-1 11-15,2-3-9 16,-1-3-2-16,-2-4 6 15,1 0-3-15,0 0 4 16,-5-8-7-16,4-11 3 16,-3-4-7-16,2-4-5 15,0-2-3-15,1-1 11 16,3 3 1-16,1-2 0 16,3 1-1-16,3-1-1 15,0 0-2-15,1 2 4 16,13 2-4-16,4 5 2 0,-2-1-1 15,2 1 1-15,-2 5-1 16,1 2 3-16,-3 2 0 16,0 4 0-16,1 1-3 15,-5 5 3-15,1 1 1 16,1 0 0-16,-2 0-1 16,5 10 0-16,2 7 11 15,0 5-8-15,0 3-1 16,1 5 8-16,0 3-3 15,0-1 3-15,-2 1-5 16,2-3-5-16,-1-5 14 16,2-5-11-16,-2-3 5 15,-3-8-2-15,1 0-6 0,-5-5 1 16,1 0-1 0,2-1-28-16,-1 0-56 0,3-3-219 15</inkml:trace>
  <inkml:trace contextRef="#ctx0" brushRef="#br2" timeOffset="-199583.414">18237 13836 540 0,'0'0'129'0,"0"0"-84"16,0 0 52-16,0 0 11 15,0 0-38-15,0 0 5 16,6 0-32-16,-3 0-3 15,0 0 4-15,-2 0-6 16,-1 0-8-16,0 0-12 16,0 0-9-16,0 0 4 0,0 13-13 15,0 4 28 1,0 6-3-16,0-4-15 0,0 1 6 16,0 2-9-16,3-1-6 15,0-1 22-15,0 3-22 16,2-1 4-1,-1 0 5-15,1-3-2 0,1-2-3 16,-2-2-5-16,-1-2 1 16,0-2-3-16,2-3 2 15,-4-2-1-15,2-1 1 16,2-2-5-16,5-3-5 16,2 0-17-16,7 0-14 15,-1-12-22-15,3-4-95 0,-6 1-197 16</inkml:trace>
  <inkml:trace contextRef="#ctx0" brushRef="#br2" timeOffset="-199186.315">18182 13645 919 0,'0'0'58'16,"0"0"20"-16,0 0 51 16,0 0-55-16,0 0-61 15,0 0-13-15,0-2-2 0,0 2-39 16,0 8-50-16,0 3-77 15,2 0-301-15</inkml:trace>
  <inkml:trace contextRef="#ctx0" brushRef="#br2" timeOffset="-198132.744">18628 13799 542 0,'0'0'57'0,"0"0"16"16,0 0 82-16,0 0-54 15,0 0-47-15,0 0-8 16,3-8 2-16,-3 8-10 16,0 0-6-16,0 0 11 15,0 0-19-15,3 0-8 16,1 4-6-16,7 10 9 16,-1 7 9-16,-1 6-9 15,3 2 3-15,-4 6 6 16,-1-1-19-16,1 2-5 15,-1 2 1-15,0-1-5 0,-1-2 4 16,-3-1-4 0,2-3 0-16,-3-3-2 0,-2-1 2 15,0-7-1 1,0-2-1-16,0-5 2 0,-4-2 0 16,-5-3 3-16,-5-3-3 15,-3-1 25-15,-4-2-18 16,-1 1-3-16,2-3 3 15,3 0-6-15,1 0 2 16,3 0-3-16,4-1-6 16,5-9-16-16,4-2-53 15,0-5-94-15,7-7-131 0,14-2-550 16</inkml:trace>
  <inkml:trace contextRef="#ctx0" brushRef="#br2" timeOffset="-197586.813">18580 13583 760 0,'0'0'245'16,"0"0"-199"-16,0 0 52 15,0 0 11-15,0 0-60 16,0 0-43-16,0 0-2 16,0 0-4-16,0 0-39 15,0 0-76-15,2 0-155 16,3 0-517-16</inkml:trace>
  <inkml:trace contextRef="#ctx0" brushRef="#br2" timeOffset="-195707.305">19574 13450 254 0,'0'0'378'0,"0"0"-373"16,0 0 3-16,0 0 65 15,0 0-30-15,0 0-33 16,-4 0-2-16,2-4 17 16,2-3 1-16,-1 1 8 15,-2 0 4-15,-1-2-15 0,-2 3 4 16,0-2-9-16,-4 1-14 16,0 2 15-16,-3 0-16 15,-1 1 7-15,0 2 6 16,-2-1-9-16,-2 2-3 15,-1 0 1-15,-1 0-2 16,2 0 0-16,1 0-3 16,3 2 0-16,-1 6 11 15,3 3-1-15,0 3 0 16,0 5 8-16,0 8 3 16,2 3 11-16,1 5-4 15,-2 3-4-15,5 1-1 0,-1 1-4 16,6-4 1-16,1-1 0 15,0-1-15 1,0-4 15-16,11 0-19 0,4-5 2 16,5-4 2-16,5-4-4 15,1-4 0-15,5-8-2 16,4-2 2-16,-2-3 8 16,-1 0-9-16,-4 0-7 15,-5-3-10-15,-3-10-10 16,1-5 8-16,-4-3-3 15,1-3-8-15,-3-5 10 16,-2 2-1-16,0-1 4 16,-2 1 14-16,-4 2 3 15,-1 5 0-15,-4 3 0 16,-2 1 2-16,0 3 1 0,0 3-1 16,0-1-2-16,0 3 9 15,0 1-6-15,0 1-2 16,0 2 4-16,0 3-5 15,0-2 16-15,0 1-7 16,0 2 1-16,0 0 1 16,0 0-8-16,-2 2-2 15,1 10 3-15,-2 4-1 0,0 2 10 16,0 2-10 0,0 3 9-16,-1 0 7 0,1 3-10 15,-1 2 1 1,4 2 4-16,0-1-7 0,0 4 12 15,0-1-8 1,2-1-2-16,10-2 3 16,0-6-5-16,5-3-1 0,2-4-3 15,4-6-1-15,4-6 3 16,2-4-5-16,-1 0 0 16,-5 0-2-16,-4 0-5 15,-2-8-53-15,0-1-51 16,-1 0-135-16,-2 4-277 15</inkml:trace>
  <inkml:trace contextRef="#ctx0" brushRef="#br2" timeOffset="-194130.417">20132 13906 22 0,'0'0'610'0,"0"0"-573"15,0 0 47-15,0 0 43 16,0 0-74-16,0 0-30 16,0-1-2-16,0 5 0 15,0 9 41-15,0 2-18 0,3 2 7 16,3 6-3-16,1 1-17 16,1 4-2-16,1 3-3 15,-3 5-16-15,-3 1-8 16,1 2 1-16,-1 1-1 15,0-1-1-15,0-4-1 16,0-5 0-16,-3 1 2 16,0-6-1-16,0 0 0 15,0-4-1-15,0 0 2 16,0-5-1-16,0-3-1 16,-9-4-1-16,2 0 1 0,-4-2 4 15,-4 0-3 1,2-2 1-16,-3-2 1 15,0-2 3-15,0-1-6 16,4 0 0-16,-1 0 2 0,2-1 0 16,1-10 0-16,-2 0-2 15,3 0 4-15,1-3 1 16,2 0-3-16,1 4-1 16,3-1 10-16,2 1-5 15,0 0-1-15,7-3 0 16,8 2-2-16,5-2 9 15,-2 2-8-15,0-2-3 16,-3 1 7-16,-2-3-8 0,-1-5-4 16,3-2-25-16,0-8-55 15,3-4-159-15,-3 0-317 16</inkml:trace>
  <inkml:trace contextRef="#ctx0" brushRef="#br2" timeOffset="-193269.005">20102 13672 498 0,'0'0'479'0,"0"0"-460"16,0 0 6-16,0 0-9 16,0 0-16-16,0 0-131 15,1-8-347-15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37:3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21072 13496 662 0,'0'0'59'0,"0"0"-19"15,0 0 73 1,0 0-15-16,0 0-38 0,0 0-16 16,0 0-14-16,16-26-5 15,-16 26 2-15,0 0-20 16,0 0-5-16,0 0-2 16,0 0-9-16,0 0-67 15,2 0-101-15,-1 0-119 16</inkml:trace>
  <inkml:trace contextRef="#ctx0" brushRef="#br0" timeOffset="286.276">21109 13791 839 0,'0'0'24'16,"0"0"-17"-16,0 0-14 15,0 0-23-15,0 0-193 16</inkml:trace>
  <inkml:trace contextRef="#ctx0" brushRef="#br0" timeOffset="5202.502">22094 13408 494 0,'0'0'107'0,"0"0"-70"15,0 0 56-15,0 0 7 16,0 0-25-16,0 0-24 16,0 0-10-16,0 0 5 0,0 0-8 15,0 0-16 1,0 0-1-16,0 0-16 15,0 0-5-15,0 0 7 0,0 0-5 16,0 0-2-16,0 0 4 16,0 0-3-16,0 0 8 15,0 0-8-15,0 0-1 16,0 0 10-16,0 0-5 16,0-3 0-16,0-4-5 15,-8 2-6-15,-4-1 3 16,-2 0-4-16,-2 3 7 15,-1 1-3-15,-2 2 4 0,-3 0-1 16,0 0 0 0,-2 0 1-16,3 0-2 0,-1 5 1 15,0 7 0-15,3 6 7 16,0 6-6-16,0 9 6 16,4 7 6-16,-1 1-1 15,3 3 12-15,4-3-11 16,5-3-2-16,4-4 20 15,0-4-17-15,7-2-4 16,13-3-2-16,7-5-8 16,7-3 4-16,3-4-2 15,1-6-2-15,-4-6 0 16,-3-1-2-16,-4-1-11 16,-3-15 5-16,-3-5 1 15,-3-5 7-15,-2-4-11 0,1-1 2 16,-5-1 6-16,1 0-1 15,-2 2 4-15,-4 2-1 16,-1 3 3 0,-5 5-1-16,-1 4-1 0,0 6 0 15,0 5 9-15,0 2 2 16,0 3 0-16,0 0-2 16,-1 0-7-16,-3 6-1 15,1 16 2-15,1 9 4 16,2 5 25-16,0 3-5 15,0-4-11-15,0-3-4 16,10-2-8-16,1 1 6 16,1-5-10-16,-2-1-9 15,-1-1-62-15,-1-7-195 16</inkml:trace>
  <inkml:trace contextRef="#ctx0" brushRef="#br0" timeOffset="6116.451">22452 13901 724 0,'0'0'156'0,"0"0"-146"16,0 0 75-16,0 0 15 15,0 0-55-15,0 0-3 16,25-10-11-16,-17 5-7 15,-4 0-12-15,1-2 7 16,2-2 16-16,-1-2-25 0,1-3-5 16,1-2-1-16,4-2-3 15,-5 1 2-15,1 0-3 16,-4 3-1-16,-2 5 0 16,-1 6 2-16,-1 1 13 15,0 2 7-15,0 0-11 16,0 0 4-16,0 4-14 15,0 20 1-15,-4 10 13 16,-4 4 2-16,5 2 0 16,2-3-1-16,1-4-4 15,0-2 4-15,0-5-15 16,1-3 0-16,4-4-5 16,-2-3-5-16,-2-5-74 15,-1-8-156-15,2-3-296 16</inkml:trace>
  <inkml:trace contextRef="#ctx0" brushRef="#br0" timeOffset="6800.715">22441 12931 430 0,'0'0'207'16,"0"0"-129"-16,0 0 109 15,0 0-54-15,0 0-23 16,0 0-19-16,0 0-30 16,0 0-8-16,0 2-22 15,0 6-15-15,0 8 7 16,0 8 7-16,8 4-23 15,1 6-3-15,2 6-4 16,-4-1-54-16,-7 0-184 16,0-5-543-16</inkml:trace>
  <inkml:trace contextRef="#ctx0" brushRef="#br0" timeOffset="7622.026">22968 13456 638 0,'0'0'225'16,"0"0"-183"-16,0 0 86 15,0 0-9-15,0 0-26 16,0 0-46-16,-6 0-21 16,18 0-15-16,7 0 7 15,4 0-12-15,1 2-6 16,-2 2-6-16,-2 2-16 16,-3-2-84-16,-1 6-51 0,-5-3-159 15,-5 0-350 1</inkml:trace>
  <inkml:trace contextRef="#ctx0" brushRef="#br0" timeOffset="7784.417">23013 13628 794 0,'0'0'124'0,"0"0"-110"15,0 0 62-15,0 0-15 16,89 6-61-16,-38-6-3 15,0 0-171-15,-2 0-341 0</inkml:trace>
  <inkml:trace contextRef="#ctx0" brushRef="#br0" timeOffset="8555.451">23857 13316 493 0,'0'0'0'0,"0"0"0"16,0 0 35-1,0 0 45-15,0 0-13 0,0 0-4 16,44-68 29-16,-44 66 5 16,0 2-6-16,0 0-15 15,0 0-41-15,-5 19 1 16,-11 17-14-16,-4 12 46 15,-5 5-24-15,0 4-11 16,-2-2-3-16,0-5-1 16,3-10-14-16,0-5 14 15,2-10-24-15,1-6-1 16,1-5 3-16,3-7-5 16,3-5-1-16,2-2 0 0,3-7 2 15,2-19-6-15,4-4-14 16,3-9-17-16,0-1 7 15,3 0 11 1,10 3-6-16,3 6 13 0,0 8 8 16,0 4 1-16,-1 5 0 15,0 3 1-15,-3 5-1 16,-1 4 0-16,0 2 0 16,0 6 8-16,0 18-8 15,3 5 26-15,0 7-12 16,2 0 1-16,3-1 9 15,2-2-9-15,1-5-12 0,1-2-3 16,-1-5-10 0,-4-4-68-16,-2-6-251 0</inkml:trace>
  <inkml:trace contextRef="#ctx0" brushRef="#br0" timeOffset="9136.7">24139 13637 781 0,'0'0'99'0,"0"0"-5"0,0 0 45 16,0 0-62-16,0 0-41 16,0 0 56-16,14 66-49 15,-10-32-18-15,0-2-9 16,2 1-15-16,0-5-1 16,1-3 0-16,-1-5-44 15,-3-6-85-15,1-9-153 0,-1-5-431 16</inkml:trace>
  <inkml:trace contextRef="#ctx0" brushRef="#br0" timeOffset="9360.192">24366 13683 339 0,'0'0'636'0,"0"0"-631"16,0 0 91-16,0 0 20 16,12 100-53-16,-5-61-21 15,-1-3-23-15,-3-3-13 16,-3-2-6-16,0-6-78 16,0-8-181-16,0-9-489 15</inkml:trace>
  <inkml:trace contextRef="#ctx0" brushRef="#br0" timeOffset="10335.136">24884 13353 526 0,'0'0'263'16,"0"0"-252"-16,0 0 22 16,0 0 75-16,0 0-21 15,0 0-28-15,0 0-7 0,-2 6-31 16,2-6-12-16,0 0 8 15,0 0 1-15,2-12-5 16,-2-2-13-16,0-3 2 16,0 3 6-16,0 1-8 15,-11-1 0-15,-7 3 16 16,-4 5-16-16,-5 0 0 16,-1 2-1-16,-5 4 3 15,4 0 1-15,1 6 4 16,1 14 1-16,-1 8 16 15,1 6-12-15,2 7 12 0,4 4 1 16,8 2-11-16,6-2 7 16,7-3-17-16,0-5-3 15,13-6 5-15,10-8-6 16,7-6-3-16,5-8 0 16,0-5 3-16,3-4-3 15,-1 0-4-15,-3-15-12 16,-3-4 13-16,-2-6-10 15,-4 0-1-15,-2-4 10 16,-4-2-6 0,-5 0-4-16,-3-1-4 0,-5 8 21 15,-3 5 0-15,-3 6 1 16,0 4 4-16,0 4 17 16,0 3 1-16,0 2 3 15,0 0-21-15,-1 10-2 0,-7 15 6 16,0 10 20-16,5 2-5 15,1 2-5-15,2 0-16 16,0-2 3-16,0 0-6 16,9 0-10-16,0-1-41 15,0-4-161-15,-3-8-563 16</inkml:trace>
  <inkml:trace contextRef="#ctx0" brushRef="#br0" timeOffset="11466.463">25197 13748 463 0,'0'0'58'0,"0"0"11"16,0 0 12-1,0 0-4-15,0 0 10 0,0 0-15 16,0 0-2-16,6-4-28 16,3-1-34-16,-3 0 11 15,-2 1-3-15,1-4-3 16,1 2-13-16,1-4 3 15,-1 0 1-15,-1-2-4 16,-2 2 0-16,-2 4 6 16,-1 0 0-16,2 3 11 15,-2 1-5-15,0 2 0 0,0 0 18 16,0-2-15 0,0 2-6-16,0 0-1 15,0 9-8-15,0 13 6 16,0 8 31-16,0 2-12 0,0-1 9 15,0-1-21-15,6-3-4 16,4-6 1-16,-1-4-10 16,0-5 0-16,-4-3 0 15,2-5-69-15,-4-4-117 16,0 0-454-16</inkml:trace>
  <inkml:trace contextRef="#ctx0" brushRef="#br0" timeOffset="12183.962">25534 13545 681 0,'0'0'155'16,"0"0"-147"0,0 0 64-16,0 0 24 15,0 0-7-15,121 0-29 0,-73 0-29 16,-7 0-24-16,-3 0-7 15,-8 0-11-15,-8 0-61 16,-4 0-80-16,-5 0-95 16,-5-4-410-16</inkml:trace>
  <inkml:trace contextRef="#ctx0" brushRef="#br0" timeOffset="12411.041">25701 13340 778 0,'0'0'84'0,"0"0"-67"16,0 0 106-16,0 0-13 16,-15 101-29-16,15-59-50 15,0-1-22-15,9-1-5 16,6-4-4-16,3-6-101 15,3-10-161-15,1-11-594 16</inkml:trace>
  <inkml:trace contextRef="#ctx0" brushRef="#br0" timeOffset="13067.433">26400 13215 415 0,'0'0'339'16,"0"0"-316"-16,0 0 92 15,-27 112 10-15,7-67-41 16,-2 4 9-16,1-4-27 16,3-3-21-16,-1-9-10 15,2-3-6-15,-2-8-9 16,3-7-2-16,2-5-18 16,2-4 0-16,0-5 5 0,3-1-3 15,0 0 1 1,2-3-3-16,2-5-6 0,4-3 4 15,1-3-14-15,0-4-2 16,0-4 14-16,12 0-2 16,-2-3 4-16,4-1-1 15,-1 5-6-15,-2 5 4 16,-2 4 5-16,-1 6-16 16,0 4 16-16,1 2 1 15,4 3 12-15,4 16-2 16,3 9-4-16,7 5 24 15,5 0-19-15,2 1-12 0,2-1 0 16,-3-5-19 0,-5-6-143-16,-3-8-448 0</inkml:trace>
  <inkml:trace contextRef="#ctx0" brushRef="#br0" timeOffset="14015.264">26705 13603 262 0,'0'0'76'0,"0"0"22"16,0 0-21 0,0 0-20-16,0 0 12 0,0 0 2 15,-1-3-20-15,1 3 9 16,0 0 7-16,0 0-13 16,0 0 0-16,0 0-31 15,0-2-5-15,0 2 10 16,0 0 1-16,0 0-2 15,0 0 4-15,0 0-7 16,0 0 16-16,0 0-15 16,0 5-18-16,0 13 8 15,0 8 20-15,0 0-17 16,0 4-1-16,3-2-12 0,0-1 11 16,2-5-16-1,0-2-4-15,0-4 3 0,2-10-105 16,2-6-237-16</inkml:trace>
  <inkml:trace contextRef="#ctx0" brushRef="#br0" timeOffset="14439.365">26950 13598 423 0,'0'0'329'0,"0"0"-324"16,0 0 0-16,0 0 61 15,0 0-8-15,0 0-31 16,83-23 5-16,-63 23 4 15,-2 0 29-15,-2 0-25 16,-5 2-5-16,-5 8-9 16,-3 3-25-16,-3 1 15 15,0 5 9-15,-3 1-12 16,-11 1 22-16,-5 2-10 16,0 0 9-16,2-3-1 0,4-2-21 15,5-1 8-15,4-2-5 16,4 0-11-16,0-4 5 15,1 0-9 1,11-2-12-16,6-5-42 0,3-4-116 16,-2 0-261-16</inkml:trace>
  <inkml:trace contextRef="#ctx0" brushRef="#br0" timeOffset="15234.266">27542 13344 666 0,'0'0'29'0,"0"0"14"16,0 0 59-16,0 0-59 15,0 0-38-15,0 0 4 16,29-83 7-16,-37 70 6 16,-9 2-8-16,-3 1 4 15,-7 1 7-15,-3 0 12 16,-1 5-21-16,-2 2 8 15,2 2 19-15,-2 0-11 0,1 18-11 16,6 7 6-16,0 7 2 16,6 5 3-1,8 2-10-15,7 0-2 0,5-2 0 16,0 1-10 0,11-4-4-16,9-2-6 0,6-7-2 15,3-6-2-15,3-8-4 16,2-7-2-16,0-4 5 15,-1 0-13-15,-1-17-5 16,-2-7 13-16,-2-6-7 16,-3-2 0-16,-4-3-17 15,-1-2 3-15,-8 5 22 16,-4 5 1-16,-3 5 8 16,-5 8 18-16,0 5 11 0,0 4 1 15,0 4-5 1,0 1-3-16,0 4-7 0,-5 18-12 15,-3 10 24-15,3 5 8 16,4 0-14-16,1-1-2 16,0-4-17-16,0-4 0 15,4-2 1-15,6-6-3 16,-1-5-10-16,2-4-55 16,2-5-128-16,4-6-225 15</inkml:trace>
  <inkml:trace contextRef="#ctx0" brushRef="#br0" timeOffset="19876.329">28348 13456 439 0,'0'0'276'16,"0"0"-254"-16,0 0 41 16,0 0 45-16,0 0-6 15,0 0-44-15,106 12-41 16,-63-10-9-16,5 0-8 16,-2-2-4-16,-6 0-40 15,-13 0-121-15,-12 0-139 16</inkml:trace>
  <inkml:trace contextRef="#ctx0" brushRef="#br0" timeOffset="20092.979">28443 13308 909 0,'0'0'50'16,"0"0"-45"-16,-1 76 121 16,1-32-46-16,6 5-48 15,7 2-23-15,7-3-9 16,-2-6-99-16,4-9-311 16</inkml:trace>
  <inkml:trace contextRef="#ctx0" brushRef="#br0" timeOffset="20904.469">29448 13174 553 0,'0'0'174'16,"0"0"-144"-16,0 0 2 15,0 0 135-15,-44 100-90 16,20-55-13-16,-1 2 2 15,0-4-16-15,2-5-2 16,2-3-22-16,2-8-11 16,4-5 1-16,2-8-11 15,2-7-2-15,4-4-2 16,-1-3 1-16,-1 0 8 0,-1-14-10 16,1-3-6-16,0-2 4 15,6 0-8-15,3-1-1 16,0-5-9-16,6 0 1 15,15-1 11-15,1 0-15 16,2 5-4-16,-1 5 25 16,-1 5 1-16,0 9 0 15,-4 2 1-15,3 5 4 16,0 19 23-16,0 9 4 16,3 3-5-16,1 4 27 15,2-2-27-15,1-1-16 16,2-3-10-16,0-5-9 15,3-8-125-15,0-12-393 16</inkml:trace>
  <inkml:trace contextRef="#ctx0" brushRef="#br0" timeOffset="21904.149">29741 13573 397 0,'0'0'119'0,"0"0"-62"15,0 0 36-15,0 0 18 16,0 0-22-16,0 0-17 15,-1-34 7-15,1 34-6 16,0 0-13-16,0 0-1 16,0 0-21-16,0 0-19 15,-2 19-7-15,-2 7 10 16,1 5 21-16,0 1-19 16,2-2-21-16,1 1 3 0,0-5-6 15,0-1-14-15,0-4-66 16,0-8-194-16,0-9-442 15</inkml:trace>
  <inkml:trace contextRef="#ctx0" brushRef="#br0" timeOffset="22515.501">29859 13564 620 0,'0'0'110'0,"0"0"-55"15,0 0 21-15,0 0-16 16,0 0-25-16,0 0 10 16,14-28-19-16,-7 26-13 15,1 1 9-15,0 1 3 16,3 0 1-16,-2 0 5 0,3 0 5 15,-5 0 10-15,1 0-11 16,-2 0-6-16,0 8 6 16,-3 4-16-16,-2 4 4 15,-1 1 0-15,0-1-16 16,0-3 8-16,-3 2-15 16,-4-5 3-16,3 0-2 15,-1-2-1-15,3 0-5 16,1 3-33-16,1 2-14 15,0 6 4-15,1 3-10 16,10 2 42-16,1-1 11 0,-6-4 4 16,-3-1 1-1,-2-7 7-15,-1-4 29 0,0-4 21 16,0-3-17-16,-12 1-11 16,-6-1 3-16,0 0-32 15,4 0 0-15,5 0-53 16,9 0-153-16,0 0-156 15</inkml:trace>
  <inkml:trace contextRef="#ctx0" brushRef="#br0" timeOffset="23330.959">30492 13337 700 0,'0'0'92'15,"0"0"-81"-15,0 0 91 0,0 0-33 16,0 0-45-16,0 0-8 15,34-25-15-15,-32 10-1 16,-2-1 6-16,0-1-2 16,0-1-7-16,-8-1 3 15,-8-1 0-15,-2 2 6 16,-6 1-5-16,-1 6 4 16,-2 5 18-16,0 6 6 15,-3 0 13-15,0 16-18 16,2 14-2-16,4 6 42 0,8 8-35 15,10 0-5-15,6 1 3 16,0-4-13 0,21-5-3-16,5-7-11 0,7-8-4 15,8-10 4-15,-1-10 0 16,3-1-12-16,-3-7 7 16,-5-13-4-16,-4-3-1 15,-9 3 1-15,-11 6 9 16,-5 8 8-16,-6 6 26 15,0 2-14-15,0 22-20 16,-3 13 0-16,-6 6 7 16,0 4-7-16,0-3-34 15,-3-7-179-15,-2-7-569 16</inkml:trace>
  <inkml:trace contextRef="#ctx0" brushRef="#br0" timeOffset="24300.363">27780 13618 542 0,'0'0'143'0,"0"0"-126"0,0 0 76 16,0 0 25 0,0 0-14-16,0 0-66 0,20-21-25 15,-3 15 1-15,4 4 1 16,1 0 10-16,-1 2-4 15,-2 0 1-15,-3 0 9 16,-3 0-15-16,-4 4-3 16,-5 7-3-16,-2 2-5 15,-2 5 9-15,0 1-7 16,-5 1 0-16,-7 1 23 16,-1 0-16-16,5-2-5 15,4-4 2-15,4-2-7 16,0-2 3-16,0-4-7 15,15-1 0-15,9-2-6 0,7-4-72 16,8 0-95-16,1 0-242 16</inkml:trace>
  <inkml:trace contextRef="#ctx0" brushRef="#br0" timeOffset="25516.047">30759 13597 682 0,'0'0'118'0,"0"0"-67"16,0 0 64-16,0 0-40 16,0 0-12-16,0 0-20 15,6 0-34-15,1 0-3 16,4-3-3-16,-1 2 9 0,2 1-5 16,3-2-5-1,-1 2 10-15,2 0-11 0,-1 0 4 16,0 0 13-1,-3 0 1-15,0 9 6 0,-4 2-7 16,-3 5-10-16,-5 1 22 16,0 1-19-16,0 0-5 15,-9-1 9-15,-6 0-3 16,2-5-2-16,1-1-10 16,4-4 4-16,2-3-1 15,6-3-3-15,0 1-6 16,0 2-25-16,0 6-12 15,8 4-1-15,8 6 24 16,-2 1-17-16,0 2 32 0,-1-1-4 16,-3-2 3-1,-4-2 6-15,1-3 5 0,-5-6 27 16,-2-3 4 0,0-3-4-16,0-3 4 0,0 0-36 15,-12 0-1-15,-1 0-9 16,-2 0-180-16,6 1-282 15</inkml:trace>
  <inkml:trace contextRef="#ctx0" brushRef="#br0" timeOffset="27014.019">22113 14652 426 0,'0'0'258'0,"0"0"-257"0,0 0 28 16,0 0 71-16,0 0-32 15,0 0-9 1,0 0-22-16,8 16-22 0,-7-16-2 16,-1 0-2-16,0 0 6 15,0 0 28-15,0-8-36 16,0-5-3-16,0-1 0 15,-7 2-6-15,-4 0-3 16,-2 4 3-16,-1 2-6 16,-5 2 3-16,-5 4-3 15,0 0 5-15,-6 2 1 16,3 11 0-16,-2 5 0 16,2 10 3-16,5 4 7 15,2 6 24-15,7 4-2 0,7-1 7 16,4 3 2-1,2-3-17-15,5-2 0 0,18-6-8 16,7-5-13-16,6-7 15 16,3-10-18-16,1-8-2 15,-4-3-2-15,-6-7 0 16,-2-14-34-16,-5-8 6 16,-3-4-2-16,0-5 4 15,-5-1-18-15,-2 4 26 16,-4 5 18-16,-4 9 4 0,-5 7 2 15,0 3 15-15,0 5 5 16,0 4 23-16,0 2-6 16,0 0-25-16,0 19-10 15,-3 10 3-15,1 11 24 16,2 1-1-16,0 4-18 16,5-2 10-16,5-3-22 15,3-3-3-15,0-5-14 16,1-4-135-16,1-7-157 15</inkml:trace>
  <inkml:trace contextRef="#ctx0" brushRef="#br0" timeOffset="27914.209">22534 15124 697 0,'0'0'0'0,"0"0"6"0,0 0 10 15,0 0 45-15,0 0 1 16,0 0-34-16,-2 0-2 16,13 0-3-16,4 0-9 15,1 0 2-15,3 0 6 16,0 0 25-16,0 0-20 15,-3 7-10-15,-2 2-10 16,-7 2-7-16,-7 4-1 16,0 3 1-16,-14 2 11 15,-11 2 12-15,0-1-10 16,1-5 11-16,8 0 26 16,5-9 2-16,7-2-20 15,4 2-14-15,0-1-17 0,7-1-1 16,19-2-5-16,10-3-13 15,10 0-52-15,7 0-85 16,-2-12-187-16</inkml:trace>
  <inkml:trace contextRef="#ctx0" brushRef="#br0" timeOffset="28410.114">22494 14458 500 0,'0'0'459'16,"0"0"-456"-16,0 0-3 15,0 0 0-15,-33 94 2 16,30-55-4-16,3 3-154 0,0-4-465 15</inkml:trace>
  <inkml:trace contextRef="#ctx0" brushRef="#br0" timeOffset="29842.416">22194 15859 593 0,'0'0'91'0,"0"0"-89"0,0 0 23 15,0 0 48-15,0 0-12 16,0 0-13-1,0 34-21-15,0-31-8 0,0-3-11 16,0 0 8-16,0 0 28 16,0 0-4-16,0 0 2 15,0 0-6-15,0-2-17 16,0-8-11-16,0-1-8 16,0 0-1-16,-9 1 0 15,0-1-6-15,-2 1 3 16,-3 2 3-16,-3 0-3 15,-1 3-1-15,0 3 5 0,0 2-3 16,-1 0 3-16,1 0 0 16,-3 12 2-1,-1 11-2-15,-1 8 0 0,-1 11 16 16,2 7-9-16,4 8 9 16,8 0 4-16,8-5-8 15,2-2 6-15,5-12-18 16,14-9 4-16,6-10-4 15,4-7 1-15,0-11-2 16,4-1 2-16,-1-3 17 16,-4-18-18-16,-4-2-32 15,-1-8-4-15,-6-3 16 0,0-4-3 16,-4-3-8 0,-1 4 20-16,-6 2 11 15,-1 11 4-15,-4 10 8 16,-1 4 12-16,0 8 13 15,0 2-18-15,0 0-3 0,-1 16-7 16,-8 18-8-16,3 10 20 16,3 3 4-16,3-3-20 15,0-5 0-15,7-6-5 16,11-3-70-16,3-8-164 16</inkml:trace>
  <inkml:trace contextRef="#ctx0" brushRef="#br0" timeOffset="31230.219">22433 16286 582 0,'0'0'97'0,"0"0"-97"15,0 0 60-15,0 0-11 16,0 0-10-16,0 0-2 16,0 0-13-16,-2-22-11 15,11 18-3-15,1-2-8 16,4 1 32-16,4-2-14 16,1 1 5-16,-1 1 12 15,-2 1-10-15,-4 4-2 16,-1 0-16-16,-4 0-6 15,-2 6 11-15,-4 10-7 0,-1 2 25 16,0 1-1-16,0 0 0 16,-7-3 1-16,-4-2-18 15,5-1-14-15,2-6 7 16,1 0-7-16,3-1-7 16,0 5-35-16,10 2-24 15,13 1 19-15,2 3 9 16,-4-4-1-16,-3-1 36 15,-11-5 3-15,-4-4 0 16,-3-2 18-16,-4-1 61 16,-14 0-8-16,-6 0-46 15,-1 0-24-15,-1 0-1 16,7-5-44-16,4-4-119 16,7-1-102-16,7-2-281 0</inkml:trace>
  <inkml:trace contextRef="#ctx0" brushRef="#br0" timeOffset="31593.036">22580 15668 896 0,'0'0'120'16,"0"0"-117"-16,0 98 5 15,0-58-8-15,0 2-6 0,8-6-80 16,2-4-286-16</inkml:trace>
  <inkml:trace contextRef="#ctx0" brushRef="#br0" timeOffset="32271.353">23095 14579 753 0,'0'0'265'0,"0"0"-257"15,0 0 54-15,0 0 6 16,0 0-49-16,103 0 2 16,-48 0-21-16,-3 0-7 15,-10 0-36-15,-11 10-142 16,-11-2-137-16,-10 3-305 15</inkml:trace>
  <inkml:trace contextRef="#ctx0" brushRef="#br0" timeOffset="32410.023">23245 14756 786 0,'0'0'73'15,"0"0"-29"-15,0 0 80 16,0 0-97-16,117 8-27 15,-71-4-33-15,-1-1-231 16</inkml:trace>
  <inkml:trace contextRef="#ctx0" brushRef="#br0" timeOffset="33050.625">23013 15872 827 0,'0'0'132'0,"0"0"-118"16,0 0 6-16,109-13 9 15,-57 12-19-15,2 1-10 16,-8 0-87-16,-12 0-289 16</inkml:trace>
  <inkml:trace contextRef="#ctx0" brushRef="#br0" timeOffset="33195.303">23117 15981 954 0,'0'0'83'15,"0"0"-81"-15,0 0 18 16,0 0 11-16,0 0-12 16,0 0-19-16,122 41-43 15,-65-39-287-15</inkml:trace>
  <inkml:trace contextRef="#ctx0" brushRef="#br0" timeOffset="33725.33">24081 16219 800 0,'0'0'0'0,"0"0"-4"16,0 0-230-16,0 0-48 16</inkml:trace>
  <inkml:trace contextRef="#ctx0" brushRef="#br0" timeOffset="33947.286">24346 16221 515 0,'0'0'50'0,"0"0"-50"0,0 0-91 16,84-3-18-16,-51 2-14 16,1-1 49-16,0 0-12 15,-2 1 85-15,-5-2 1 16,0 2 164-16,-2-1 4 15,0 2-42-15,-1-1-68 16,-3 1-58-16,3 0-12 16,-2 0-72-16,1 0-212 15</inkml:trace>
  <inkml:trace contextRef="#ctx0" brushRef="#br0" timeOffset="34041.631">24891 16223 604 0,'0'0'171'0,"0"0"-8"16,0 0-21-16,0 0-42 15,0 0-30-15,0 0-70 16,40-14-78-16,-26 7-188 16</inkml:trace>
  <inkml:trace contextRef="#ctx0" brushRef="#br0" timeOffset="34651.177">23893 14939 1065 0,'0'0'39'0,"0"0"-39"15,0 0-15-15,0 0-6 16,0 0-65-1,0 0-151-15,67 8-364 0</inkml:trace>
  <inkml:trace contextRef="#ctx0" brushRef="#br0" timeOffset="34773.055">24236 14968 662 0,'0'0'0'0,"0"0"-298"16</inkml:trace>
  <inkml:trace contextRef="#ctx0" brushRef="#br0" timeOffset="34892.093">24537 14976 589 0,'0'0'0'0,"0"0"-466"15</inkml:trace>
  <inkml:trace contextRef="#ctx0" brushRef="#br0" timeOffset="34990.784">24738 14965 948 0,'0'0'0'0,"0"0"-421"16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21:48.9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1056 1577 466 0,'0'0'399'16,"0"0"-392"-16,0 0 4 0,0 0 79 16,0 0 1-1,0 0-25-15,0 0-4 0,0 0-14 16,0 0-22-16,-6-24-5 16,12 12 2-16,7-2 4 15,-2 1-17-15,5-3-5 16,-2 1 10-16,2 1-8 15,-1 1 0-15,0 3-5 16,-3 6-1-16,-3 1 0 16,1 3-1-16,5 0-10 15,3 16 7-15,0 17 3 16,9 9 0-16,1 10 2 0,2 5-1 16,3 6 7-1,-3 6 0-15,-5 1 2 16,-3-1 3-16,-7-6-2 15,-4-6 2-15,-8-5-5 0,-3-8-5 16,0-4 10-16,-6-4-8 16,-8-1-1-16,-8-5 2 15,-3-1-5-15,-2-5-1 16,4-7-6-16,1-6-28 16,6-8-30-16,1-3-60 15,0 0-122-15,1-12-165 16</inkml:trace>
  <inkml:trace contextRef="#ctx0" brushRef="#br0" timeOffset="260.985">1150 2002 635 0,'0'0'407'16,"0"0"-401"-16,0 0 11 16,0 0 70-16,0 0-42 15,0 0-5-15,30-20-7 16,-8 18-16-16,2-1-4 16,4 3-13-16,-1 0-3 0,0 0 1 15,0 0-27-15,3 0-110 16,1 0-197-16</inkml:trace>
  <inkml:trace contextRef="#ctx0" brushRef="#br0" timeOffset="2585.575">453 1462 280 0,'0'0'364'0,"0"0"-328"15,0 0 25-15,0 0 45 16,0 0-17-16,0 0-12 15,0-6 4-15,0 6-10 16,0 0-7-16,0 0-20 16,0 0-7-16,0 0-3 15,0 14-27-15,0 29-3 16,0 17 46-16,0 19 2 16,0 6-25-16,-3-1 7 0,-1 2-8 15,1-5 6 1,3-7-14-16,0-10-6 0,0-8 3 15,0-7-12-15,3-10 0 16,1-7-3-16,-4-5 0 16,0-7-1-16,0-6-30 15,0-6-49-15,0-8-33 16,0-1-184-16,0-25-197 16</inkml:trace>
  <inkml:trace contextRef="#ctx0" brushRef="#br0" timeOffset="3130.998">440 1584 3 0,'0'0'1084'0,"0"0"-1051"16,0 0 76-16,0 0-27 15,0 0-43-15,0 0-16 16,-5-39-23-16,20 32 0 15,9-1 0-15,3-1 1 16,9 5-2-16,-2 4-2 16,-1 0-6-16,-2 0 9 15,-5 10-9-15,-4 2 1 16,-4 1 3-16,-6 2 5 16,-3 1 1-16,-2 0-1 15,-1 1 0-15,-3 2 2 16,-1 6-1-16,-2 9 5 15,0 7 6-15,0 7-3 16,0 4 8-16,0 1-17 16,0-3 3-16,-5-1 1 0,-4 2-3 15,-4 2-1 1,-2 2 3-16,-6 1-2 0,5-1 1 16,-4-5-2-1,2-4-15-15,2-5-82 0,1-12-214 16,3-10-365-16</inkml:trace>
  <inkml:trace contextRef="#ctx0" brushRef="#br0" timeOffset="3386.952">914 2423 1398 0,'0'0'0'16,"0"0"-21"-16,0 0 20 15,0 0-14-15,0 0-39 16,0 0-139-16,-3 6-380 15</inkml:trace>
  <inkml:trace contextRef="#ctx0" brushRef="#br0" timeOffset="4284.806">1790 1912 430 0,'0'0'235'15,"0"0"-84"-15,0 0-10 16,0 0-31-16,0 0-9 15,0 0-30-15,0 24-23 16,0 9 51-16,0 7-44 16,3 3-10-16,5 0-28 0,2-3-16 15,5-6 7-15,9-7-8 16,1-4-4-16,0-9-11 16,-5-8-38-16,2-6-43 15,5-2-63-15,4-21-77 16,4-7-86-16,-1-3-237 15</inkml:trace>
  <inkml:trace contextRef="#ctx0" brushRef="#br0" timeOffset="4434.817">2172 1982 767 0,'0'0'176'0,"0"0"-37"16,0 0 6-16,0 0-74 0,0 0-40 16,0 0 24-1,-24 106 14-15,15-56-51 0,6-6 1 16,2-1-16-1,1-8-3-15,0-7-1 0,0-8-23 16,0-7-44-16,0-8-117 16,0-5-326-16</inkml:trace>
  <inkml:trace contextRef="#ctx0" brushRef="#br0" timeOffset="4811.898">1966 1713 1012 0,'0'0'123'0,"0"0"-39"0,0 0 16 15,0 0-77-15,0 0-23 16,0 0-29-16,45-6-37 16,-18 6-157-16,-5 0-430 15</inkml:trace>
  <inkml:trace contextRef="#ctx0" brushRef="#br0" timeOffset="5516.879">2469 1851 757 0,'0'0'47'0,"0"0"8"15,0 81 83-15,0-30-16 16,0 6-25-16,0-2-2 16,0-5-44-16,0-7-15 15,0-10-11-15,1-8-21 16,-1-8-1-16,0-10-3 16,0-6 0-16,2-1-8 15,1 0-17-15,4-17-31 16,2-8-23-16,3-3-43 15,1 4 46-15,1 9-3 16,1 5 52-16,-2 4 2 0,2 2-6 16,-1 3-53-16,3-1 13 15,0 1 8-15,4-1-28 16,-3-3-26-16,1-5-32 16,0 0 70-1,1-7 79-15,2 0 67 0,-1-3 121 16,-3-2-68-16,-3-3-63 15,-3 3 31-15,-6 3 42 16,-3 4-51-16,-3 7-8 16,0 6 23-16,0 2-17 15,0 0-68-15,-9 25-6 16,-6 13 39-16,-3 11 13 16,3 4-30-16,2-2-16 0,7-3-7 15,3-4-2-15,3-2-35 16,0-10-73-16,10-13-256 15</inkml:trace>
  <inkml:trace contextRef="#ctx0" brushRef="#br0" timeOffset="6097.481">3245 1905 695 0,'0'0'182'0,"0"0"-168"16,-33 93 125-16,18-39-11 15,-3 5-19-15,4-1-43 0,3-3-27 16,3-9-7-16,4-8-11 16,2-13-12-16,2-7-2 15,-1-10-7-15,1-4-1 16,0-4 1-16,0 0-3 16,0 0-16-16,6-9-13 15,7-1 11-15,2-3 9 16,4 3 9-16,1 2 0 0,5-1 0 15,2 3 3 1,1 2-1-16,-4 0 1 0,6 4 0 16,-3-2-3-1,-5 2 0-15,2 0-29 0,-5 0-145 16,-5 0-105 0,-2 0-314-16</inkml:trace>
  <inkml:trace contextRef="#ctx0" brushRef="#br0" timeOffset="6327.926">3731 1977 822 0,'0'0'279'0,"0"0"-267"16,0 0-12-16,-52 114 96 15,34-63-14-15,3-1-41 16,3-3-22-16,4-4-5 16,0-6-14-16,2-10-14 15,1-9-64-15,4-9-128 16,-1-9-282-16</inkml:trace>
  <inkml:trace contextRef="#ctx0" brushRef="#br0" timeOffset="6576.203">3524 1948 951 0,'0'0'138'0,"0"0"-130"16,0 0-8-16,0 0 39 15,0 75 36-15,-3-28-23 16,-6 2-16-16,-9 1-20 16,0-2-11-16,-3-5-5 15,4-2-6-15,4-7-81 16,7-12-189-16</inkml:trace>
  <inkml:trace contextRef="#ctx0" brushRef="#br0" timeOffset="7073.247">4181 2009 940 0,'0'0'143'0,"0"0"-119"0,0 0-8 15,0 0 118-15,-31 107-31 16,13-56-62-16,3-1-1 15,2-5-32-15,4-7-6 16,6-7-2 0,0-10-2-16,1-7-24 0,2-9-68 15,0-5-268-15</inkml:trace>
  <inkml:trace contextRef="#ctx0" brushRef="#br0" timeOffset="7313.756">3892 2082 1234 0,'0'0'0'0,"0"0"0"15,0 0 40-15,0 0-13 16,0 0-12-16,97-42-8 15,-51 35 3-15,3 1-8 16,-1 2-2-16,3 2-9 16,0 1-49-16,1-3-114 15,2 1-223-15</inkml:trace>
  <inkml:trace contextRef="#ctx0" brushRef="#br0" timeOffset="7738.222">4474 2192 1286 0,'0'0'0'16,"0"0"-25"-16,0 0 25 15,107-36 0-15,-71 19 7 16,-3 1-7-16,-2 1-12 15,-5-1-20-15,-8 2-23 0,-7-4 1 16,-6-2 32-16,-5 0-11 16,0-1 26-16,-6 4 7 15,-15 2 0-15,-1 4 2 16,-1 3-2-16,-2 6 10 16,3 2-2-16,-5 2-3 15,0 17 18 1,-1 9-3-16,2 9-1 0,1 8 12 15,4 5 7-15,9 3 3 16,5-4-11-16,7-4-14 16,0-6 5-16,10-8-19 15,14-8 0-15,0-7-1 16,7-7 0-16,5-9-2 16,1 0-8-16,8-15-73 0,1-14-143 15,2-8-417-15</inkml:trace>
  <inkml:trace contextRef="#ctx0" brushRef="#br0" timeOffset="8137.86">5009 2044 1001 0,'0'0'271'15,"0"0"-271"-15,0 0-2 16,0 0 2-16,0 0 51 16,-44 113-11-16,38-68-19 15,6-2-8-15,0-6-11 0,0-8-4 16,7-7 0-16,13-9-14 16,3-8 0-16,9-5-25 15,4-3 3-15,1-18-15 16,5-6 0-16,-2-3 37 15,-3-1 12-15,-2 5 4 16,-10 5 8-16,-7 9-1 16,-8 8 31-1,-10 4 10-15,0 1-34 0,0 18-13 16,-4 10 28-16,-11 3-7 16,1-1-4-16,1-5-18 0,4-3-5 15,3-9-48 1,3-8-149-16,3-6-214 15</inkml:trace>
  <inkml:trace contextRef="#ctx0" brushRef="#br0" timeOffset="8363.144">5172 1737 1165 0,'0'0'37'0,"0"0"-37"15,0 0-32-15,0 0 32 16,91 8 12-16,-36 8-12 16,-4-1-97-16,-5-5-233 15</inkml:trace>
  <inkml:trace contextRef="#ctx0" brushRef="#br0" timeOffset="9379.984">5779 1961 579 0,'0'0'94'16,"0"0"-59"-16,0 0 126 15,-16 110-36-15,7-55 21 16,1 1-27-16,1-3-50 15,4-5-21-15,0-10-13 0,3-10-7 16,-1-11-6-16,1-9-20 16,0-5 5-16,0-3-5 15,-2 0-2 1,2-3 0-16,0-18-13 0,0-9-28 16,0-9 6-16,6-1-4 15,3 3 17-15,-3 12-13 16,0 10 35-16,-3 10-4 15,5 3 4-15,2 2-27 16,5 0 11-16,7 0 2 16,2 9 7-16,2-1-27 15,2-1-4-15,-1-6 3 16,1-1 9-16,3 0 9 16,1-8-20-16,-7-9-3 0,2-4 20 15,-9-3-5 1,-3-6 17-16,-6-1 8 0,-3 4 4 15,-2 7 12-15,-4 7 59 16,0 8 18 0,0 5-4-16,0 0-65 15,-9 21-22-15,-6 15 15 0,-6 10 37 16,5 6-20-16,1-2-28 16,6-2-3-16,9-4-6 15,0-7-35-15,0-12-105 16,6-13-155-16</inkml:trace>
  <inkml:trace contextRef="#ctx0" brushRef="#br0" timeOffset="10090.74">6630 2109 197 0,'0'0'131'15,"0"0"-120"-15,0 0 54 0,0 0 59 16,0 0-24-16,0 0-18 16,49-40 14-16,-46 34 8 15,-3-3-24-15,0-1 1 16,0-1-30-16,0-2-11 16,-6 0-40-16,-6 0 4 15,0 0 3-15,-4 3 2 16,4 0 2-16,-3 3-1 15,-6 1-6-15,3 2 15 0,-3 4-14 16,-1 0 3 0,-5 0 19-16,3 7-8 15,-4 13-7-15,2 7 1 0,-1 4-5 16,2 6 12-16,3 2-7 16,4 2-7-16,3 1 4 15,9-3-2-15,6-4-7 16,0-6-1-16,3-3 2 15,15-6 1-15,4-9-3 16,5-6-1-16,8-5-1 16,2 0 2-16,9-14-10 15,-1-9-7-15,-2-3-5 16,-6 2 22-16,-10 6-1 16,-12 8 1-16,-8 7 6 0,-7 3 10 15,0 0-6-15,-4 17-9 16,-8 9 24-16,2 7 26 15,5 0-26-15,5-6-7 16,0-2-2-16,14-8-14 16,11-6-1-16,12-7-1 15,9-4-26-15,10-2-70 16,7-16-186-16,6-6-458 16</inkml:trace>
  <inkml:trace contextRef="#ctx0" brushRef="#br0" timeOffset="30221.769">7441 1999 561 0,'0'0'73'0,"0"0"-23"16,0 0 68-16,0 0-26 15,0 0-29-15,0 0-10 16,0 0 1-16,0 0 2 15,0 0-3-15,0 0-26 16,0 0-2-16,0 0-25 16,0 0-1-16,0 0-2 15,0 0-21-15,0 0-62 16,0 0-85-16,8 0-250 16</inkml:trace>
  <inkml:trace contextRef="#ctx0" brushRef="#br0" timeOffset="30711.679">7413 2417 926 0,'0'0'9'16,"0"0"-8"-16,0 0-2 15,0 0-57-15,0 0-104 16,0 0-87-16</inkml:trace>
  <inkml:trace contextRef="#ctx0" brushRef="#br0" timeOffset="34443.235">8568 2148 725 0,'0'0'100'0,"0"0"-98"16,0 0 70-16,0 0 8 15,0 0-33-15,0 0-33 16,0 0 16-16,49 8-11 15,-21-7-2-15,-1-1-7 0,4 0-4 16,-1 0-5 0,-4 0-1-16,4-5 9 0,-3-6-9 15,-1-3 2-15,-3 0-1 16,-4-5-1-16,-4-2 0 16,-4-3 0-16,-4 0-20 15,-7 0 16-15,0 0-8 16,0 5 12-16,-7 2 14 15,-7 4-6-15,-5 4 4 16,-1 2-3-16,-5 2-9 16,-5 5 9-16,-3 0-6 15,-3 1-1-15,-2 17 13 0,0 4-13 16,1 7 2-16,3 4 1 16,2 6-2-16,7 0 18 15,6 4 2-15,13-4-10 16,6-1 7-16,1-4-4 15,23-5-3-15,12-4-12 16,11-4 1-16,9-11-2 16,11-10-11-16,3 0-106 15,0-20-296-15</inkml:trace>
  <inkml:trace contextRef="#ctx0" brushRef="#br0" timeOffset="34896.085">9241 2067 424 0,'0'0'0'0,"0"0"4"15,0 0 17-15,0 0-10 16,0 0 11-16,0 0-22 0,58-52 12 16,-58 38 29-16,-2 2 65 15,-15 4-30-15,-5 3-10 16,-1 3 21-16,-6 2 5 15,1 0-6-15,-2 18 12 16,0 7-16-16,-1 7-23 16,9 2 0-16,7 4-14 15,9-2-19-15,6-2-14 16,1-1-12-16,20-6 0 16,9-7-2-16,7-8-23 15,11-12-25-15,9 0-52 16,7-20-73-16,6-8-69 15,-4-9-52-15,-5 1-104 0</inkml:trace>
  <inkml:trace contextRef="#ctx0" brushRef="#br0" timeOffset="35212.099">9644 2060 495 0,'0'0'243'0,"0"0"-27"0,0 0-111 16,0 0-24-16,0 0 14 16,-59 89-3-16,31-43-28 15,1 1-31-15,5-5-3 16,2-6-16-16,8-12-12 15,2-9 5-15,6-10-7 16,2-5-2-16,2 0-1 16,0-11-16-16,15-21-45 15,6-12-113-15,9-12 31 16,1-2-5-16,-1 0-41 0,-3 7 63 16,-5 16 129-1,-8 14 33-15,-4 15 104 0,-6 6 2 16,-1 7-97-16,0 21 48 15,0 9 42-15,0 6-21 16,-3 2-56-16,3-3-20 16,2-5-32-16,7-6-3 15,3-10-31-15,7-8-59 16,3-13-96-16,5 0-230 16</inkml:trace>
  <inkml:trace contextRef="#ctx0" brushRef="#br0" timeOffset="35507.098">9988 1982 1044 0,'0'0'30'0,"0"0"-11"16,-28 91 102 0,13-45-70-16,6 1-33 0,3-6-15 15,6-7-3-15,0-12-7 16,19-9-10-16,5-13-23 15,6 0 10-15,9-16 3 16,0-12-31-16,2-5 2 16,-5 1 45-16,-6 6 11 15,-8 10 15-15,-10 10 19 16,-7 6 26-16,-4 4-26 0,-1 22-28 16,0 7 8-16,0 6-11 15,0 0-3 1,0-5-112-16,8-9-390 0</inkml:trace>
  <inkml:trace contextRef="#ctx0" brushRef="#br0" timeOffset="36412.631">11531 2030 752 0,'0'0'277'15,"0"0"-276"-15,0 0 8 16,0 0 49-16,-85 96-13 16,71-53-21-16,10-1-8 15,4-5-15-15,0-7-1 16,4-8-16-16,14-9-26 16,2-10 33-16,5-3 7 15,3-3 2-15,-2-16 4 16,-7-4-4-16,-10-2 0 15,-9-6 3-15,0-2 6 16,-12 0 16-16,-12 0-16 16,-7 5-5-16,-5 6 25 15,-3 5-7-15,5 6-15 16,10 3-2-16,14 5-4 16,8 3-2-16,2-1-3 15,11 0-66-15,19-7 47 0,13-2 14 16,9-10 7-16,8-4 0 15,-1-9 2-15,-8-8 7 16,-2-6-6-16,-10-4 0 16,-5-5 1-16,-10 6-2 15,-13 3-4-15,-11 10 4 16,0 10 39-16,-26 11 18 16,-5 9-41-16,-6 7-6 15,-1 15 10-15,1 19-13 16,6 11-5-16,7 12-2 0,9 10-2 15,12 2-7-15,3-2-123 16,15-15-344-16</inkml:trace>
  <inkml:trace contextRef="#ctx0" brushRef="#br0" timeOffset="37294.802">12818 2070 623 0,'0'0'232'16,"0"0"-227"-16,0 0 45 15,0 0-9-15,-94 103 0 16,87-63-26-16,5-2-14 15,2-5-1-15,6-9-10 0,17-6-32 16,3-12 32-16,9-6 10 16,2-3 22-16,1-19-13 15,-6-7 12-15,-8-7 32 16,-8-5-1-16,-10-3-3 16,-6 2-9-16,0 9-25 15,-3 8 14-15,-14 14-5 16,-7 11-24-16,-4 0-7 15,-2 24-34-15,3 7-85 16,7 0-97-16,16-3-165 16</inkml:trace>
  <inkml:trace contextRef="#ctx0" brushRef="#br0" timeOffset="37636.382">13199 2092 898 0,'0'0'65'0,"0"0"-56"15,-103 81-9-15,78-46 5 16,11-2-3-16,11-5 1 16,3-7-1-16,0-9-2 15,22-8 1-15,8-4-1 16,9-10 29-16,9-19-25 0,3-7-4 15,-5-10 0-15,-9-8 0 16,-10-7 0-16,-12-7-1 16,-12 0 1-16,-3 11 3 15,-15 13 11-15,-21 16 9 16,-13 17-7-16,-9 11-14 16,0 0 3-16,8 23-5 15,10 10-14-15,16 8-63 16,17 1-135-16,7-5-67 15</inkml:trace>
  <inkml:trace contextRef="#ctx0" brushRef="#br0" timeOffset="38412.537">13512 2082 779 0,'0'0'56'0,"0"0"84"16,-31 102 13-16,19-72-30 15,6-6-68-15,0-8-26 16,3-6-6-16,1-5-23 16,2-5 0-16,0 0 11 15,0-3-11-15,11-14-28 16,13-7-48-16,2-3 9 15,7-2 7-15,-1 1 16 16,-4 0 1-16,-3 6 22 16,-5 4 8-16,-2 3 13 15,-9 9 9-15,-5 0 9 0,-2 6 28 16,-2 0-7-16,0 6-31 16,-9 15 9-1,-6 7 17-15,-3 3-9 0,3 0-16 16,6-5-5-16,8-2-8 15,1-8-4 1,1-6-37-16,20-7-33 0,4-3-3 16,6-3-20-16,4-15 4 15,-2-9 46-15,-2-3 43 16,-4-2 8-16,-9 5 7 16,-8 9 17-16,-7 8 69 15,-3 10 48-15,-6 3-120 16,-13 19-16-16,-3 9-2 15,6 3 14-15,10-2-2 16,6-2 2-16,14-8-4 0,23-9-2 16,19-8 21-16,6-5-18 15,2-7 1-15,-10-14-12 16,-15-6 1-16,-15-5 6 16,-14-4-10-16,-10-3-38 15,0 3-21-15,-15 9-37 16,-21 10 21-16,-10 10-34 15,1 7-17-15,5 3 4 16,19 13-130-16</inkml:trace>
  <inkml:trace contextRef="#ctx0" brushRef="#br0" timeOffset="38967.118">14421 1923 810 0,'0'0'142'16,"0"0"-110"-16,0 0 32 15,0 0 45-15,-75 80 14 16,48-33-66-16,3-1-18 15,11-4-32-15,10-7 2 16,3-7-5-16,0-8-2 0,19-9-4 16,13-8 2-1,9-3 0-15,9-4 19 0,2-16-19 16,-6-7-18 0,-3-5 0-16,-7-1-12 0,-9-1 8 15,-9 7-12 1,-6 13 30-16,-11 6 4 0,-1 8 29 15,0 3-29-15,-17 18-7 16,-5 8 7-16,-1 3 4 16,5-1-4-16,7-1-11 15,7-5-80-15,4-7-105 16,0-6-143-16</inkml:trace>
  <inkml:trace contextRef="#ctx0" brushRef="#br0" timeOffset="39892.854">14919 1970 558 0,'0'0'120'0,"0"0"-26"15,-36 72 87-15,10-36-53 16,0 5-28-16,0-3-35 16,4-6-16-16,5-2-12 15,6-11-16-15,5-6-3 16,4-7-18-16,1-6 0 16,1 0 8-16,0-4-8 15,6-16-4-15,12-11-65 16,4-7 0-16,4-7-11 0,5-5-40 15,2 2-8-15,-5 12 4 16,-6 15 124-16,-10 17 16 16,-5 4 96-16,-3 20-64 15,-1 13 90-15,-3 8-37 16,0 3-18-16,0 0-29 16,0-4-32-16,0-3-18 15,0-4-4-15,0-5-11 16,-7-8-124-16,2-16-382 15</inkml:trace>
  <inkml:trace contextRef="#ctx0" brushRef="#br0" timeOffset="40634.562">15321 2171 762 0,'0'0'0'0,"0"0"-24"16,98-11 24-16,-70-1 0 15,-2-4 2-15,-4-3-2 16,-4 1-7-16,-9-1-22 16,-6 0 0-16,-3 1 29 15,0 2 6-15,-6 3 52 16,-9 5 16-16,0 2-16 0,-3 5-4 15,-3 1 5-15,-4 1-2 16,-5 19 1-16,0 8-5 16,0 6-6-1,3 3-17-15,8 0-9 0,9-4-1 16,5-1-9-16,5-5-9 16,0-7-4-16,6-4-6 15,18-10-57-15,9-6-53 16,10 0-143-16,8-23-467 15</inkml:trace>
  <inkml:trace contextRef="#ctx0" brushRef="#br0" timeOffset="40973.907">15790 2056 877 0,'0'0'15'0,"0"0"119"16,-67 107 36-16,43-74-62 15,8-2-43-15,5-7-24 16,7-9-41-16,4-7 1 16,0-5-3-16,0-3-32 15,20 0-28-15,6-7 15 16,7-14-103-16,0-7 0 16,-3-2 53-16,-6 1 66 15,-8 5 20-15,-9 9 11 16,-4 11 90-16,-3 4 52 0,0 0-96 15,0 14-28-15,-6 11 79 16,-1 5-16-16,0-1-47 16,5-1-27-16,2-3-7 15,0-1-8-15,2-10-109 16,11-5-137-16,0-9-322 16</inkml:trace>
  <inkml:trace contextRef="#ctx0" brushRef="#br0" timeOffset="41295.023">16135 2214 812 0,'0'0'129'16,"0"0"-124"-16,104-32-5 15,-68 17 7-15,1 0 7 16,-4-1-8-16,-5-1-6 15,-9 3 0-15,-8 1-4 16,-9-1 4-16,-2 0 4 16,-10 0 14-16,-13 0 0 15,-5 4-15-15,-4 5 23 16,-1 5-3-16,4 4-6 16,-1 17 17-16,3 10-9 15,5 5 22-15,7 6 10 16,4-3-27-16,11-1 3 15,0-1-27-15,14-6-6 16,18-5-4-16,9-11-131 0,5-14-216 16</inkml:trace>
  <inkml:trace contextRef="#ctx0" brushRef="#br0" timeOffset="42067.921">17710 2044 949 0,'0'0'30'0,"0"0"74"0,0 0 0 15,0 0-62-15,0 0-14 16,0 0-15-16,11-27-13 15,-11 25-13-15,0 0-4 16,0-6-10-16,0-1-19 16,0 2 28-16,0 0 18 15,-1 2 7-15,-10 5-7 16,-8 0 0-16,-7 0 10 16,-8 12 5-16,-3 12 19 15,1 5 11-15,6 3-13 16,6 5 8-16,12-2-19 15,9-1-6-15,3-1-2 16,6-8-9-16,21-5-8 0,13-4 1 16,15-10-27-16,14-6-151 15,4-10-437-15</inkml:trace>
  <inkml:trace contextRef="#ctx0" brushRef="#br0" timeOffset="42709.594">18548 2013 953 0,'0'0'100'0,"0"0"-13"15,0 0-2-15,0 0-58 16,0 0 25-16,0 0-4 15,-50 103-17-15,43-70-14 16,7-5-16-16,0-6-2 16,15-4 1-16,14-10-2 15,9-8 1-15,5 0 1 0,3-6-17 16,-4-15-13 0,-3-4 30-16,-8-3-6 0,-7 2-1 15,-8 8 7-15,-8 9 3 16,-8 8 27-16,0 1-11 15,0 10-19-15,-3 14-6 16,-5 6 5-16,4-3 1 16,4-1-1-16,0-3-6 15,12-8-71-15,16-8-127 16,4-7-157-16</inkml:trace>
  <inkml:trace contextRef="#ctx0" brushRef="#br0" timeOffset="43125.971">19226 2016 900 0,'0'0'162'0,"-34"73"-109"16,10-30 48-16,0-2-7 15,0-5-51-15,5-3-21 16,5-8 5-16,4-6-14 15,4-9-13-15,3-5 3 16,3-5-3-16,0 0-12 16,0 0-19-16,16-15-23 15,9-7-43-15,6-1 29 16,4-3 28-16,1 0 17 16,-1 4-3-16,-4 4 18 0,-1 4 8 15,-3 0 2-15,-1 6 9 16,-3 0-3-16,-4 2 10 15,-5 2 36-15,-4 3-4 16,-7 1-5-16,-1 0-7 16,-2 4-33-16,0 13 8 15,-10 7 1-15,-7 1-11 16,-2-1 8-16,-3-1-11 16,5-5-10-16,3-3-50 15,4-6-73-15,5-5-17 0,5-4-218 16</inkml:trace>
  <inkml:trace contextRef="#ctx0" brushRef="#br0" timeOffset="43628.72">19540 1946 675 0,'0'0'191'16,"0"0"-112"-16,0 0-11 15,0 0-6-15,-102 67 50 16,68-23-14-16,7 7-80 16,10 5-6-16,14 1-12 15,3-4-53-15,0-13-190 16,6-17-648-16</inkml:trace>
  <inkml:trace contextRef="#ctx0" brushRef="#br0" timeOffset="44226.78">20026 2082 535 0,'0'0'450'0,"0"0"-448"16,0 0 99-16,0 0-62 15,0 0-20-15,-122-33 2 16,74 58 21-16,5 8-14 16,8 1-25-16,19 1-3 15,13-6-4-15,3-5-26 0,22-7 18 16,18-10 9-16,8-7 3 16,9-1 3-16,3-22-2 15,-4-8 4 1,-5-10 5-16,-8-9-1 0,-11-13 14 15,-10-7 1-15,-15-3-22 16,-7 4 2-16,-10 12-4 16,-26 19 0-16,-10 17-4 15,-14 19-4-15,-7 2 2 16,-3 31-50-16,6 9-129 16,13 3-236-16</inkml:trace>
  <inkml:trace contextRef="#ctx0" brushRef="#br0" timeOffset="45111.463">20324 2188 811 0,'0'0'91'0,"0"0"-75"0,94 0 19 15,-46-4-25-15,3-3 5 16,-2-3-3-16,-4-2 0 16,-9-5-12-16,-11-2-1 15,-10-2-2-15,-12 0 6 16,-3 0 6-16,0 1 23 16,-13 3-4-16,-3 3-2 15,3 4 22-15,1 7 8 16,-6 3-10-16,-6 0-30 0,-4 17 4 15,0 10 19-15,1 7-17 16,8 4-5-16,6 2-17 16,10-3 3-16,3-3-6 15,0-4 3-15,14-6-23 16,14-9-31-16,14-12-41 16,9-3-124-16,10-11-435 15</inkml:trace>
  <inkml:trace contextRef="#ctx0" brushRef="#br0" timeOffset="45462.003">20992 2016 703 0,'0'0'234'0,"0"0"-222"0,-68 100 129 16,41-59-15-1,3-2-19-15,7-3-47 0,9-8-11 16,8-8-35-16,0-6-14 15,8-10-7-15,17-4 6 16,11 0-18-16,7-8-57 16,2-15-55-16,-3-5-15 15,-6-6 27-15,-7-4 43 16,-11 3-47-16,-9 8 102 16,-7 10 21-16,-2 11 189 15,-2 6-109-15,-16 3-25 16,-6 19 11-16,-4 7 10 15,3 4-29-15,8-4-29 16,12 0-15-16,5-7-3 16,11-4-8-16,22-7-58 0,10-6-45 15,11-5-76-15,2-3-102 16,3-17-81-16</inkml:trace>
  <inkml:trace contextRef="#ctx0" brushRef="#br0" timeOffset="45941.68">21621 1969 711 0,'0'0'144'0,"0"0"-142"16,0 0-2-16,-39 73 85 15,21-38-55-15,9-1-19 0,8-6 9 16,1-7-20-16,1-5 1 16,18-8-4-16,4-8 5 15,1 0-2-15,-2-8 10 16,-8-13-6-16,-8-8-3 15,-6-3 2-15,0-4 15 16,0 4-9-16,-15 9 2 16,-6 11 37-16,-6 12 10 15,-9 3-37-15,-4 23-11 16,4 10 13-16,9 2-8 16,14 1 1-16,13-5-16 15,7-5-5-15,23-6 2 16,12-10-14-16,10-8-13 15,3-5-18-15,2 0-27 16,-6-13 20-16,-6-10 44 0,-5-2-6 16,-9 1-1-16,-11 5 18 15,-9 11 9-15,-8 6 64 16,-3 2-32-16,0 6-41 16,0 11 0-16,0 3 4 15,0-4 17-15,11 1-4 16,16-2 15-16,7-4-11 15,5-7-16-15,-2-2 11 16,-9-2-16-16,-10 0-23 16,-9-2-76-16,-5-6-99 0,0-2-591 15</inkml:trace>
  <inkml:trace contextRef="#ctx0" brushRef="#br0" timeOffset="46424.527">22431 1946 548 0,'0'0'244'0,"0"0"-243"16,-49 75 88 0,11-19 16-16,-3 8-25 0,0 6-1 15,5-1-58-15,5-3-6 16,4-6-2-16,8-11-13 15,5-5-1-15,3-9-25 16,3-11-80-16,7-13-36 16,1-11-270-16</inkml:trace>
  <inkml:trace contextRef="#ctx0" brushRef="#br0" timeOffset="46689.628">22427 1991 712 0,'0'0'19'0,"0"0"-14"0,0 0 69 15,84 67 24-15,-84-26 1 16,0 1-15-16,-12-5-25 15,-11-2-6-15,-7-7-40 16,-3-7-1-16,-1-6-12 16,4-8-14-16,6-7-122 15,16 0-197-15</inkml:trace>
  <inkml:trace contextRef="#ctx0" brushRef="#br0" timeOffset="46934.071">22619 2067 736 0,'0'0'9'15,"0"0"-8"-15,-33 91 1 16,33-67-1-16,23-7 17 16,12-5-1-16,8-9 3 15,4-3-6-15,-1-1-13 16,-7-16 5-16,-8-5 5 15,-13-6 14-15,-14-2-25 0,-4 2-42 16,-22 6-112-16,-21 6 71 16,-8 8-64-16</inkml:trace>
  <inkml:trace contextRef="#ctx0" brushRef="#br0" timeOffset="47757.919">22151 2020 574 0,'0'0'160'0,"0"0"-152"16,-30 87 110-16,3-45-59 15,-3 1-12-15,6 0-46 16,2-5-1-16,7-13-227 15</inkml:trace>
  <inkml:trace contextRef="#ctx0" brushRef="#br0" timeOffset="48759.277">23134 2019 749 0,'0'0'20'16,"0"0"-18"-16,-90 96 6 16,75-67-2-16,12-4 13 15,3-5 4-15,15-8-13 16,18-5 3-16,12-7-13 16,6 0-58-16,1-9-4 15,-9-10 62-15,-9-9 4 16,-17-5 3-16,-10-10-2 15,-7-3 6-15,0 1-10 16,-12 6 6-16,-10 7 54 0,-3 10 1 16,-4 7 25-1,5 5-33-15,6 4-23 0,12 3 10 16,6 3-10 0,11-4 0-16,25-4-24 15,13-5 13-15,9-7-20 0,0-7 0 16,-7-4 0-16,-8-10 12 15,-9-4-12-15,-7-3-12 16,-12 6 6-16,-10 11 6 16,-5 13 1-16,-9 13 38 15,-24 5-39-15,-10 13-2 16,-8 19 0-16,-3 11 2 16,6 9-4-16,11 3 2 15,16 4-57-15,21-3-124 16,5-9-139-16</inkml:trace>
  <inkml:trace contextRef="#ctx0" brushRef="#br0" timeOffset="49191.865">23726 2039 893 0,'0'0'126'0,"0"0"-112"16,0 0 33-16,61-83 29 16,-55 61-28-16,-6 2-28 0,0 2 14 15,-9 7-28 1,-7 3-4-16,-8 8 4 0,-9 0 1 16,-7 21 0-16,-3 8 8 15,1 7 6-15,6 3 9 16,9-2-19-16,8 0-10 15,13-8-2-15,6-7 0 16,3-4-7-16,22-8 2 16,9-9-24-16,5-1 1 15,4-7 1-15,-4-15 11 16,-4-4-13-16,-6-2 6 16,-6 4 8-16,-11 7 16 15,-8 10 12-15,-4 7 65 0,0 0-75 16,-9 13 5-1,-5 11-8-15,-2 3 1 0,9 0-3 16,7-1-17-16,0-5-81 16,12-8-84-16,16-9-181 15</inkml:trace>
  <inkml:trace contextRef="#ctx0" brushRef="#br0" timeOffset="49579.81">24127 1932 82 0,'0'0'844'0,"0"0"-780"0,-73 110 81 16,46-70-22-16,1-1-39 16,6-3-58-16,2-5-4 15,6-10-17-15,5-6-3 16,5-10-4-16,2-2-1 15,0-3-24-15,8 0-23 16,17-11-7-16,12-11-31 16,7-4-36-16,3-3 32 15,0-6 56-15,-1 0-37 16,-1 0-8-16,-5 5 74 16,-10 8 7-16,-9 9 74 15,-14 8 40-15,-7 5-3 16,0 0-33-16,0 14-68 15,-15 16 28-15,-4 3 50 16,1 3-68-16,0-3-7 0,4-2-13 16,3-4-3-16,5-5-27 15,4-8-140-15,2-8-126 16,3-6-373-16</inkml:trace>
  <inkml:trace contextRef="#ctx0" brushRef="#br0" timeOffset="49991.897">24556 1930 791 0,'0'0'43'15,"-44"77"52"-15,20-35 38 16,1-2-10-16,1-2-43 15,5-5-55-15,5-8-16 16,4-8-9-16,8-8-5 16,0-6-1-16,3-3-17 15,12 0 10-15,7-13-7 16,2-11-41-16,3-5 5 16,7-4 20-16,1-4-33 15,2 3-15-15,1 0-13 16,-6 11 73-16,-5 7 17 15,-6 8 7-15,-9 6 49 0,-7 2 13 16,-5 8-17-16,0 14 8 16,0 6 57-1,-13 3-37-15,-7-1-12 16,0-2-34-16,-1-1-18 0,2-5-9 16,2-1-7-16,3-3-51 15,6-6-146-15,8-9-165 16</inkml:trace>
  <inkml:trace contextRef="#ctx0" brushRef="#br0" timeOffset="50458.336">24960 1932 810 0,'0'0'15'15,"0"0"8"-15,-5 87 41 16,-5-57-4-16,2-2-28 16,5-4-17-16,3-6-7 15,0-4-8-15,5-6-7 16,11-8 7-16,4 0-6 15,-1-3-27-15,1-12-45 16,-3 0 11-16,3 1 53 0,4 0 13 16,4 1-3-16,5 0-61 15,0 1-91-15,-3-1 39 16,-8 0 111-16,-9 6 6 16,-7 1 104-16,-6 5 90 15,0 1-44-15,0 0-92 16,-3 3-32-16,-12 13 58 15,-2 9 27-15,-2 0-65 16,0 0-36-16,4 0-9 16,2-2-1-16,4-4-9 15,6 0-61-15,3-7-102 16,0-10-146-16</inkml:trace>
  <inkml:trace contextRef="#ctx0" brushRef="#br0" timeOffset="50941.66">25559 1913 674 0,'0'0'70'0,"-52"85"94"16,27-41-20-16,1-4-20 0,2-6-64 15,4-4-26-15,4-9-3 16,7-6-19-16,0-9-9 16,5-5-3-16,2-1 1 15,0-1 17-15,0-16-18 16,13-8-3-16,5-8-13 15,5 0-11-15,0-3 0 16,3 5-10-16,1 3 3 16,-6 9 23-16,-4 5 4 15,-4 8 7-15,-6 4 5 0,0 2 0 16,-4 6 1-16,-1 18 2 16,-2 7 12-16,0 4 33 15,0-1-30-15,0-3-17 16,0-5 5-16,9-6-11 15,4-8 0-15,1-5 0 16,6-4 1-16,2-3-6 16,4-2-23-16,4-17-146 15,2-7-219-15</inkml:trace>
  <inkml:trace contextRef="#ctx0" brushRef="#br0" timeOffset="51320.748">25929 2002 803 0,'0'0'33'0,"0"0"70"0,0 0 12 16,-37 80-31-16,37-64-30 15,0-3-33-15,11-5-14 16,5-6-1-16,5-2 1 16,6 0 8-16,4-2-15 15,4-12-12-15,3-4 1 16,-1 0-20-16,-7 1-2 15,-10 9 19-15,-8 4 14 16,-12 4 27-16,0 4-27 16,0 10 0-16,-9 8 25 0,3-4 14 15,6-1-29 1,0-5-6-16,12-1-1 0,17-4 6 16,13-4 1-1,9-3-7-15,0 0 5 16,-1-2-5-16,-6-6-2 0,-10 1-1 15,-8 3 3-15,-12 4-5 16,-6 0 2-16,-7 6-12 16,4 10-5-16,8-2-40 15,7-6-517-15</inkml:trace>
  <inkml:trace contextRef="#ctx0" brushRef="#br0" timeOffset="56768.834">14545 2225 159 0,'0'0'110'0,"0"0"-4"16,0 0-3-16,0 0-20 16,0 0 5-16,0 0-27 15,0 0-27-15,0-8 5 0,0 8 14 16,0 0-15-16,0 0 6 15,0 0 10-15,0 0-5 16,0 0-9-16,0 0-6 16,0 0-9-16,0 0 2 15,0 0-23-15,0-2-2 16,0 2 1-16,0 0-2 16,0 0 5-16,0 0-6 15,0 0 2-15,0 0 10 16,0 0 1-16,0 0 5 15,0 0 7-15,0 0-1 0,0 0 2 16,0 0-10-16,-6 20-16 16,-14 14 4-16,-1 11 32 15,-4 4-10 1,1 1-15-16,6-2-6 0,2-3-5 16,5-6 0-1,4-7-25-15,7-7-40 0,0-13-161 16,21-12-380-16</inkml:trace>
  <inkml:trace contextRef="#ctx0" brushRef="#br0" timeOffset="65381.784">8504 3066 588 0,'0'0'157'0,"0"0"-119"16,0 0 78-16,0 0 10 16,0 0-23-16,0 0-21 15,0 0-19-15,16-34-31 16,-16 61-14-16,-2 10 69 15,-11 9-10-15,0 0-9 16,-4-5-29-16,2-1-12 16,2-7 4-16,4-7-31 15,3-9 2-15,6-10-2 16,0-5-4-16,0-2 1 16,6 0-25-16,22-14 2 15,14-14 25-15,10-9-31 16,2-3-8-16,-3 1 16 0,-8 8 12 15,-12 11 12-15,-11 10 0 16,-10 10 0-16,-5 0 5 16,-2 11-2-16,-2 14 5 15,-1 6 16-15,0 2 7 16,0 1-17-16,-1-5-14 16,-1-4-7-16,2-4-17 15,5-5-79-15,17-6-103 16,12-9-164-16</inkml:trace>
  <inkml:trace contextRef="#ctx0" brushRef="#br0" timeOffset="65691.818">9004 3320 822 0,'0'0'565'16,"0"0"-563"-16,0 0-1 15,0 0 1-15,0 0-2 16,44-72-34-16,-5 45 27 15,7 0 3-15,-1-2-18 16,-3 1-7-16,-9 2-42 16,-9 4 27-16,-11 2 38 15,-10 8 6-15,-3 1 30 16,-2 7 15-16,-20 4-28 16,-11 9 18-16,-6 22 0 0,-5 14 22 15,0 7-21 1,10 1-22-16,10 0 2 15,15-8-16-15,9-6-14 0,6-10-33 16,24-11-27-16,9-10-41 16,11-8-109-16,3-5-188 15</inkml:trace>
  <inkml:trace contextRef="#ctx0" brushRef="#br0" timeOffset="66039.778">9579 3110 1064 0,'0'0'243'16,"-73"74"-241"-16,26-14 32 16,-4 8 54-16,11-3-43 15,4-3-17-15,12-10-22 0,12-9-2 16,6-11-7-16,6-10 3 16,0-11-20-16,1-9-13 15,19-2-24-15,13-22 11 16,8-12-38-16,4-15-53 15,4-8 27-15,-2-7 53 16,-4 1-10-16,-7 8-11 16,-8 15 78-16,-11 18 71 15,-7 13 57-15,-7 9-46 16,-2 0-40-16,1 8-27 16,-2 11 34-16,0 6 25 15,0 1-32-15,-6-1-14 16,-12-2-25-16,-3-5-3 15,-6-3-19-15,0-3-58 16,2-6-104-16,7-5-166 0</inkml:trace>
  <inkml:trace contextRef="#ctx0" brushRef="#br0" timeOffset="66357.864">9700 3295 188 0,'0'0'846'15,"0"0"-846"-15,0 0 0 16,0 0 14-16,99-40-1 16,-59 27-8-16,3-2-5 0,-1 0-8 15,-6-2-7 1,-9-2 6-16,-8 2 6 0,-10 0 3 16,-7 2 7-1,-2 2 43-15,0 3 28 0,-8 2-7 16,-10 8-3-16,-4 0-35 15,-10 12 1-15,-2 21-8 16,-3 5-17-16,9 6 6 16,8-6-15-16,8-3-5 15,12-7 5-15,0-6-48 16,10-5-42-16,19-11-49 16,5-6-108-16,5-2-546 15</inkml:trace>
  <inkml:trace contextRef="#ctx0" brushRef="#br0" timeOffset="66843.887">10239 3155 817 0,'0'0'48'0,"-37"77"60"16,13-34 15-16,6-2-2 15,0-9-40-15,7-5-32 16,5-10-13-16,3-7-12 16,2-5-18-16,1-5 6 15,0 0-7-15,0-11 7 0,4-12-12 16,11-6-42-16,6-9 21 16,1 1-4-16,-2 6-2 15,-5 13 16-15,-8 10 11 16,-4 8 5-16,-3 1-5 15,0 15-3-15,0 7 3 16,0 1 7-16,2-4-4 16,1-4-2-16,3-7 0 15,3-4-2-15,4-5 1 16,8 0 0-16,7-10 6 16,4-10-6-16,2-5 1 15,2 5-1-15,-3 3 0 16,-5 6 0-16,-4 8 0 15,-9 3 1-15,-6 0 13 0,-3 15-14 16,-6 7 1-16,0-2 6 16,0 1-7-16,0-3-3 15,0 0-19-15,0-6-99 16,9-3-168-16,7-5-350 16</inkml:trace>
  <inkml:trace contextRef="#ctx0" brushRef="#br0" timeOffset="67190.549">10771 3310 771 0,'0'0'0'0,"0"0"-64"15,0 0 64-15,100-35 24 16,-67 21 6-16,0-1-10 15,-3 1-18-15,-5-4-2 16,-10 2 4-16,-5-2 6 16,-8 3-4-16,-2-1 59 15,0 5 6-15,-10 1-27 16,-10 5 2-16,-4 5-6 16,-4 5 35-16,-3 22-7 15,-5 8-5-15,1 7-15 16,7-3-11-16,3 3-20 0,11-9-16 15,7-4 2-15,7-6-6 16,0-8-1 0,7-7-50-16,20-8-58 0,7 0-105 15,5-14-315-15</inkml:trace>
  <inkml:trace contextRef="#ctx0" brushRef="#br0" timeOffset="67539.875">11247 3214 883 0,'0'0'186'15,"0"0"-162"-15,-86 105 48 0,63-76 29 16,10-6-41-16,9-6-19 16,4-7-8-16,0-6-16 15,7-4-14-15,17 0-6 16,9-3-13-16,6-15-31 15,7-6-3-15,-3-5-33 16,0-1 20-16,-1 1 25 16,-6 1-9-16,-9 8 42 15,-11 11 5-15,-10 7 34 16,-6 2 39-16,0 10-38 16,-12 14 16-16,-6 8 44 15,-4 1-62-15,-2-1-10 16,3 0-22-16,5-4-1 0,4-5-21 15,7-7-84-15,5-8-113 16,0-6-203-16</inkml:trace>
  <inkml:trace contextRef="#ctx0" brushRef="#br0" timeOffset="67989.581">11841 3186 890 0,'0'0'52'0,"0"0"4"16,-42 93 80-1,24-56-36-15,-1-2-22 0,4-4-29 16,3-4-9-16,5-7-36 15,4-6-2-15,1-9-2 16,2-2-5-16,0-3-2 16,0 0-20-16,15-7-18 15,9-13 0-15,12-2-66 16,4-3 3-16,8-1 32 16,4 5 6-16,-3 3 51 15,0 4 14-15,-7 4 5 16,-7 1 9-16,-8 3 33 0,-10 4 34 15,-11 0 27-15,-4 2-13 16,-2 0-14-16,0 2-31 16,-15 16-28-16,-11 6 45 15,-5 4-35-15,3 1-25 16,1-5-2-16,9-4-30 16,6 0-57-16,9-10-162 15,3-4-122-15</inkml:trace>
  <inkml:trace contextRef="#ctx0" brushRef="#br0" timeOffset="68692.83">12402 3173 835 0,'0'0'35'16,"0"0"74"-16,0 0 29 15,-48 96-51-15,39-70-49 16,5-4-19-16,2-5-17 15,2-7-2-15,0-8-1 16,0-2 1-16,14-1 7 16,4-17 21-16,3-7-28 0,1-4-15 15,-4 4 11-15,-3 4-2 16,-2 7 6-16,-2 7-15 16,1 3-11-16,2 2-18 15,5 2-50-15,6 0-29 16,5 0 12-16,1 2 29 15,3 0-8-15,1-2-7 16,2 0 29-16,-7 0 31 16,-6-2 37-16,-8-10 66 15,-7 2 62-15,-4 1-12 16,-5 7 41-16,0-1-16 16,0 3-43-16,-6 0-42 0,-11 11-23 15,-5 10 42 1,1 1-36-16,4 0-29 0,6 1-10 15,5-2-6-15,4-3-27 16,2-2-51-16,0-2-71 16,5-10-99-16,6-1-250 15</inkml:trace>
  <inkml:trace contextRef="#ctx0" brushRef="#br0" timeOffset="69539.575">13117 3176 834 0,'0'0'29'0,"0"0"78"16,-94 106 26-16,64-68-38 16,5-3-32-16,1-3-23 15,6-6-30-15,4-5-6 16,5-9 4-16,6-6-8 16,3-4 0-16,0-2-1 15,0 0-8-15,8-4 8 16,11-12-6-16,6-6-16 0,3-3 22 15,3-3-1-15,3-4-5 16,2 0-3-16,1 1-17 16,1-1-1-16,-4 6-1 15,-9 8 13-15,-7 5 10 16,-7 9 6-16,-8 4 7 16,-3 8 2-16,0 13 3 15,-2 6 41-15,-10 1-12 16,2-1-8-16,5-5-15 15,5-3-16-15,0-8-1 16,0-5-1-16,10-2 2 16,4-4 0-16,7 0 4 15,3-4-6-15,4-12-2 0,1 1-7 16,-4 2-8-16,-4 6-2 16,-12 7 1-1,-5 0 16-15,-4 7-18 16,0 10 20-16,0 4 0 0,-1-4 7 15,-1-1 1-15,2-6-3 16,0-6-2-16,11-3-3 16,8-1 0-16,6 0-24 15,5-11-42-15,3-1-6 16,1-7 50-16,2-2-27 16,-1 3-11-16,-6 3 29 0,-5 6 31 15,-12 8 5 1,-8 1 71-16,-4 6-26 0,-4 10 27 15,-9 3 18-15,2-2-51 16,7-6-13-16,4 1-23 16,0-6-1-16,18-4 2 15,10-2 24 1,8 0-17-16,3-2-10 16,-1-2-5-16,-5 4 8 0,-9 0 18 15,-10 4 5-15,-10 10-32 16,-4 3-4-16,0 1 1 15,-1 4 1-15,-7-4-46 16,8-3-160-16,15-5-471 16</inkml:trace>
  <inkml:trace contextRef="#ctx0" brushRef="#br0" timeOffset="70590.177">15049 3194 957 0,'0'0'32'0,"0"0"16"15,-105 104 44-15,76-61-57 16,12-3-9-16,15-7-26 15,2-7-1-15,20-12-4 16,17-9-7-16,11-5-2 16,12-7-1-16,-1-15-24 15,-7-6 30-15,-14-3 5 0,-20-6 4 16,-15-2 10 0,-3-2 12-16,-14 4 6 15,-14 5 8-15,-8 7-1 0,-7 10 22 16,-9 2-41-16,3 7-15 15,11 1 3-15,16 4-4 16,16 0 1-16,6-2-1 16,13-5-36-16,21-6-2 15,19-6 5-15,12-8-27 16,9-5 21-16,-1-11 2 16,-3-6 24-16,-15 0 7 15,-16 1-11-15,-20 11 17 16,-14 12 0-16,-5 9 72 15,-8 12 16-15,-20 5-54 0,-9 15-15 16,-8 21-11-16,-6 15-6 16,4 7-2-16,11 6-1 15,12 1-56-15,21-2-102 16,3-11-280-16</inkml:trace>
  <inkml:trace contextRef="#ctx0" brushRef="#br0" timeOffset="71006.87">15633 3224 690 0,'0'0'293'15,"0"0"-292"-15,0 0 7 16,0 0 46-16,0 0 17 16,0 0-30-16,13 22-19 15,4-22 9-15,3 0-12 16,1-4-14-16,-5-9-5 16,-6 0 1-16,-6-3-1 0,-4 2 1 15,0 1-1-15,-18 3 0 16,-5 2 0-16,-5 5 9 15,-2 3 18-15,-4 5 5 16,-2 17 12-16,5 9-22 16,4 4-1-1,6 2-2-15,9 0-8 0,9-5-9 16,3-4-2-16,12-5-11 16,18-9-3-16,13-9-50 15,15-5-71-15,8-2-127 16,1-16-178-16</inkml:trace>
  <inkml:trace contextRef="#ctx0" brushRef="#br0" timeOffset="71344.83">16078 3212 205 0,'0'0'843'0,"0"0"-832"16,0 0-6-16,-64 82 51 15,46-50 15-15,6 1-23 16,6-5-27-16,6-3-14 15,0-8-3-15,0-6-8 16,0-5-16-16,0-6-32 16,0 0-38-16,0-2-10 15,0-15-163-15,-7-3 23 16,-13-6 50-16,0-4 190 16,-6-7 21-16,2-4 55 15,0 0 76-15,8 3-5 16,10 2 20-16,6 9-1 15,2 6-79-15,18 7 14 0,7 7-67 16,6 2-11-16,6 5-6 16,7 0-7-16,0 0-10 15,2 2 0-15,-3 6-35 16,-1-6-117-16,-5 0-279 16</inkml:trace>
  <inkml:trace contextRef="#ctx0" brushRef="#br0" timeOffset="71587.965">16399 3100 963 0,'0'0'45'0,"0"0"-28"15,-36 119 101-15,18-59-11 16,0 2-30-16,3-1-31 15,4-4-35-15,2-7-11 16,4-7 3-16,2-7-3 16,0-8-2-16,0-9-22 15,-3-9-73-15,2-10-122 16,1 0-168-16</inkml:trace>
  <inkml:trace contextRef="#ctx0" brushRef="#br0" timeOffset="71771.582">16405 3163 880 0,'0'0'65'16,"0"0"-63"-16,112-22 4 15,-84 32 59-15,-5 15 4 16,-6 3-25-16,-8 5-5 16,-4-4-18-16,-5 0-21 15,0-5-2-15,-21-5 2 16,-6-6-2-16,-2-4-64 15,0-9-108-15,3 0-272 16</inkml:trace>
  <inkml:trace contextRef="#ctx0" brushRef="#br0" timeOffset="72100.835">16678 3296 845 0,'0'0'160'0,"0"0"-157"0,0 0 40 16,95-25 9-16,-57 13-25 16,2-1-18-16,2-1 9 15,-7-4-18-15,-5-1 0 16,-10-3-4-16,-11 1-13 16,-8 0 11-16,-1 3 6 15,-5 3 23-15,-15 7 18 0,-5 8 6 16,-8 0-7-16,-5 23 0 15,-2 12 0 1,4 9-8-16,7 1-23 0,9 0-7 16,11-6-4-16,9-1-1 15,2-10-21-15,23-8-38 16,8-10-86-16,10-10-72 16,5 0-169-16</inkml:trace>
  <inkml:trace contextRef="#ctx0" brushRef="#br0" timeOffset="72389.71">17204 3057 778 0,'0'0'274'0,"0"0"-274"0,0 0-5 16,0 0 5-16,0 0 41 15,0 0-22-15,83 74-15 16,-55-56-1-16,0-4-3 15,-1-7-1-15,-9-2-1 16,-10-3 2-16,-8 3-2 16,-4 5 12-16,-24 2 15 15,-15 7 71-15,-5 3-25 16,1 2-12-16,6 1-21 16,13 1-30-16,13-1-2 0,9-1-6 15,6-5-22-15,12-5-62 16,19-9-74-16,10-5-239 15</inkml:trace>
  <inkml:trace contextRef="#ctx0" brushRef="#br0" timeOffset="72848.863">17675 3200 603 0,'0'0'128'16,"0"0"-128"-16,0 0 0 15,0 0 37-15,0 0 4 0,0 0-26 16,37-24-11-16,-31 18 23 16,-3-1-12-16,1 1 17 15,-4-2 19-15,0 4 21 16,0 1-2-16,-10 3-34 15,-17 0-6-15,-12 3 14 16,-10 17 5-16,-5 5 8 16,1 5-16-16,11-2-26 15,15 1-10-15,14-3-5 16,13-5-11-16,7-4-11 16,23-7-22-16,12-9 6 15,4-1-16-15,3-1-35 16,-1-12 42-16,-8-5 42 15,-6 4 5-15,-11 6 3 16,-14 5 7-16,-9 3 60 0,0 0-52 16,-5 12-18-16,-11 4 19 15,5 1-19-15,5-5-7 16,6 0-23-16,3-6-114 16,18-6-104-16,3 0-360 15</inkml:trace>
  <inkml:trace contextRef="#ctx0" brushRef="#br0" timeOffset="73359.665">18019 3198 875 0,'0'0'60'0,"0"0"46"16,-64 91 21-16,43-63-6 15,6-1-74-15,4-8-20 16,6-7-22-16,4-5 4 15,1-5-9-15,0-2-5 16,6 0 0-16,17-3-10 16,7-8-54-16,6-5-75 15,4 0-4-15,-3 1-4 16,2-1 1-16,-6 3 35 16,-6 1 66-16,-11 6 50 0,-8 3 98 15,-8 3 66-15,0 0-43 16,-12 4-44-16,-6 14-2 15,-1 0-31-15,2 1-28 16,7-5-12-16,4 0 1 16,6-3-5-16,0-1-5 15,3-4 4-15,18-2 2 16,7-4 6-16,8 0-7 16,1 0-22-16,3-10 22 15,-2-7 0-15,0-6 3 16,-2-5 2-16,0-1-5 15,-7-4 0-15,-10 2 1 16,-13 5 21-16,-6 3 43 16,-14 9-22-16,-20 5-40 15,-12 9 9-15,-5 0-12 0,3 15 0 16,5 10-1-16,7 1-80 16,14-3-145-16,10-8-345 15</inkml:trace>
  <inkml:trace contextRef="#ctx0" brushRef="#br0" timeOffset="73739.596">18783 3173 392 0,'0'0'411'0,"0"0"-404"16,0 0 76-16,-46 90-3 16,29-59 15-16,4-4-46 15,4-4-14-15,3-3-18 16,3-7-15-16,3-6-1 16,0-4-1-16,0-3-1 15,0 0-4-15,0-12 5 16,0-9-23-16,0-6 23 15,-3-6 3-15,-6-7 4 16,2-4 2-16,-1-3-2 16,2 4 18-16,5 6 0 0,1 11 27 15,0 10-10 1,0 10-32-16,12 4-10 0,5 2-64 16,6 0-68-1,9 16-79-15,6-1-137 0</inkml:trace>
  <inkml:trace contextRef="#ctx0" brushRef="#br0" timeOffset="74589.77">19092 3084 593 0,'0'0'0'0,"0"0"-24"0,0 0 24 16,0 0 6-16,0 0 5 15,-8 81-8-15,8-70 2 16,0-2 8-16,3-5-12 16,6-3 8-16,4-1 2 15,-2 0 4-15,3 0 2 16,-3-1 4-16,-1-8 0 16,-6-2 21-16,-4 0 11 15,0-1 2-15,0 4 18 16,-12 2-12-16,-10 3-10 15,-5 3 2-15,-4 0-1 16,-2 15-21-16,1 10 0 16,6 2-3-16,7 6-10 15,6 3-11-15,7-3-4 0,6-1-3 16,0-5-12-16,9-5-2 16,17-5-30-16,8-6 17 15,5-6 17-15,7-5-18 16,-1 0 8-16,-1-10 14 15,0-8 6-15,-1-5 0 16,-3-4 0-16,2-6 0 16,0-2 3-16,-5 6-3 15,-10 5 5-15,-10 6 1 16,-9 7 33-16,-8 3 20 16,0 3-36-16,-4 4-12 15,-10 1-11-15,-3 0 1 0,2 0-2 16,0 0 1-16,4 0 0 15,7 0-2-15,4 0 2 16,0 0-4-16,7-1-38 16,11-5-32-16,0-2 40 15,3-2 13-15,-2-2-6 16,-2-1-20-16,-3-1 13 16,-4 2 27-16,-4-2 2 15,-3 1 5-15,0 3 1 16,0-2-1-16,1 0 1 15,0 4 2-15,-1 2-2 16,0 0-1-16,0 4 15 16,-3 1 9-16,0 1 5 0,0 0-16 15,-7 0-11-15,-11 0 3 16,-6 5-4-16,2 11 2 16,-2 2 18-1,0 6 5-15,7-1 11 0,1 4-3 16,4-1-1-1,4 0-8-15,5-3-13 0,3 3 13 16,0 2 6-16,17 1-4 16,5 2 9-16,0-3-23 15,-6-3-13-15,-16-3-5 16,-5-7-106-16,-32-5-226 16</inkml:trace>
  <inkml:trace contextRef="#ctx0" brushRef="#br0" timeOffset="76089.62">20244 3054 664 0,'0'0'125'0,"0"0"-16"16,-21 77 81-16,3-35-53 16,-3 2-31-16,5 2-36 15,1-6-18-15,4-5-9 0,2-6-28 16,5-9-15-16,2-9 5 16,2-7-5-16,0-4-5 15,0 0-1-15,2 0-24 16,14-13 2-16,8-7-28 15,3-5-3-15,3-6 16 16,1 0-3-16,3-3 13 16,2 2 16-16,-4 4 17 15,-4 6 1-15,-9 9 16 16,-8 6 29-16,-7 6 12 16,-4 1-18-16,0 10-25 15,0 17-8-15,0 11 13 16,0 3 6-16,-3 0-20 15,3-5-4-15,0-5 4 16,5-9-6-16,13-6-2 0,3-10 1 16,3-6-7-16,2 0 5 15,3-11-18-15,-4-12-1 16,0-4 20-16,-4-4-3 16,2-2 5-16,-3 4 0 15,-3 4 0-15,-7 11 3 16,-4 8-1-16,-6 6 4 15,0 0-6-15,0 14-9 16,0 9 9-16,-1 2 0 16,1 0 1-16,0-6 8 15,22-4-5-15,15-6 2 0,7-8 13 16,2-1-12-16,-4-5-3 16,-9-14 9-1,-11-4-13-15,-12-4 27 0,-5-3-17 16,-5 1-6-1,0 1 3-15,-20 7-7 0,-10 10-3 16,-9 8-1-16,-5 3-8 16,1 3-16-16,10 15-34 15,15 4-27-15,12 0-111 16,6-2-146-16,20-5-328 16</inkml:trace>
  <inkml:trace contextRef="#ctx0" brushRef="#br0" timeOffset="76589.499">21207 3163 323 0,'0'0'727'0,"0"0"-722"15,0 0-4-15,0 0 41 16,-83 98 4-16,74-61-35 15,7-3-9-15,2-5-2 16,5-8-13-16,15-8-6 0,8-6-6 16,5-7-2-1,1 0 2-15,0-4 9 0,-11-13 16 16,-9-5 0-16,-11-5 3 16,-3-7 15-16,-3 2-15 15,-16-2 0-15,-8 4 7 16,-4 5-4-16,-3 5-2 15,1 4-3-15,6 4 0 16,12 6 2-16,12 2-3 16,3-1-1-16,13-2-7 15,22-6-40-15,12-4 31 16,6-6 16-16,5-6-4 16,-1-8 5-16,-4-5 1 15,-8-3 3-15,-8 4 26 16,-16 4 1-16,-15 10 8 0,-6 8 8 15,-13 8-12-15,-22 11-26 16,-8 0-9-16,-5 23-7 16,-1 17 6-16,3 10-40 15,4 6-58-15,11-1-145 16,11-4-473-16</inkml:trace>
  <inkml:trace contextRef="#ctx0" brushRef="#br0" timeOffset="77396.979">21743 3101 521 0,'0'0'101'0,"0"0"54"0,0 0-33 16,0 0-58-16,0 0 18 16,-31 76 35-16,15-33-26 15,0 1-5-15,0 1-35 16,6-6-20-16,-1-3-14 16,5-8-17-16,0-10 0 15,6-5-9-15,0-10-45 16,0-3-129-16,0 0-97 15,9-17-244-15</inkml:trace>
  <inkml:trace contextRef="#ctx0" brushRef="#br0" timeOffset="77568.809">21649 3091 875 0,'0'0'24'0,"0"0"94"16,0 0 12-16,0 0-70 15,0 0-35-15,121-8-16 16,-73 8-9-16,4 0-8 16,0 0-63-16,-10 0-226 15,-11 0-561-15</inkml:trace>
  <inkml:trace contextRef="#ctx0" brushRef="#br0" timeOffset="77704.657">21942 3377 1010 0,'0'0'45'0,"0"0"-43"15,0 0-4-15,0 0-24 16,0 0-262-16</inkml:trace>
  <inkml:trace contextRef="#ctx0" brushRef="#br0" timeOffset="78723.589">22673 3070 574 0,'0'0'116'0,"0"0"-66"16,0 0 46-16,0 0-29 15,0 0 10-15,0 0 24 16,-42 79-22-16,24-43 5 16,1 2 1-16,3 0-51 15,8-4-20-15,6-3 0 16,0-5-10-16,17-7 3 15,13-5-7-15,9-8-3 16,8-6-6-16,3 0-32 16,2-10-19-16,-2-8-20 15,-6-4-9-15,-2-5 11 0,-4-2 5 16,-6-5 24-16,-5 0 40 16,-8 6 9-16,-11 8 21 15,-6 6 62-15,-2 7 33 16,0 4-34-16,0 3-37 15,-8 3-20-15,-7 18 2 16,2 8 24-16,1 7-5 16,3 1-23-1,7-2-19-15,2-3-8 0,0-6-16 16,14-8-72-16,4-9-110 16,7-9-310-16</inkml:trace>
  <inkml:trace contextRef="#ctx0" brushRef="#br0" timeOffset="79205.188">23420 3131 558 0,'0'0'385'0,"0"0"-365"16,-34 78 114-16,16-45-18 15,3 2-23-15,3 1-51 16,1-5-18-16,3-6-4 16,2-7-15-16,3-7 3 0,1-7-8 15,2-4-6-15,0 0 5 16,0-1-28-16,12-15-33 16,6-5-51-1,0-3-1-15,4-3 0 0,2 3-2 16,6 4 19-16,4 3 70 15,4 4 10-15,-1 2-6 16,0 3 23-16,-6 1 8 16,-4 1 19-16,-7 3 5 15,-7 1 52-15,-7 2 18 16,-3-2-14-16,-3 2-4 16,0 0-5-16,0 0-14 15,0 0-15-15,0 0-22 0,0 0-19 16,-9 17-7-16,-12 5 16 15,-4 8 12-15,0 2-10 16,0-1-20-16,6 1 0 16,6-4-1-16,7-3-40 15,6-6-81-15,0-9-166 16,10-10-301-16</inkml:trace>
  <inkml:trace contextRef="#ctx0" brushRef="#br0" timeOffset="79671.695">23990 3185 381 0,'0'0'363'15,"0"0"-358"-15,0 0 37 16,-51 99 48-16,39-73-11 16,2-1-44-16,0-5-11 15,4-4-5-15,2-6-3 16,3-4-10-16,1-6-6 16,0 0 13-16,0 0-2 0,12-6 12 15,4-8-15 1,4-3-8-16,-1-5-1 0,3 0-10 15,4-3-9-15,-2-5 17 16,6-4-6 0,1-3-4-16,0-2-8 0,-4-2 1 15,-8 3 20-15,-11 3 2 16,-8 4 17-16,-6 5 30 16,-24 2-34-16,-10 1-3 15,-8 7 6-15,-1 1-4 16,3 8-11-16,8 6-3 15,5 1-6-15,10 0-56 16,6 11-110-16,11 2-175 16</inkml:trace>
  <inkml:trace contextRef="#ctx0" brushRef="#br0" timeOffset="80096.361">24271 3319 879 0,'0'0'0'0,"0"0"-10"0,97 0 10 16,-65-2 1-16,7-6 7 15,-5-3-8-15,-4-2-5 16,-4-1 0-16,-8-3-21 16,-8-2 12-16,-4 0 14 15,-6-1 3-15,0 0 50 16,-10-1-29-16,-14 3 14 16,-2 2 7-16,-4 8 10 15,-1 6 13-15,-2 2-7 16,-2 10-36-16,0 17 25 15,5 9-13-15,8 4-9 16,4 5-11-16,7-4-11 16,8 0-6-16,3-5-3 15,0-7-5-15,8-7-17 0,17-9-52 16,10-4-30-16,7-9-68 16,8 0-196-16</inkml:trace>
  <inkml:trace contextRef="#ctx0" brushRef="#br0" timeOffset="80501.34">24766 3241 848 0,'0'0'38'16,"0"0"65"-16,-70 87 53 15,50-55-46-15,5-3-47 0,8-5 0 16,1-5-37-1,6-7 1-15,0-5-10 0,0-6-16 16,16-1-1-16,10 0 0 16,6-9 0-16,10-13-30 15,6-3-16-15,1-6-4 16,2 0-28-16,0-5-16 16,-10 7 8-16,-8 8 35 15,-12 7 51-15,-13 8 21 16,-8 5 47-16,0 1-6 15,-18 2-49-15,-9 17 22 16,-7 6 48-16,1 4-32 16,6 3-17-16,7-3 0 15,10 0-25-15,10-4-3 0,0-3-6 16,7-7-3-16,16-3-9 16,10-5-41-1,10-7-73-15,3 0-110 16,5-3-279-16</inkml:trace>
  <inkml:trace contextRef="#ctx0" brushRef="#br0" timeOffset="80868.984">25497 3277 556 0,'0'0'0'0,"0"0"-5"0,0 0 5 16,0 0 15-16,79 11-1 16,-63-11 7-16,-2-7-1 15,-4-8 1-15,-2 0 2 16,-5-2 34-16,-3 0 8 16,0 0-7-16,-11 3 33 15,-14 1-44-15,-10 6-5 16,-2 7 8-16,-9 0 0 15,3 16-6-15,-2 11 8 16,5 6-25-16,8 6 16 16,10-1-29-16,11 0-3 15,11-1-11-15,0-5 0 0,8-6-4 16,17-5-38-16,7-6-52 16,7-10-62-16,4-3-131 15,-2-2-108-15</inkml:trace>
  <inkml:trace contextRef="#ctx0" brushRef="#br0" timeOffset="81404.262">25840 3306 755 0,'0'0'18'0,"0"0"51"16,-36 101 17-16,33-78-11 15,3-7-20-15,0-5-24 16,6-8-4-16,9-3 1 15,3 0-2-15,3-16-6 16,-3-8-20-16,3-1-6 16,-2-1 2-16,-4 2-22 0,1 7-25 15,-4 5 4 1,-4 6 26-16,1 5 15 0,-2 1 6 16,4 0-35-16,8 5 35 15,9 8-1-15,8 4 0 16,5-7-80-1,5 0-14-15,-1-4 25 0,1-5 42 16,-6-1 28-16,-4-6 12 16,-9-14 49-16,-8-4 80 15,-9 1-26-15,-5 4 11 16,-5 9 8-16,0 10-57 16,-1 0-65-16,-13 16-9 0,-4 13 0 15,2 7 4 1,-2 3-7-16,-1 2-25 15,5-1-99-15,6-7-268 0</inkml:trace>
  <inkml:trace contextRef="#ctx0" brushRef="#br0" timeOffset="81971.967">26556 3798 1227 0,'0'0'15'0,"0"73"3"0,0-26 6 15,-12 6-18 1,-6-1-6-16,-4 0-56 0,-8-7-256 16</inkml:trace>
  <inkml:trace contextRef="#ctx0" brushRef="#br0" timeOffset="83023.508">8574 4012 1070 0,'0'0'53'16,"0"0"-28"-16,0 0 98 15,0 104-22-15,-9-57-41 16,1 0-43-16,2-3-16 16,5-5 11-16,1-1-10 15,0-10-2-15,0-8-4 16,0-5-50-16,0-11-89 15,0-4-242-15</inkml:trace>
  <inkml:trace contextRef="#ctx0" brushRef="#br0" timeOffset="83256.686">8404 4024 1144 0,'0'0'43'0,"0"0"-9"15,0 0 99-15,0 0-42 16,0 0-53-16,0 0-37 16,64-26 5-16,-6 32-4 15,14 3-2-15,8-2-45 0,1-7-76 16,2 0-289-1</inkml:trace>
  <inkml:trace contextRef="#ctx0" brushRef="#br0" timeOffset="83808.53">9099 4137 949 0,'0'0'77'0,"0"0"-76"16,-57 80 10-16,39-43 21 15,11-5-15-15,7-2-17 16,4-4-4-16,23-11 1 16,9-11-10-16,6-4-4 15,10-7 15-15,-7-15 4 16,-4-3 1-16,-12-6 17 16,-13-5 9-16,-11-1-4 15,-5-2 1-15,-6 7-4 16,-19 7-13-16,-10 10-2 15,-7 12-7-15,-8 3-6 16,-1 9-44-16,3 17-61 16,14 3-111-16,23-3-448 15</inkml:trace>
  <inkml:trace contextRef="#ctx0" brushRef="#br0" timeOffset="84626.958">10492 4179 732 0,'0'0'65'0,"0"0"97"0,0 0 13 15,-25 100-68-15,16-68-15 16,0-4-36-16,3-4-34 16,3-8-7-16,3-6-15 15,0-5 3-15,0-5-8 16,0 0 5-16,18 0-16 16,8-16 3-16,5-6-32 15,10-8 5-15,-2-4 10 16,2 3 19-16,-4 4 6 15,-13 10 3-15,-2 10 2 16,-13 7 29-16,-3 0-4 16,-5 14 2-16,-1 12 3 15,0 2-7-15,0 3-5 0,-7-1-18 16,3-3-1-16,4-7-16 16,0-7-104-16,14-9-134 15,13-4-252-15</inkml:trace>
  <inkml:trace contextRef="#ctx0" brushRef="#br0" timeOffset="84887.971">10965 4236 524 0,'0'0'418'0,"0"0"-417"16,0 0 23-1,-83 103 49-15,75-72-43 0,8-5 6 16,0-3-12-1,26-7-12-15,10-9-3 0,10-7 1 16,5 0 2-16,1-21-10 16,-10-1-2-16,-13-4 6 15,-11-5-6-15,-16 0 0 16,-2-1 6-16,-15 7-4 16,-9 7-4-16,-12 11-1 15,-6 7-27-15,-3 0-58 16,4 21-50-16,10 2-117 15</inkml:trace>
  <inkml:trace contextRef="#ctx0" brushRef="#br0" timeOffset="85388.332">11850 4176 753 0,'0'0'60'0,"0"0"-57"15,0 0 37-15,97-20-12 16,-60 20-2-16,-2 11 46 16,-7 14-10-16,-6 7-7 15,-8 5 6-15,-7 5 3 0,-7-3-22 16,0 3-11-16,-15-5-21 16,-8-1 1-16,-7-9-11 15,-3-4-22-15,2-7-132 16,-4-10-94-16,2-6-197 15</inkml:trace>
  <inkml:trace contextRef="#ctx0" brushRef="#br0" timeOffset="85534.418">11838 4376 1035 0,'0'0'7'15,"0"0"10"-15,0 0 62 0,0 0-33 16,93-19-46-16,-56 15-3 15,0-1-93-15,1-1-241 16</inkml:trace>
  <inkml:trace contextRef="#ctx0" brushRef="#br0" timeOffset="85752.097">12375 4228 789 0,'0'0'37'0,"-25"71"103"16,13-28-10-16,0 1-46 0,6-1-3 15,0-5-42-15,6-4-25 16,0-6-3 0,-2-9-11-16,1-8-2 0,-2-7-10 15,-3-4-89-15,-1 0-99 16,-4-18-114-16</inkml:trace>
  <inkml:trace contextRef="#ctx0" brushRef="#br0" timeOffset="85902.924">12143 4220 771 0,'0'0'236'0,"0"0"-226"16,0 0 45-16,0 0-34 0,85-27-11 15,-33 27-10-15,9 0-60 16,1 0-127-16,0 0-68 15,-6 0-261-15</inkml:trace>
  <inkml:trace contextRef="#ctx0" brushRef="#br0" timeOffset="86173.491">12689 4179 524 0,'0'0'428'16,"0"0"-416"-16,0 0 4 15,0 0 89-15,-84 89-20 16,63-50-50-16,5-1-10 15,10-4-22-15,6-4-3 16,1-4-3-16,23-10-12 16,7-10 11-16,10-6-18 15,5 0-14-15,-1-21 20 0,2-4 0 16,-8-4 12 0,-6 1 3-16,-8 6 1 0,-13 7 5 15,-7 9 43-15,-5 6 34 16,0 4-68-16,-15 17-14 15,-6 7 0-15,2 2-4 16,4-1-93-16,7-1-63 16,8-11-170-16</inkml:trace>
  <inkml:trace contextRef="#ctx0" brushRef="#br0" timeOffset="86663.16">13153 4301 641 0,'0'0'183'15,"-60"78"-115"-15,30-40 67 16,6-7-15-16,8-6-31 15,4-8-32-15,6-7-15 16,4-6-9-16,2-4-28 16,0 0 0-16,0-16-5 0,11-9-23 15,8-4-63-15,5-6 1 16,0 2-5-16,0 1 37 16,-5 5-5-16,-6 9 49 15,-5 8 9-15,-5 8 45 16,-1 2 22-16,-2 0-56 15,0 14-6-15,0 4 15 16,0 1-4-16,7-5-15 16,11 0 5-16,6-7-1 15,7-4-2-15,6-3 6 16,1 0 6-16,1-7 8 16,-5-4-6-16,-9 8 19 0,-6 3 52 15,-8 0-48 1,-5 0-40-16,-3 14-6 15,0 5-7-15,-3-1 7 16,0 0-104-16,0-7-198 0</inkml:trace>
  <inkml:trace contextRef="#ctx0" brushRef="#br0" timeOffset="87370.767">14295 4205 178 0,'0'0'511'0,"0"0"-494"16,0 0 131-16,0 0-28 15,0 0-10-15,0 0-33 16,-9-13-44-16,2 40-19 16,-5 11 59-16,0 4-19 15,0 4-21-15,6-7-25 16,6-6-4-16,0-5-4 0,9-10 0 16,15-9-3-16,9-8-3 15,10-1-6-15,2-9-19 16,2-10-9-16,-6-7 27 15,-8-1 6-15,-8-1 7 16,-6 5 0-16,-10 8 4 16,-4 10 7-16,-5 5 41 15,0 0-52-15,0 11-7 16,-11 10 4-16,3 4 3 16,6 0-25-16,2-7-77 0,7-4-99 15,16-8-101-15</inkml:trace>
  <inkml:trace contextRef="#ctx0" brushRef="#br0" timeOffset="87804.479">14861 4234 714 0,'0'0'202'0,"0"0"-200"16,-30 101 49-16,7-58 46 15,4 0-10-15,3-5-20 16,4-6-24-16,4-9-32 16,5-9 2-16,3-8-12 0,0-6 2 15,8 0 2 1,19-6-5-16,9-11-18 0,4-4-98 16,0-3-13-16,3-1 28 15,0-2-51-15,-1 1 44 16,-4 5 53-16,-4 6 32 15,-7 5 23-15,-8 4 10 16,-8 4 49-16,-8 2 5 16,-3 0-19-16,0-2-1 15,0 2 30-15,0-1-14 16,0 1-7-16,-6 0 3 16,-8 0-8-16,-5 15-8 15,-5 9 0-15,-1 4 4 16,4 2-14-16,1-1-26 15,8 0-1-15,1-4-3 0,5-2 0 16,1-4-11-16,4-8-121 16,1-8-157-16</inkml:trace>
  <inkml:trace contextRef="#ctx0" brushRef="#br0" timeOffset="88358.748">15507 4338 185 0,'0'0'525'15,"0"0"-479"1,0 0 55-16,0 0-37 0,0 0-18 15,0 0-7-15,-95 46-17 16,70-16-17-16,6-1 3 16,7 0-8-16,9-7-3 15,3-6-5-15,4-6-13 16,19-10 21-16,7 0 12 16,8-10-12-16,1-12-17 15,2-6-1-15,0-4 12 16,-3-10 5-16,-6-5-3 15,-6-8 0-15,-10-5-1 16,-11 0-14-16,-5 6 19 16,-21 8 7-16,-22 12 24 15,-8 11-24-15,-4 14-6 16,1 9-2-16,8 4-2 0,10 22-65 16,16 7-178-16,17 1-400 15</inkml:trace>
  <inkml:trace contextRef="#ctx0" brushRef="#br0" timeOffset="89337.476">15941 4378 465 0,'0'0'69'15,"0"0"-56"-15,88-40-9 16,-54 19-1-16,-3-1-3 16,-6-2-8-16,-6-1-25 15,-13 0 18-15,-6 3 15 16,0 4 72-16,-18 4 13 15,-8 11-3-15,-5 3 27 16,-3 2-15-16,-6 20-45 0,1 9 2 16,2 6-5-16,5 3 28 15,8 3-34 1,9 0-27-16,7-4 3 16,8-3-16-16,0-9-4 0,7-5 3 15,12-8-6-15,8-7-5 16,6-7 10-16,3 0-23 15,0-4 2-15,2-12 16 16,-2-5 7-16,-3-2 2 16,1-5-2-16,-1-3-19 15,0-2-46-15,0 1-4 16,-3 2 7-16,-8 7-1 16,-4 10 38-16,-9 6 25 0,-3 5 1 15,-5 2 21-15,-1 0-15 16,0 13 32-16,0 1 8 15,0 0-27-15,-1 0-14 16,-5-4 1-16,3-3-6 16,1-2 3-16,1-4-4 15,1-1 0-15,0 0 5 16,0 0-3-16,0 0-1 16,0 0 4-16,0 0-4 15,0 0-1-15,0 0-2 16,0-1-7-16,0-2 8 15,0 0-7-15,0-1-6 16,6-1-7-16,0 0 2 16,3-1 13-16,-2 0-12 0,1 0 2 15,-4-1 4-15,1 0-20 16,-1 2 10-16,-1 0 22 16,-1 2 0-16,-1 0 9 15,1 3 2-15,0 0 0 16,-2 0-3-16,0 0-8 15,0 9 0-15,-8 16 19 16,-4 3 20-16,-6 4 3 16,1 2 0-16,0-3-13 15,1-3 4-15,2-4-6 16,5-5-10-16,3-8-2 16,3-5-1-16,3-6 8 15,0 0-6-15,1 0 29 0,20-17-9 16,9-8-32-1,10-2-4-15,5-7 0 0,4 1 3 16,-1-3-6 0,0 1 3-16,-8 7-32 0,-9 10-50 15,-10 7-72-15,-13 9 4 16,-8 2-112-16</inkml:trace>
  <inkml:trace contextRef="#ctx0" brushRef="#br0" timeOffset="89494.401">16389 4411 404 0,'0'0'302'16,"0"0"-180"-16,0 0 23 15,0 0-22-15,-33 75-41 0,33-63-45 16,12-3-31-16,9-2-6 16,4-6-46-16,8-1-131 15,1 0-170-15</inkml:trace>
  <inkml:trace contextRef="#ctx0" brushRef="#br0" timeOffset="90280.654">16900 4264 207 0,'0'0'37'0,"0"0"-37"0,0 0 160 15,0 0-53-15,0 0-59 16,0 0 8-16,8 75-8 16,-4-72-29-16,4-3 15 15,5 0 33-15,-1 0-37 16,4-1-15-16,-1-14-13 16,-1-2 24-16,-5 0 16 15,-3-2-33-15,-6 5 4 16,0-1 18-16,-8 5-9 15,-20 5-1-15,-6 5-6 16,-8 0 4-16,-1 17 33 16,1 10-4-16,6 9 12 0,4-3 3 15,9 4-41-15,6-2-7 16,11-6-15-16,6-4-7 16,0-5-2-16,15-5-47 15,11-9-20-15,9-6-26 16,3 0-37-16,1-3 8 15,-1-13 48-15,2-2 21 16,-1-3-25-16,-1-3 46 16,-5 1 41-16,-8 3 0 15,-7 6 1-15,-11 8 44 16,-7 6 72-16,0 0-60 16,-3 14-26-16,-9 4 58 15,6 5-45-15,5-3-8 16,1-2-13-16,0-7 3 15,9-1-13-15,10-6-1 0,6-4 24 16,4 0-19-16,1 0-17 16,-4-4 2-16,-1-8 0 15,-3-3-4-15,-1-2-7 16,-3-6-10-16,0-3 9 16,-3 0-36-16,-1-2-1 15,-6 2-12-15,-8 6-10 16,0 3 2-16,-5 6 51 15,-14 7-21-15,1 4 37 16,3 0 7-16,6 7 7 16,6 12 8-16,3 5 19 0,0 1 37 15,0 1-31-15,6-1-11 16,0 1 18-16,-1 0-12 16,-4-3-4-1,2-3-3-15,-3-2-26 0,0-4 1 16,0-3-10-16,0-5-47 15,1-2-102-15,10-4-188 16</inkml:trace>
  <inkml:trace contextRef="#ctx0" brushRef="#br0" timeOffset="90930.158">17604 4285 734 0,'0'0'49'16,"0"0"98"-16,-49 91-31 16,40-68-27-16,1-5-37 15,6-6-30-15,2-6-14 16,0-5 3-16,0-1-7 15,9 0 10-15,7-5 2 16,8-5-16-16,1-2 0 16,1 2-5-16,-2 3-7 15,0-1-4-15,-4 2-16 16,-1-1-19-16,-3 0 10 16,-4 0 14-16,1-2 3 15,1 2 4-15,-1-3 20 0,-1 0 0 16,-1 2 1-1,-3 4 3-15,-3 0 11 16,-4 2 16-16,-1 2 13 16,0 0-21-16,0 6-9 0,-4 14 19 15,-13 5 32-15,1 3-10 16,-5 1-28-16,3-2-23 16,3-4 2-16,3-2-6 15,3-5 0-15,3-3-1 16,2-3 1-16,1-4-2 15,1-4-4-15,1 0-40 16,1-1-66-16,0-1-52 16,0 0-47-16,0 0-28 15</inkml:trace>
  <inkml:trace contextRef="#ctx0" brushRef="#br0" timeOffset="91217.533">17979 4299 364 0,'0'0'59'0,"0"0"-42"16,0 0-12-16,0 0 56 15,85-67 18-15,-75 63-6 16,-1 0-10-16,-1 4 27 16,-2 0-24-16,-5 8-15 0,-1 12 29 15,0 6-2-15,-1 7 7 16,-11 1-6-16,-2 3-32 15,0-4-2-15,0 0-17 16,-1-3-12-16,5-7-1 16,4-3-11-16,1-5-2 15,4-3-2-15,1-6-9 16,0-3-67-16,0-3-155 16,9 0-344-16</inkml:trace>
  <inkml:trace contextRef="#ctx0" brushRef="#br0" timeOffset="92440.78">18795 4211 617 0,'0'0'235'0,"0"0"-145"16,0 0 83-16,0 98-29 15,-1-59-64-15,-1-3-43 16,2-5-8-16,0-5-19 15,2-10-1-15,12-6-4 0,6-7-3 16,8-3-4-16,5-6-4 16,2-16-40-16,-2-5 0 15,-4-4 7-15,-5 0 0 16,-5 4 0-16,-7 10 25 16,-6 7 14-16,-2 10 47 15,-4 0-28-15,0 18-8 16,0 16 24-16,0 3-5 15,-7 4-7-15,4-3-21 16,3-5-2-16,0-8-14 16,20-11-94-16,6-11-145 0,7-3-264 15</inkml:trace>
  <inkml:trace contextRef="#ctx0" brushRef="#br0" timeOffset="92665.58">19466 4293 738 0,'0'0'38'0,"-52"112"70"15,28-50-3-15,0-2-19 16,5-3-34-16,4-7-31 16,0-8-21-16,6-5 3 0,3-9-1 15,2-10-2 1,1-12-1-16,-1-6-3 0,-1-4-64 15,2-19-35-15,0-11-207 16,3-7-107-16</inkml:trace>
  <inkml:trace contextRef="#ctx0" brushRef="#br0" timeOffset="92837.399">19578 4193 266 0,'0'0'375'0,"0"0"-373"16,87 30 50-16,-69 3 92 15,-8 3-22-15,-4 0-24 0,-6-4-21 16,0-4-11 0,-10-5-36-16,-8-5-12 15,-8-5-18-15,-5-8-8 16,-5-5-111-16,5-4-246 0</inkml:trace>
  <inkml:trace contextRef="#ctx0" brushRef="#br0" timeOffset="93136.771">19862 4278 800 0,'0'0'54'0,"0"0"-48"15,-39 76 7-15,39-48 20 16,0-1 8-16,13-7-28 15,16-6-9-15,4-6 17 16,3-8-12-16,-2 0 3 16,-4-16-1-16,-8-8 9 15,-11-2 7-15,-11-2-20 16,0 2 2-16,-20 6-9 16,-10 7-2-16,-6 13-4 15,-7 0-32-15,3 11-47 16,4 12-84-16,14-1-195 0</inkml:trace>
  <inkml:trace contextRef="#ctx0" brushRef="#br0" timeOffset="93446.194">20125 4309 905 0,'0'0'5'0,"0"0"-5"16,-22 73 10-16,22-46 0 15,3-2-10-15,23-8 0 16,7-8-1-16,2-9 9 16,6 0-3-16,-1-7-5 0,-3-10 1 15,-7 0 7-15,-9 5 4 16,-9 4 39-16,-9 7 74 15,-3 1-67-15,0 7-58 16,-11 13-10-16,-3 6 7 16,5-1-53-16,4-1-122 15,5-7-251-15</inkml:trace>
  <inkml:trace contextRef="#ctx0" brushRef="#br0" timeOffset="93736.739">20630 4513 149 0,'0'0'257'16,"-63"113"-236"-16,38-50 35 15,7 2-34-15,8-3-15 16,5-5 1-16,5-13-6 15,0-13 22-15,0-12 65 16,0-10 14-16,-4-9 28 16,-4 0-9-16,-3-22-14 15,-2-8-59-15,-1-10-45 16,0-9-4-16,5-4-33 16,5-1-59-16,4 1-66 15,19 4-87-15</inkml:trace>
  <inkml:trace contextRef="#ctx0" brushRef="#br0" timeOffset="94115.697">21003 4356 673 0,'0'0'77'0,"0"0"-74"15,0 0-3-15,0 0 23 16,-82 87-18-16,78-67-1 15,4-3-4-15,0-6-8 16,4-6-1-16,12-5 9 16,1 0 3-16,1-8 5 0,-5-12-8 15,-1-6-4-15,-4-7 4 16,-2-8 5-16,-2-1 2 16,2 0 3-1,0 0 21-15,0 3 52 0,0 0 13 16,2 1 8-16,5 1-18 15,5 2-16-15,7 1-14 16,8 5-28-16,-3 4-22 16,-5 10 0-16,-10 6-6 15,-12 9-4-15,-3 6 1 16,-12 24-71-16,-13 9 2 16,-1 7-94-16,5-2-54 0,14-3-59 15</inkml:trace>
  <inkml:trace contextRef="#ctx0" brushRef="#br0" timeOffset="94404.152">21351 4234 848 0,'0'0'12'15,"0"0"-12"-15,-94 89 5 16,77-53 24-16,14-1 6 15,3-8-18-15,15-3-14 16,17-10-2-16,10-10 10 16,7-4 6-16,-2-2-10 15,-3-16 5-15,-12-4 33 16,-11-5 2-16,-12-3-24 0,-9 2-7 16,-6 3 6-16,-24 6-22 15,-10 9-4-15,-5 10-7 16,2 0-6-16,7 13-40 15,12 9-148-15,14 2-222 16</inkml:trace>
  <inkml:trace contextRef="#ctx0" brushRef="#br0" timeOffset="94770.642">21713 4345 561 0,'0'0'46'0,"0"0"-37"0,0 0-8 16,-34 94 4-16,34-73 24 16,0-3-15-16,0-5-6 15,0-6-8-15,0-4 5 16,11-3-3-16,9 0 51 15,9-4-5-15,6-9-12 16,4-10-18-16,1-3 24 16,-2-10 8-16,-2-4-26 0,-2-10 7 15,-6-2 9-15,-5 0-8 16,-16 4 16-16,-7 8-20 16,-22 7-3-16,-29 8-25 15,-13 7-3-15,-6 9-31 16,9 9-77-16,14 9-51 15,19 17-32-15,16 3-393 16</inkml:trace>
  <inkml:trace contextRef="#ctx0" brushRef="#br0" timeOffset="95171.507">22165 4434 242 0,'0'0'205'16,"0"0"-203"-16,0 0-2 16,14 80 50-16,13-71 2 15,5-5-10-15,4-4-31 16,4 0-7-16,-2-6 17 15,-4-6 15-15,-3-7 16 16,-4-3 9-16,-7-4-35 16,-4-5-4-16,-5-1-12 0,-4 1-9 15,-7 2 12 1,0 6 28-16,-9 4 0 0,-15 9-16 16,-1 9-24-16,1 1 7 15,3 23 13-15,9 16 42 16,6 9-9-16,6 3-38 15,0 2-14-15,0-2-2 16,3-9-89-16,-3-11-277 16</inkml:trace>
  <inkml:trace contextRef="#ctx0" brushRef="#br0" timeOffset="96230.905">22790 4220 783 0,'0'0'78'0,"0"0"-59"15,0 0 111 1,-29 83-34-16,13-44-13 0,2 4-30 16,6-3-31-16,5-5-12 15,3-5-10 1,0-7-11-16,6-9-66 0,13-12-152 16,3-2-190-16</inkml:trace>
  <inkml:trace contextRef="#ctx0" brushRef="#br0" timeOffset="96397.284">22683 4191 840 0,'0'0'103'0,"0"0"-89"16,0 0 135-16,0 0-57 0,140-15-66 15,-62 12-26 1,0 0-7-16,-10-6-108 0,-11-4-224 15</inkml:trace>
  <inkml:trace contextRef="#ctx0" brushRef="#br0" timeOffset="97788.349">24024 4352 506 0,'0'0'33'0,"0"0"-33"16,0 0 0-16,0 0 14 15,0 0 32-15,0 0-36 16,45-10 1-16,-32-4 4 15,-6-3-8-15,-7 1 10 16,0-1-4-16,0 5 29 16,-14-1 5-16,-8 4 5 0,-7 1-10 15,-4 6 10 1,-5 2 24-16,-2 0 56 0,-1 16-62 16,5 10-17-16,8 7-11 15,9 0-16-15,13 3-19 16,6-5-6-16,14-1-2 15,21-9-19-15,13-7-4 16,11-8-12-16,11-6-22 16,-1 0-11-16,-6-17-6 15,-10-4 2-15,-11-7 48 16,-11-7 1-16,-7 4 7 16,-12 6 17-16,-10 9 14 15,-2 10 66-15,-9 6-52 0,-10 2-25 16,3 20-6-1,5 5 3-15,9 0-4 0,2 1 1 16,15-6-10 0,16-6-3-16,14-7 8 0,7-6 1 15,2-3-2-15,-11 0-10 16,-14 0-22-16,-19 0-7 16,-10 0 45-16,-7 19 3 15,-23 15 51-15,-4 9 19 16,-2 10-14-16,4 1-22 15,2 3-23-15,4-2 0 16,2-9-5-16,4-9 0 16,7-15 18-16,4-11 41 0,3-10 2 15,-3-1-31-15,-3-7 15 16,-3-16-20-16,-3-10-26 16,1-5-1-16,6-2 0 15,6-1-1 1,5 6-6-16,0 4-23 0,13 6-31 15,13 5-102-15,7 2-172 16,9 1-337-16</inkml:trace>
  <inkml:trace contextRef="#ctx0" brushRef="#br0" timeOffset="98315.126">24796 4351 855 0,'0'0'31'16,"-55"84"49"-16,28-41 43 16,7-7-18-16,2-7-41 15,8-8-24-15,4-7-23 16,4-8-12-16,2-6 5 15,0 0-10-15,0 0-4 0,3-17-26 16,9-7-69-16,2-6 49 16,-1-7-14-1,3-4 2-15,0-2 2 16,3 7 17-16,-4 9 36 0,-2 13 7 16,-7 10 73-16,-3 4-17 15,0 14-48-15,-1 12-8 16,-1 5 40-16,2-4 0 15,2-1-2-15,3-8-8 16,3-5-17-16,4-5 9 16,6-6-10-16,6-2 10 15,2 0-5-15,3-12-14 16,-2-4 1-16,-4-3-1 16,-3 4-2-16,-7 4 5 15,-7 4-6-15,-6 6-3 0,-3 1 0 16,0 4-13-16,-1 16-3 15,-8 6 7-15,4 1-27 16,4-3-37-16,1-6-60 16,0-5-123-16,16-9-433 15</inkml:trace>
  <inkml:trace contextRef="#ctx0" brushRef="#br0" timeOffset="98719.702">25290 4342 700 0,'0'0'71'15,"0"0"71"-15,-71 86 20 16,51-61-24-16,6-5-55 15,5-7-50-15,6-2-11 16,3-8-22-16,0-3 0 16,0 0-2-16,15-2-16 15,6-14-20-15,3-7-36 16,4-2 6-16,2-5-1 16,0-1-1-16,-2 0 10 15,-4 10 47-15,-9 7 13 0,-6 10 47 16,-6 4 28-16,-3 8-63 15,0 16 28-15,0 4 17 16,-3 3-3-16,0 0-15 16,3-3-30-16,0-3-9 15,0-7-1-15,7-7-60 16,5-7-63-16,8-4-164 16,-1 0-373-16</inkml:trace>
  <inkml:trace contextRef="#ctx0" brushRef="#br0" timeOffset="99116.82">25625 4263 524 0,'0'0'289'0,"0"0"-243"16,0 0 104-16,0 90-75 16,0-61-45-16,0 0-26 15,3-6-1-15,15-5-6 16,6-6-15-16,1-6-36 16,5-6-10-16,-1 0-57 15,-3-4-56-15,-3-14 11 0,-7-1 50 16,-3-5 74-1,-2 1 42-15,-5 1 8 0,-6 4 89 16,0 7 67-16,0 5-60 16,-1 2-39-16,-4 4-52 15,2 0-4-15,3 0-9 16,0 0-7-16,0 7 0 16,0-1 5-16,8 1-6 15,3-3-52-15,1-3-161 16</inkml:trace>
  <inkml:trace contextRef="#ctx0" brushRef="#br0" timeOffset="99692.972">25482 4341 174 0,'0'0'500'0,"0"0"-450"15,0 0 37-15,0 0 41 16,0 76-32-16,0-33-3 15,0 1-44-15,0 0-34 16,0 0-13-16,0-4-4 16,0-9-142-16,0-9-327 15</inkml:trace>
  <inkml:trace contextRef="#ctx0" brushRef="#br0" timeOffset="100670.602">26071 4273 505 0,'0'0'209'0,"-13"83"-75"16,1-25 25-16,-1 4-50 16,2 0-29-16,2-3-51 15,-1-3-17-15,1-7-11 16,-2-7 0-16,-2-8-1 15,2-10-29-15,4-9-36 16,1-10-36-16,5-5-99 0,1-6-120 16</inkml:trace>
  <inkml:trace contextRef="#ctx0" brushRef="#br0" timeOffset="100897.27">26249 4328 493 0,'0'0'131'0,"0"0"-31"16,46 77 77-16,-43-44-69 16,-3-3-26-16,-3-1-10 0,-18-5-54 15,-6-4-7 1,-2-8-11-16,2-8-19 0,6-4-129 15,6 0-195-15</inkml:trace>
  <inkml:trace contextRef="#ctx0" brushRef="#br0" timeOffset="101241.962">26517 4370 524 0,'0'0'49'0,"0"0"7"0,0 0 36 16,-19 87-1-16,19-68-29 16,4-5-24-16,10-4-2 15,4-6-16-15,3-4 10 16,1 0-4-16,2 0-13 15,-5-13 0-15,-1-4-10 16,-4-5 0-16,-3-5 23 16,-8-2-10-16,-3 3-15 15,0 4-2-15,-14 8-6 16,-12 6 5-16,-9 7 0 16,0 1-10-16,2 0-38 15,7 14-100-15,9 1-197 0</inkml:trace>
  <inkml:trace contextRef="#ctx0" brushRef="#br0" timeOffset="101803.887">26917 4384 664 0,'0'0'10'0,"0"0"-6"16,-43 73 5-16,37-46 19 16,6-2-18-16,2-7-8 15,18-4 5-15,6-7-7 16,4-2-5-16,1-5-9 15,-3 0-8-15,-7-6 18 16,-12-12 0-16,-6-5 1 16,-3-5 3-16,0-5 7 15,-11-1-2-15,-8 1 2 16,-5 3-7-16,-4 3 6 16,-5 4 3-16,5 4-2 15,7 8-3-15,11 6 0 16,10 2 1-16,0 0 8 0,19-1-12 15,11-5 6-15,9-1 11 16,8-4-14-16,1-3 35 16,3-7-2-16,-11-4 8 15,-4-5-42-15,-11-1 2 16,-9 0-5-16,-11 1 7 16,-5 5-1-16,-2 6 5 15,-20 8 6-15,-6 10-4 16,-6 4-1-16,-7 10-8 15,0 17 8-15,5 10-12 16,6 7-13-16,13 6-87 16,13 0-95-16,4-2-273 0</inkml:trace>
  <inkml:trace contextRef="#ctx0" brushRef="#br0" timeOffset="102364.399">27390 4282 101 0,'0'0'334'0,"0"0"-273"0,0 0 47 16,0 0-30-16,0 0-12 15,0 0 14-15,-7-66-31 16,-4 61-1-16,-4 4 0 16,-3 1-17-16,-4 0-4 15,-5 16 3-15,0 6-2 16,2 6 8-16,4 5-12 15,3 0 2-15,8 3-12 16,5-5-14-16,5-5 0 0,0-7-4 16,9-5 3-16,12-4-6 15,3-10 3-15,3 0 1 16,3 0 3-16,0-11-14 16,-4-8 2-16,0-8-18 15,-3-5 7-15,-3 0 14 16,-4 6-2-16,-4 6 11 15,-5 10 1-15,-5 7 25 16,-2 3-1-16,0 5-25 16,-12 13 2-16,-1 12 16 15,0-2-7-15,4 4-5 16,4-2-6-16,3-4-6 16,2-7-60-16,0-4-39 15,11-10-103-15,7-5-87 16</inkml:trace>
  <inkml:trace contextRef="#ctx0" brushRef="#br0" timeOffset="102954.849">27640 4151 552 0,'0'0'77'0,"0"0"66"16,-25 95-7-1,15-53-42-15,1 1-8 16,0-3-22-16,0-4-18 0,3-5-1 16,3-8-11-16,3-6 2 15,0-9-32-15,-1-3-3 16,1-5 3-16,0 0 4 15,0-1 5-15,0-15-13 16,10-1-5-16,5-4-1 16,0 2-34-16,3 3-15 15,-2 4 2-15,-2 5-30 16,-2 1-2-16,1 1-29 16,-1 2-36-16,1 2 46 15,1 0-19-15,2-1 30 0,-1-1-7 16,1-2 22-16,-3-3 78 15,0-4 10-15,2-5 64 16,-3-1 17-16,4-5-40 16,-5-1-9-16,-1 4 11 15,-6 3-4-15,-4 7 61 16,0 4-25-16,0 6-47 16,-16 0-9-16,-2 6-8 15,-6 17 23-15,1 7 44 16,2 3-28-16,3 5 14 15,3-2-25-15,4-2-37 16,4-3-6-16,4-6-6 16,3-4-25-16,0-7-79 15,1-6-99-15,16-8-197 0</inkml:trace>
  <inkml:trace contextRef="#ctx0" brushRef="#br0" timeOffset="103370.715">27982 4191 478 0,'0'0'293'0,"0"0"-261"15,0 0 68 1,-65 95 4-16,53-60-21 0,3 0-35 15,3-2 3-15,4-3-32 16,2-7-18-16,0-5-1 16,6-8-3-16,8-4 3 15,5-6 0-15,-1 0-15 16,5-6-20-16,-3-12-17 16,0-7-11-16,-1-6 30 15,0-5-23-15,0-1 23 16,-5 3 0-16,-2 8 29 15,-6 9 4-15,-4 13 54 16,-2 4 6-16,0 4-55 16,-12 20-1-16,-4 7 62 15,1 3-23-15,2 2-20 0,5 0-10 16,3-4-13-16,4-5-21 16,1-5-82-16,0-7-114 15,9-8-258-15</inkml:trace>
  <inkml:trace contextRef="#ctx0" brushRef="#br0" timeOffset="103819.824">28286 4405 172 0,'0'0'19'0,"0"0"-19"0,0 0 0 16,87 0 3-16,-69-6 31 15,-3-2-12-15,-5-1 61 16,-3-2 12-16,-4-1-36 16,-3-2 27-16,0 0-8 15,0-4-27-15,0 1-34 16,0-1 4-16,-7 0 25 15,1 2 6-15,-2 2-33 16,0 3-15-16,-1 3 6 0,-4 4-4 16,-1 2 6-1,-6 2 24-15,-2 0-7 0,-3 10-4 16,0 9 8-16,-2 1-11 16,0 5-1-16,5 7 10 15,7 5-2-15,7-1 13 16,8 1-18-1,0-1-21-15,18-3 11 0,11-6 12 16,8-6 4-16,6-5-30 16,2-4 4-16,3-4-12 15,-5-3-139-15,2-5-184 16</inkml:trace>
  <inkml:trace contextRef="#ctx0" brushRef="#br0" timeOffset="121907.896">3592 6439 515 0,'0'0'218'0,"0"0"-176"16,0 0 27-16,0 0 12 15,0 0-14-15,0 0-39 16,0 0-13-16,0 0 6 15,3 1-8-15,-3-1 3 16,0 0-4-16,0 0 6 16,3 0 10-16,-3 0-14 15,0 0-3-15,0 0 5 16,0-4-11-16,0 0-1 16,0-2 0-16,0 0-4 15,0 2 10-15,0-1-9 16,0 1 2-16,-3 1-3 0,-3 2 0 15,-1-3-1 1,-1 2-2-16,1 2 3 0,-5 0-5 16,0 0 5-16,-2 0-4 15,0 0 3-15,-3 0 2 16,1 2 3-16,2 6-4 16,-2 1 0-16,5 4 3 15,-2 2 0-15,0 2 3 16,-5 3-1-16,6 2-5 15,-3-4 6-15,6 0 1 16,3-1-1-16,3-4 12 16,3 3-7-16,0 2-4 15,0-2 2-15,0 3-9 16,0-1 3-16,0 4-3 0,3-5 0 16,3 1-3-16,2-3 3 15,0-5-5-15,0-4 0 16,1 3 3-1,-3-8 1-15,4 2 1 0,1-1 0 16,-2-2-2-16,1 0 2 16,2 0-9-16,3-5 6 15,0-6-13-15,1-3 7 16,4 0-7-16,-4 0 7 16,2-1 6-16,0 1-3 15,-6 1 4-15,1-2 1 16,-1 0-4-16,-3 0-2 15,1-2-4-15,-2-1 5 0,-2 2 3 16,0-1-4-16,-2 0 0 16,-2 3 5-16,1 2 4 15,-3 0 0-15,1 2-2 16,-1 2-6-16,0 2 5 16,0 2-2-16,0 0 3 15,0 2 4-15,0-1-4 16,0 2 8-16,0 0-8 15,0 1 1-15,0-2 6 16,0 2-7-16,0 0 0 16,0 0 0-16,0 0 1 15,0 0-2-15,0 0 1 16,0 0 0-16,0 0 3 16,0 0-2-16,0 0-1 15,0 0 4-15,0 0-3 0,-4 0-1 16,-5 11 0-16,3 1 0 15,0 1 12-15,0 4-5 16,-1-3-2-16,2 3 6 16,-1-3-2-16,3 2 9 15,-1 1-15-15,-1-1-1 16,2-2 14-16,3 4-16 16,-3 0 4-16,3 1 5 15,0-1-5-15,0 1 5 16,0-5-9-16,0 1 2 15,0-4 0-15,0-1-2 16,0-3 0-16,0 0 0 16,0-1 2-16,0-1 0 15,0-3-1-15,0 2 4 0,0-4 9 16,11 2-11-16,2-2 8 16,5 0 4-16,1 0-8 15,-2 0 0-15,-1 0-7 16,-2 0-8-16,-1 0 7 15,2-2-52-15,0-4-108 16,-2-3-258-16</inkml:trace>
  <inkml:trace contextRef="#ctx0" brushRef="#br0" timeOffset="122767.141">3938 6798 558 0,'0'0'97'15,"0"0"-58"-15,0 0 79 16,0 0-30-16,0 0-31 16,0 0-20-16,2-8 12 15,-2 6 13-15,0 2-11 16,0 0 2-16,0 0-4 15,0 0-14-15,0 0 3 0,0 0-7 16,0 0-9-16,0 0 10 16,0 0-14-16,0 0-3 15,0 0-3-15,0 0-11 16,0 0-2-16,0 4-1 16,0 10 2-16,-2 2 11 15,-2 1-5-15,1 3 1 16,0-3 5-16,0-1-2 15,2 2-1-15,-1-3-9 16,2-1 0-16,0-2 1 16,0-2-1-16,0 0 0 0,6-3 1 15,4-3 0-15,1 0 0 16,2-4-1-16,5 0-1 16,0 0-3-16,6-5-21 15,-5-7-27 1,2-2-24-16,-4 0-77 0,-7 1-194 15</inkml:trace>
  <inkml:trace contextRef="#ctx0" brushRef="#br0" timeOffset="123212.95">3962 6598 805 0,'0'0'147'15,"0"0"-84"-15,0 0 62 16,0 0-32-16,0 0-43 16,0 0-19-16,15 0-12 15,-10 0-19-15,-2 0-12 16,2 0-39-16,-3 0-261 16</inkml:trace>
  <inkml:trace contextRef="#ctx0" brushRef="#br0" timeOffset="127024.357">740 6399 262 0,'0'0'109'16,"0"0"-28"-16,0 0-14 15,0 0-14-15,0 0 0 16,0 0-5-16,0 0 8 15,0-18-6-15,3 14 4 0,-3-1 6 16,1 2-11 0,1 1-12-16,-2-1 1 0,1 2-13 15,-1 1 4-15,0 0 5 16,2 0-3-16,-2 0-6 16,0 0-4-16,0 0-8 15,0 0 11-15,0 0-24 16,0 4-2-16,0 15 2 15,-8 11 2-15,-1 10 7 16,-1 5 7-16,-2 4 13 16,1 0 8-16,-2 0-17 15,4 0-2-15,0-4 1 16,-1-3-5-16,7-3-8 16,0-3-1-16,1-7-5 15,2-3 11-15,0-5-11 0,0-7 0 16,0-6 3-16,0-4-3 15,0-4 0 1,0 0 1-16,0 0 3 0,0-8 17 16,3-16-21-16,9-7-1 15,-3-6-4-15,3-2-10 16,1-4-6-16,-4 0-5 16,2 2-1-16,-4 5 23 15,-1 0-9-15,0 1-2 16,0 3 2-16,-4-1 8 15,2 2 5-15,-2 3-1 16,2 4 3-16,-1 6-1 0,0 2-1 16,-3 5 0-16,0 4 0 15,0 3 2-15,3 2-1 16,-3 2-1-16,0 0 2 16,0 0-5-16,0 0 2 15,0 11-16-15,6 13 13 16,3 7 4-16,4 5 1 15,1 2-1-15,-1-1 3 16,2-2 1-16,1-1-3 16,-2-3-1-16,-2-4 7 15,1-6-5-15,-4-6-1 16,-4-3-1-16,2-7 1 16,-4-1 5-16,0-4-5 15,-3 0 0-15,3 0 18 16,-3-14 25-16,5-8-15 0,-1-7-28 15,1-5 0-15,-1-1 11 16,2-6-12-16,-3 4 0 16,3-3 2-16,-3 3-2 15,3 2 1-15,0 2-2 16,-2 6 2-16,1 2-2 16,-5 8 1-16,0 6-8 15,0 5-6-15,0 4-14 16,0 2-30-16,0 0-99 15,0 2-182-15,0 9-455 0</inkml:trace>
  <inkml:trace contextRef="#ctx0" brushRef="#br0" timeOffset="127530.323">1075 6556 534 0,'0'0'152'16,"0"0"-57"-16,0 0 41 0,0 0-7 16,0 0-39-16,0 0-42 15,0 0-17-15,8 0-17 16,5 0-2-16,4 0 2 16,2 1-9-16,2 3-5 15,3-1-2-15,0-1-45 16,1-2-121-16,-3 0-172 15,-4 0-363-15</inkml:trace>
  <inkml:trace contextRef="#ctx0" brushRef="#br0" timeOffset="127749.831">1117 6642 384 0,'0'0'264'16,"0"0"-247"-16,0 0 130 15,0 0-16-15,0 0-39 16,0 0-24-16,79 21-46 16,-58-17-17-16,0-1-5 15,6-3-48-15,0 0-179 16,-7 0-494-16</inkml:trace>
  <inkml:trace contextRef="#ctx0" brushRef="#br0" timeOffset="128745.587">1572 6457 732 0,'0'0'56'15,"0"0"-23"-15,0 0 45 16,0 0-21-16,0 0 8 0,0 0-29 16,-12-18-11-16,12 15 2 15,0 1-13-15,0 2-1 16,0 0 7-16,0 0-7 16,0-2-12-16,0 0-1 15,6 0 0-15,5 0 2 16,-5 0-2-16,2 2 0 15,-3 0 0-15,1 0 1 16,0 0-5-16,-3 2 3 16,2 8-1-16,0 1 2 15,-2 1 3-15,2 1 0 16,-4 1 5-16,1 3-8 16,-2 2 17-16,0 0 0 15,-2-1 9-15,-10 1 12 16,-4-5-15-16,4-1-5 0,-3-1-3 15,3-4-5-15,-1-1 8 16,8-4-18-16,2-2 0 16,2-1 6-16,1 0-6 15,0 0 0-15,0 0 0 16,0 0-19-16,0 0-5 16,6 0-11-16,7 0 16 15,4 0 14-15,2 0-6 16,-4 0-4-16,4 0 8 15,-2 0 4-15,1 0-1 16,-1 0 3-16,-3 2-9 16,1 7 10-16,-6-3-7 0,-2 4 1 15,-2 1 2-15,-5 1 4 16,0 2-2 0,0-1 2-16,0 1 0 15,0 1 6-15,-5 0 1 0,-1-2 4 16,-3 1 4-16,-4-4 0 15,-2 0 13-15,-1-3-8 16,-1-1-1-16,1-5 3 16,-1-1-2-16,1 0-9 15,1 0 0-15,-1-5-8 16,-2 1 2-16,7-2-5 16,2 3-10-16,3 0-20 15,2 2-49-15,1-3-106 0,3-2-219 16</inkml:trace>
  <inkml:trace contextRef="#ctx0" brushRef="#br0" timeOffset="130658.586">2127 6550 667 0,'0'0'163'16,"0"0"-157"-16,0 0 13 15,0 0 27-15,0 0-38 16,0 0-2-16,0 0-6 0,-12 6-8 15,5-2-43-15,1 0-111 16,0-1-161-16</inkml:trace>
  <inkml:trace contextRef="#ctx0" brushRef="#br0" timeOffset="130877.382">2123 6813 737 0,'0'0'161'0,"0"0"-110"0,0 0 24 16,0 0-41-16,0 0-32 15,0 0-2-15,0 4-36 0,-2 1-180 16,-7-5-192-16</inkml:trace>
  <inkml:trace contextRef="#ctx0" brushRef="#br0" timeOffset="136388.801">5103 6898 419 0,'0'0'232'15,"0"0"-190"-15,0 0 48 16,0 0 27-16,0 0-38 16,0 0-1-16,-22 93-53 15,21-70-25-15,-2 1-7 16,-5-3-156-16,4-8-353 15</inkml:trace>
  <inkml:trace contextRef="#ctx0" brushRef="#br0" timeOffset="137049.232">5936 6473 524 0,'0'0'70'0,"0"0"31"16,0 0 21-16,0 0-31 16,0 0-18-16,0 0-11 15,0-7 1-15,0 7-18 16,-2 1-32-16,-5 17 10 15,-5 10 26-15,-3 9-8 16,-3 2-9-16,1 3-13 16,0-3-4-16,2-2-9 15,6-3-5-15,6-6 8 16,3-5-9-16,0-6-1 0,0-7 0 16,8-2-6-1,6-7 4-15,0-1-27 16,5-1-48-16,1-17-70 0,2-9-84 15,-1-6-188-15</inkml:trace>
  <inkml:trace contextRef="#ctx0" brushRef="#br0" timeOffset="137275.325">5972 6200 890 0,'0'0'62'16,"0"0"-6"-16,0 0-7 15,0 0-49-15,0 0-3 16,0 0-102-16,-6 22-105 15,21-9-397-15</inkml:trace>
  <inkml:trace contextRef="#ctx0" brushRef="#br0" timeOffset="137796.397">6301 6572 749 0,'0'0'162'16,"0"0"-81"-16,0 0 42 0,0 0-25 16,0 0-20-1,0 0-47-15,14 0-16 0,10 0-12 16,1 0-3-16,6 0-2 15,-2 0-56-15,-5 0-137 16,0 0-146-16,-8 0-328 16</inkml:trace>
  <inkml:trace contextRef="#ctx0" brushRef="#br0" timeOffset="137990.574">6291 6691 575 0,'0'0'219'0,"0"0"-202"0,0 0 121 0,0 0 9 15,0 0-79-15,0 0-49 16,84 12-17-16,-37-12-2 16,0 0-96-16,-4 0-149 15,-6 0-475-15</inkml:trace>
  <inkml:trace contextRef="#ctx0" brushRef="#br0" timeOffset="138659.264">6891 6559 972 0,'0'0'0'0,"0"0"-11"16,0 0 6-16,70-84 5 16,-52 61-5-16,-8-1 4 15,-2 2-12-15,-5 2-4 16,0 5 17-16,-3 1 11 15,0 3 28-15,0 1-1 0,0 4 14 16,-3 2 5-16,-2 1-14 16,5 3 2-16,-1 0-20 15,1 0-18 1,0 0 0-16,-2 5-1 0,1 13-6 16,-4 7 17-16,2 3-9 15,0 7 5-15,-2-1-13 16,2 3 1-16,0 0-8 15,1-5-6-15,-1 1-27 16,0-5 1-16,0-4-11 16,-2-2 6-16,-2-2 5 15,-2-2 4-15,-4-2 8 16,-7-4-14-16,1 0 4 0,-7-5 1 16,1-3 23-1,1 0 13-15,2-2 2 0,4-2 8 16,3 0 28-16,5 0-7 15,7 0 10-15,3 0 11 16,0 0-6-16,0 0 9 16,0 0 4-16,0 0-16 15,0 0-24 1,4 0-16-16,2 2 14 0,3-1 2 16,0 4-9-16,6-3 2 15,4 2-7-15,7-2-4 16,3 2 0-16,4-3-1 15,-1-1-74-15,-4 0-134 16,-5 0-120-16</inkml:trace>
  <inkml:trace contextRef="#ctx0" brushRef="#br0" timeOffset="138988.426">7231 6809 704 0,'0'0'405'16,"0"0"-397"-16,0 0-7 16,0 0 31-16,0 0 14 15,0 0-16-15,0 0-29 16,0 0-1-16,0 0-34 16,9 0-61-16,6 0-101 15,-2 0-217-15</inkml:trace>
  <inkml:trace contextRef="#ctx0" brushRef="#br0" timeOffset="139253.325">7480 6806 891 0,'0'0'84'15,"0"0"-79"-15,0 0-3 16,0 0-2-16,0 0-1 0,0 0-23 16,6 4-74-1,6-4-124-15,3 0-415 0</inkml:trace>
  <inkml:trace contextRef="#ctx0" brushRef="#br0" timeOffset="139478.413">7695 6823 911 0,'0'0'17'16,"0"0"-17"-16,0 0-45 16,0 0-84-16,0 0-80 15</inkml:trace>
  <inkml:trace contextRef="#ctx0" brushRef="#br0" timeOffset="140553.341">7999 6328 604 0,'0'0'66'0,"0"0"-36"0,0 0 73 16,0 0 26-16,0 0-27 15,0 0-22-15,-25 0-6 16,25 0-11-16,0 0-16 16,0 0-14-16,0 0-18 15,0-5 0-15,0 0-15 16,0 1 0-16,0 1-1 16,6-1-13-16,5 0-1 15,3-1 9-15,3 4 2 16,4-2-1-16,-2 3 5 0,-2 0 0 15,-3 0 2 1,-3 0-2-16,-2 9 1 0,0 5-1 16,-6 7 2-16,-3 4 9 15,0 3-10-15,-2 0 2 16,-11-3 5-16,-1 3 3 16,-3-5-3-16,0-2-3 15,-1-2-4-15,0-7 9 16,0-2-10-16,3-4 0 15,-1-2 5-15,7-3-4 16,-1 0-1-16,5-1 0 16,2 0-13-16,3 0 10 15,0 0-11-15,0 0-11 16,12 0-22-16,6 0-14 16,9 0 15-16,1 0-3 0,-1 5-2 15,0 0 42 1,-6 4-8-16,1 4 14 15,-3 3 0-15,-5 5 3 0,-1 1 0 16,-5 2 6-16,-5-3-3 16,-2 1 15-16,-1-2-10 15,0-1 6-15,-14-3 9 16,-6-2-1-16,-2-4 9 16,-4-3 14-16,-3-4-3 15,-1-3-5-15,0 0-18 16,0 0-5-16,6 0-3 15,0-9-8-15,3-2-3 16,6-1-19-16,2-2-82 16,4 0-89-16,9 1-236 0</inkml:trace>
  <inkml:trace contextRef="#ctx0" brushRef="#br0" timeOffset="145667.402">10795 6391 653 0,'0'0'21'0,"0"0"6"15,0 0 59-15,0 0-36 16,0 0-3-16,0 0 2 16,0 0-14-16,8 15-18 15,-4-15 22-15,1 0-16 16,-1 0-8-16,-1 0-2 16,-1 0 9-16,-2-3 15 15,0-3-7-15,0 0-9 0,0 0 8 16,-2 0-21-16,-4-1 0 15,-1 2 2-15,-4 1-7 16,2 1 6 0,0 2-9-16,-1 1 0 0,-3 0 1 15,-6 4-1-15,-1 11 0 16,-6 6 0-16,0 6 1 16,-1 4 6-16,4 3-5 15,4 1 17-15,3 0 6 16,7-1-16-16,1-4-6 15,8-3 4-15,0-5-5 16,0-4 0-16,11-5-2 0,8-3 0 16,8-6 6-1,7-4-5-15,5 0 3 0,4 0-4 16,-1-14 5-16,-6-5-9 16,-3-4 4-16,-7-4-9 15,-5-2 4-15,-7 0-14 16,-5 4 7-16,-5 3 10 15,-4 4 2 1,0 6 4-16,0 3-2 0,0 3 2 16,0 4 21-16,-3 2-21 15,0 0-3-15,-1 0-1 16,-4 1 4-16,-2 17-4 16,-2 8 8-16,1 5-1 0,4 1 21 15,0 1-18 1,4-4-2-16,3-2-2 15,-2 1-6-15,2-5 0 16,-1-2-2-16,-1-8-59 0,2-10-176 16</inkml:trace>
  <inkml:trace contextRef="#ctx0" brushRef="#br0" timeOffset="146199.266">11107 6828 1017 0,'0'0'13'0,"0"0"7"0,0 0-20 16,0 0 18-1,0 0-3-15,43-75-13 0,-35 64 17 16,1 4-11-16,-6 3 5 16,-3 2 6-16,0 2 4 15,0 0-1-15,0 0-3 16,0 0-5-16,0 13 3 16,0 9-5-16,0 6 46 15,-3 2-11-15,-3 1-28 16,6-2-13-16,0-2-6 15,0-4-7-15,0-4-6 16,0-9-150-16,13-8-311 0</inkml:trace>
  <inkml:trace contextRef="#ctx0" brushRef="#br0" timeOffset="147261.439">12187 6485 674 0,'0'0'59'0,"0"0"-28"16,0 0 44-16,0 0-22 15,0 0-43-15,0 0-9 16,36 4 6-16,-28-5-5 16,-2-6 3-16,-5-2-1 15,-1-2 31-15,0 0-2 16,0 0-17-16,-4 1 21 15,-7 0-25-15,0 1-7 16,-3 2 2-16,-1 1 5 0,-3 2-11 16,-4 3 11-16,-4 1-8 15,1 0 7-15,-5 7 16 16,1 10 1-16,1 3 3 16,1 7-6-16,2 1-5 15,3 4 13-15,8-1-21 16,7 0-11-16,7-5 5 15,0-1-6-15,3-4-7 16,15-5 7-16,4-3-2 16,5-5-3-16,0-7-6 15,2-1-7-15,3 0 3 16,-1-9-17-16,-1-7-1 16,-2-7 11-16,-1-2 10 15,-6-5 10-15,-3-1-14 16,-4 6 16-16,-7 6 0 0,-4 7 9 15,-3 8 28-15,0 2 7 16,0 2-18-16,0 0-13 16,-7 10-9-16,-5 13 0 15,-2 8 38-15,1 4-13 16,2 5 9-16,4-2-8 16,1-1-28-16,3-3 3 15,1-3-5-15,2-7-22 16,0-8-71-16,0-9-159 15,5-7-606-15</inkml:trace>
  <inkml:trace contextRef="#ctx0" brushRef="#br0" timeOffset="147732.34">12438 6747 822 0,'0'0'200'0,"0"0"-177"0,0 0 100 16,0 0-39-16,0 0-44 15,0 0-31-15,30-37 4 16,-14 34-13-16,2 3 0 16,-4 0 1-16,-3 0 1 15,-2 0-2-15,-1 0 0 16,-1 2 1-16,-1 6 8 16,-1 2-8-16,-1-1 0 15,-2 5 8-15,-2 0-4 16,0 4 5-16,0-2-1 15,-6 2-3-15,-9-2 17 16,4-1-17-16,1-3-1 0,4-5 4 16,3-3-5-16,3 1 0 15,0 0 1-15,6 0-3 16,12-2-2-16,10-3-14 16,7 0-106-16,-1 0-279 15</inkml:trace>
  <inkml:trace contextRef="#ctx0" brushRef="#br0" timeOffset="148755.729">13727 6485 545 0,'0'0'163'0,"0"0"-150"0,0 0 69 15,0 0-54-15,0 0 6 16,0 0 0 0,13-25-23-16,-8 13-5 0,-2 0 5 15,-1-2-10-15,-2 1 1 16,0-1 18-16,0 1-4 16,-11 2 8-16,-4-1-17 15,-3 0 5-15,-1 1 6 16,-2 3-2-16,-2 3-9 15,1 4 9-15,-1 1 8 16,-2 0 15-16,-3 14-10 16,-2 10-5-16,3 1 16 15,2 3-18-15,4 1-15 0,8 1 6 16,2-3-6-16,6-1 2 16,3-4-6-16,2-1 0 15,0-3-4-15,10-1 1 16,8-5-2-16,9-2 0 15,7-4-2-15,8-5-12 16,1-1-25-16,-1 0-29 16,-5-10 11-16,-6-9-5 15,-4-5 24-15,-4-5 24 16,-5-2 2-16,-8 0 4 16,-5 3 10-16,-5 4 5 15,0 8 44-15,-3 5-22 0,-6 6 16 16,3 4-11-1,0 1-17-15,-3 0-3 0,4 14 14 16,-2 11 24-16,2 11-3 16,1 5-16-16,2 3-8 15,1 2 1-15,1-5-12 16,-3-1-8-16,0-8-4 16,0-1-3-16,-3-10 1 15,0-5-44-15,6-8-148 16,0-8-266-16</inkml:trace>
  <inkml:trace contextRef="#ctx0" brushRef="#br0" timeOffset="149416.702">13907 6670 753 0,'0'0'128'0,"0"0"-123"16,0 0 2-16,0 0 18 15,0 0 24-15,0 0-31 16,18-53-12-16,-1 47 18 16,-5 4-21-16,0 2 9 15,-2-2 10-15,1 0-1 16,-4 2 3-16,2 0 7 15,-3 0 1-15,1 0 15 16,1 0-11-16,1 6-9 0,-2 5 10 16,-1 6-3-16,-1 1-10 15,-2 1 0-15,-3-1-4 16,0-1 6-16,0-3-20 16,0-1-2-16,-8-4 1 15,1-6-5-15,2 0 1 16,2-2-1-16,3 1-6 15,0 2-6-15,0 5-23 16,0 6-11-16,11 3 32 16,4 2-15-16,3 1 3 15,-2-1 23-15,-6-3 3 16,-4-5 4-16,-4-6-3 16,-2-2 5-16,0-4 26 15,0 0 2-15,-14 0-5 0,-13 0-7 16,-4 0-22-1,3 0-3-15,7 0-40 0,9 0-83 16,12 0-96-16,0 7-174 16</inkml:trace>
  <inkml:trace contextRef="#ctx0" brushRef="#br0" timeOffset="158129.82">11622 6773 413 0,'0'0'80'0,"0"0"-49"15,0 0 26-15,0 0-6 16,0 0 5-16,0 0-12 16,0 0 9-16,0 0 7 0,0 0-5 15,0 0 2-15,0 0 3 16,0 0-23-16,0 0-2 15,0 0-12-15,0 0 12 16,0 0 14-16,9 0-4 16,-2 0 5-16,1 5-3 15,1 7-17-15,-1 5 20 16,-3 3-23-16,-2 1-23 16,-3-2-4-16,0 0 0 15,-3-2-42-15,-19-7-141 16,-2-10-456-16</inkml:trace>
  <inkml:trace contextRef="#ctx0" brushRef="#br0" timeOffset="159157.504">13008 6691 712 0,'0'0'96'0,"0"0"-5"15,0 0 43 1,0 0-23-16,0 0-39 0,0 0-11 16,0 9-45-16,0 14 6 15,3 11-1-15,10 1-21 16,-1 1-11-16,-3-9-187 15,-9-9-596-15</inkml:trace>
  <inkml:trace contextRef="#ctx0" brushRef="#br0" timeOffset="162564.867">3585 8190 621 0,'0'0'83'0,"0"0"-15"16,0 0 57-16,0 0-48 16,0 0-33-16,0 0 0 15,0 0-8-15,0 0-8 16,0 0 8-16,0 0-3 15,0 0-2-15,0 0-10 16,0 0-10-16,0 0 4 0,0-4-10 16,0-6-3-1,0-3 0-15,0 0-2 0,0 1-3 16,-6 0-3-16,-2 3-2 16,-2-1 7-16,-5 4-9 15,3 2 1-15,-4 1 8 16,-1 3-4-16,-2 0 3 15,-2 0 2-15,0 0 0 16,-1 1 2-16,-1 11-1 16,2 2 1-16,-4 6 19 0,-2 7-12 15,-1 11 13 1,1 3 5-16,2 2-2 0,5-2 0 16,4-4-12-1,7-5-8-15,4-2 11 0,5-3-9 16,0-3-4-16,0-4 6 15,9-1-9-15,2-2 7 16,2-3-7-16,-1-4 0 16,-1-2-7-16,-1-3 1 15,-1-5-16-15,9 0 9 16,-2-5 1-16,7-11 2 16,0-5 0-16,3-1-10 15,-2 0 16-15,3 1-8 16,-2-3 9-16,-1-3 3 15,-3-1-15-15,1-1 4 0,-4-1-4 16,-3 2-4 0,1 3 15-16,-7 0 2 0,-3 7 2 15,-4 4 1-15,-2 2 0 16,0 6 15-16,0 1 4 16,0 2-3-16,0 1 10 15,0 2-18-15,0 0-2 16,0 0-4-16,0 0 0 15,0 0-6-15,-5 0 2 16,1 16-1-16,-7 10 2 16,-2 1 3-16,1 5-1 15,-4-2 5-15,-1-1-5 16,1 2 11-16,2-1-6 16,1-1-1-16,1-2 13 15,6-1-14-15,1 0 2 0,5 0 4 16,0-4-6-16,0-2 4 15,8-4-9-15,9-2-2 16,2-6-2-16,6-8-11 16,5 0-51-16,6-14-217 15</inkml:trace>
  <inkml:trace contextRef="#ctx0" brushRef="#br0" timeOffset="163574.394">3830 8546 491 0,'0'0'84'0,"0"0"-34"0,0 0 52 16,0 0-2-16,0 0-55 15,0 0-26-15,0 0-1 16,0-2 24-16,0 1 0 15,1-2-1-15,-1 1-4 16,0 1-5-16,0 0 9 16,2-1-14-16,0 0-4 15,0 1 11-15,-1 0-11 16,-1 1-6-16,0-2 3 16,0 2-7-16,0 0 4 15,0 0-9-15,0 0-7 16,0 0 9-16,0 0-10 15,0 0 0-15,0 9-1 0,0 8 1 16,-7 5 15 0,-2 3-12-16,0 0 3 15,-3 3 15-15,0-3-16 0,3-1 2 16,-1-2 0-16,4-5-2 16,1-1 5-16,1-2-5 15,2-2-3-15,2 1 10 16,0-3-11-16,0 2 0 15,3-2 3-15,6-1-4 16,3-3 4-16,2-3-4 16,0-1-11-16,0-2-21 0,8 0-127 15,-2-17-295 1</inkml:trace>
  <inkml:trace contextRef="#ctx0" brushRef="#br0" timeOffset="164484.716">4178 8649 312 0,'0'0'187'0,"0"0"-159"0,0 0 33 16,0 0 8-16,0 0 6 15,0 0 24-15,-1 0 7 16,1 0-21-16,0 0-3 16,0 0-15-16,0 0-3 15,0 0-10-15,0 0-30 16,0 0-3-16,0 0-14 15,0 1-6-15,0 15 3 16,0 3-4-16,-2 5 5 16,1 2 6-16,-2 2-8 15,2 3 9-15,1 1-10 16,-2 0 0-16,2 0 1 0,0-3-3 16,-1-4 0-1,1 1-2-15,-3-6 6 0,-2-4-7 16,-1-3 3-16,-3-4 0 15,-6-4 11-15,2-3-10 16,-8-2 13-16,0 0 8 16,0-2-6-16,2-6-4 15,3-1-12-15,2-1-3 16,8 1-8-16,6-1-50 16,0-1-59-16,3 1-185 15,14-6-269-15</inkml:trace>
  <inkml:trace contextRef="#ctx0" brushRef="#br0" timeOffset="164840.147">4203 8416 814 0,'0'0'76'0,"0"0"-5"16,0 0 22-16,0 0-33 16,0 0-60-16,0 0-13 15,0-3-3-15,-3 3-75 16,-5 0-100-16,-3 0-140 16</inkml:trace>
  <inkml:trace contextRef="#ctx0" brushRef="#br0" timeOffset="165187.613">3871 8312 869 0,'0'0'115'0,"0"0"-53"16,0 0-10-16,0 0-52 16,0 0-43-16,0 0-86 15,9 7-88-15</inkml:trace>
  <inkml:trace contextRef="#ctx0" brushRef="#br0" timeOffset="166529.732">5791 8213 459 0,'0'0'92'16,"0"0"-11"-16,0 0 31 15,0 0 5-15,0 0-51 16,0 0-4-16,8-13-37 15,-8 13-9-15,0 1-2 16,0 16 0-16,-6 12 26 16,-5 6-2-16,-5 7-6 15,2 2 10-15,0-2-16 0,3-3 19 16,2-5-22-16,6-4-13 16,3-5-4-16,0-6-6 15,0-4-1-15,15-8-3 16,9-7-29-16,12 0-105 15,3-18-135-15,-2-11-589 16</inkml:trace>
  <inkml:trace contextRef="#ctx0" brushRef="#br0" timeOffset="166788.571">5881 7991 622 0,'0'0'62'15,"0"0"-62"-15,0 0-63 0,0 0 7 16,0 0-317-16</inkml:trace>
  <inkml:trace contextRef="#ctx0" brushRef="#br0" timeOffset="167785.997">6102 8303 93 0,'0'0'552'0,"0"0"-464"16,0 0 17-16,0 0-19 15,0 0-36-15,0 0-16 16,108-10-26-16,-76 10-8 15,-4 0-47-15,-5 0-219 16</inkml:trace>
  <inkml:trace contextRef="#ctx0" brushRef="#br0" timeOffset="167962.385">6154 8416 777 0,'0'0'116'16,"0"0"-76"-16,0 0 46 15,0 0-57-15,0 0-29 0,116 2-28 16,-71-2-133-16,-6 0-236 16</inkml:trace>
  <inkml:trace contextRef="#ctx0" brushRef="#br0" timeOffset="168362.359">6682 8288 480 0,'0'0'0'16,"0"0"-22"-16,83-78 22 16,-64 59 80-16,-5 4 7 15,-8 3-19-15,-4 4-4 16,-2-1 35-16,0 1-15 16,0 1 16-16,-5 0-41 15,1 4 7-15,-3 2-6 16,-1 1-25-16,2 0-8 15,-5 7-17-15,1 15 2 0,1 8 2 16,2 3-9-16,2 5 1 16,2 3-6-16,3-1-33 15,0 0-46-15,0-4-69 16,0 1-26-16,-4-6-87 16,-2-1-2-16,-2-8-25 15</inkml:trace>
  <inkml:trace contextRef="#ctx0" brushRef="#br0" timeOffset="168518.451">6663 8572 38 0,'0'0'216'15,"0"0"-33"-15,-91 11-24 16,65-11-22-16,10 0 27 16,5 0-42-16,8 0-11 15,3 0-14-15,0 0-34 16,0 0-15-16,14 0-26 16,8-1-17-16,8-5 1 0,1 4-6 15,1-1-37-15,-3 1-37 16,1 2-124-16,-7 0-227 15</inkml:trace>
  <inkml:trace contextRef="#ctx0" brushRef="#br0" timeOffset="168713.947">6975 8567 1043 0,'0'0'192'0,"0"0"-192"15,0 0-2-15,0 0 1 16,0 0-115-16,0 0-203 16</inkml:trace>
  <inkml:trace contextRef="#ctx0" brushRef="#br0" timeOffset="168862.881">7174 8554 67 0,'0'0'989'16,"0"0"-984"-16,0 0-5 0,0 0-121 16,0 0-337-16</inkml:trace>
  <inkml:trace contextRef="#ctx0" brushRef="#br0" timeOffset="168995.993">7516 8571 1137 0,'0'0'103'16,"0"0"-70"-16,0 0-1 16,0 0-32-16,0 0-28 15,0 0-107-15,34 0-179 16</inkml:trace>
  <inkml:trace contextRef="#ctx0" brushRef="#br0" timeOffset="169645.831">7774 8251 853 0,'0'0'12'0,"0"0"-7"15,0 0 35-15,0 0 11 16,0 0 30-16,0 0-40 15,-16-51-13-15,16 48-6 16,1 0-18-16,5 0 9 16,0 0 0-16,1 1 1 15,-1 2 21-15,2-2-9 16,4 2-17-16,1-2 2 16,1 2-5-16,1 0 3 15,-6 0 8-15,0 0-6 16,-2 4 13-16,-3 4-11 15,1 5-7-15,-2 1 6 16,-3 4-6-16,0 2 2 16,0 0 4-16,-5 1-3 15,-9-3 8-15,-4-1-6 0,1-3-4 16,4-4 1-16,7-3-8 16,2-1-2-16,4 0-3 15,0 1-20-15,5 2-8 16,12 3-16-16,5 2-20 15,2 1-24-15,-3 1 26 16,-2 4 34-16,-5 1 28 16,-4-1 5-16,-7-4 7 15,-3-1 6-15,0-7 34 16,0-2 40-16,-4-3-15 16,-13-3 2-16,-6 0-21 0,-6 0-39 15,-2 0-10-15,2 0-4 16,5 0-68-16,10 3-96 15,11-3-202 1</inkml:trace>
  <inkml:trace contextRef="#ctx0" brushRef="#br0" timeOffset="171213.084">5829 9004 556 0,'0'0'79'16,"0"0"22"-16,0 0 17 15,0 0-25-15,0 0-6 16,0 0-28-16,0-12-9 0,0 12-9 16,0 1-34-1,0 19-7-15,0 10 16 0,0 6 4 16,0 6-10-16,0 2-9 16,0 1 3-16,3-1-4 15,-2-1 1-15,3-4-5 16,-4-7 4-1,0-7-7-15,0-8 5 0,-5-5-9 16,-10-2 8-16,-8-4 3 16,-3-2 1-16,-4-3 11 15,0-1-5-15,2 0 7 16,5 0 22-16,4-1-13 0,5-9-2 16,4 0-3-1,10-5-10-15,0-2 13 0,10-2-21 16,13-2 8-16,5 0-8 15,2 2 0-15,0 2-1 16,-8 3 1 0,-3 2-17-16,-10-1-7 0,-3-1-23 15,-1-5-89-15,-2-1-170 16,-3-3-487-16</inkml:trace>
  <inkml:trace contextRef="#ctx0" brushRef="#br0" timeOffset="171406.522">5851 8891 898 0,'0'0'24'0,"0"0"-10"16,0 0-17-16,0 0 3 15,0 0-24-15,0 0-133 16,34 14-224-16</inkml:trace>
  <inkml:trace contextRef="#ctx0" brushRef="#br0" timeOffset="171772.574">6249 9059 908 0,'0'0'85'16,"0"0"-76"-16,0 0 93 16,0 0-15-16,0 0-61 15,0 0-12-15,47-10-14 16,-19 10-17-16,2 0-82 15,-2 0-109-15,-10 0-180 16</inkml:trace>
  <inkml:trace contextRef="#ctx0" brushRef="#br0" timeOffset="171928.414">6246 9155 563 0,'0'0'389'0,"0"0"-379"15,0 0 25-15,0 0-22 16,0 0-13 0,0 0-43-16,118 14-190 0</inkml:trace>
  <inkml:trace contextRef="#ctx0" brushRef="#br0" timeOffset="172457.583">6643 9147 813 0,'0'0'108'16,"0"0"-108"-16,0 0 14 15,81-77-14-15,-60 52 0 16,-9 5 1-16,-4 5 4 16,-8 5 28-16,0 4 0 15,0 4 24-15,-13 0-32 0,1 2-16 16,-4 0-1 0,4 10 20-16,0 8-7 0,0 7-10 15,6 2 4-15,6 6-12 16,0-2-3-16,0-2-1 15,0 1-46-15,3-3 9 16,3-3-28-16,-1-3-25 16,-4-5-65-16,-1-4 28 15,0-4 58-15,-9-3 70 16,-5 1 8-16,-5-4 42 16,-3 0-1-16,4 0 45 15,-3-2 16-15,7 0-4 16,4 0 4-16,7 0-31 15,3 0-24-15,0 0-6 16,0 0-23-16,15 0-26 0,10 0-2 16,8 0-7-1,3 0-47-15,4 0-97 0,-4 0-76 16,-3 0-105-16</inkml:trace>
  <inkml:trace contextRef="#ctx0" brushRef="#br0" timeOffset="172644.406">7033 9324 3 0,'0'0'991'0,"0"0"-929"0,0 0-7 16,0 0-28-16,0 0-27 15,0 0-55-15,19 0-102 16,-4 0-100-16,1 0-273 15</inkml:trace>
  <inkml:trace contextRef="#ctx0" brushRef="#br0" timeOffset="172721.173">7146 9326 409 0,'0'0'404'0,"0"0"-404"16,0 0-177-16,0 0-266 15</inkml:trace>
  <inkml:trace contextRef="#ctx0" brushRef="#br0" timeOffset="172881.164">7340 9310 872 0,'0'0'85'0,"0"0"-68"0,0 0 37 16,0 0-54-16,0 0-6 15,0 0-18-15,24 14-78 16,-11-12-152-16</inkml:trace>
  <inkml:trace contextRef="#ctx0" brushRef="#br0" timeOffset="173525.03">7682 9096 430 0,'0'0'330'0,"0"0"-322"16,0 0 11-16,0 0-15 15,0 0-4-15,0 0-7 16,24-36 1-16,-10 31 6 16,3 0 0-16,-2 4 2 15,0-3 5-15,-4 2-1 16,-3 2 9-16,-2 0 10 15,0 0 3-15,-1 0 30 16,0 0-6-16,0 6 1 16,-4 7 10-16,-1 3-8 15,0 0 14-15,0 2-5 16,-1-2-14-16,-11 0-10 0,0-3-21 16,1-4-19-1,0-1 6-15,3-4-6 0,5-1-11 16,3-1-30-1,0 3-20-15,3 6-32 0,12 6 38 16,6 4 17-16,3 5 15 16,-6 4-2-16,-3 1 25 15,-8-5 10-15,-5-5 23 16,-2-7 29-16,0-6 5 16,-11-2-3-16,-5-6-1 15,-4 0-20-15,1 0-33 16,1 0-10-16,5-3-40 15,10 2-35-15,3 1-94 0,1 0-150 16</inkml:trace>
  <inkml:trace contextRef="#ctx0" brushRef="#br0" timeOffset="176374.427">10851 8204 300 0,'0'0'89'16,"0"0"21"-16,0 0-10 16,0 0-36-16,0 0-5 0,0 0-24 15,0 0-20-15,-8-57 6 16,-3 48-5-16,-3 2 14 15,2 1 23-15,-6 2-13 16,3 2 9-16,-6 2-9 16,-4 0-5-16,-2 3 0 15,0 13-11-15,-3 3-1 16,3 5 10-16,3 5-14 16,5 2 8-16,4 2-13 15,7 0-1-15,3 1 7 16,3-1-19-16,2-1-1 15,0-6 0-15,10-3-8 16,10-6-5-16,5-7-15 16,5-7 4-16,3-3 16 15,3 0 0-15,-3-9-4 0,0-8 1 16,-5-3-5-16,0-5 7 16,-4-3 0-16,-5-3-19 15,-4 1 21-15,-7 9 4 16,-4 5 3-16,-4 7 15 15,0 6 25-15,0 1-1 16,0 2-20-16,-12 5-10 16,-1 17 10-16,-3 10 31 15,3 7-12-15,4 2-9 16,5 3-26-16,4-2 6 0,0 0-9 16,0-2-20-1,0-9-98-15,7-13-298 0</inkml:trace>
  <inkml:trace contextRef="#ctx0" brushRef="#br0" timeOffset="177142.252">11158 8487 333 0,'0'0'161'16,"0"0"-53"-16,0 0 21 15,0 0 11-15,0 0-41 16,0 0-8-16,3-11-8 16,-3 11-18-16,0 0-14 15,0 0-15-15,0 0-12 16,0 12-6-16,0 8-10 16,0 6 3-16,0 1-5 0,-3-3-6 15,1 0-12-15,2-4-96 16,0-7-146-16,0-8-232 15</inkml:trace>
  <inkml:trace contextRef="#ctx0" brushRef="#br0" timeOffset="177763.565">11395 8455 515 0,'0'0'30'0,"0"0"7"16,0 0 23-16,0 0-10 16,0 0-27-16,0 0 1 0,49-6 10 15,-43 6 3-15,-3 0 6 16,-1 0-14-16,-2 0 9 15,0 0 5-15,0 0-5 16,1 0-10-16,1 0-15 16,-1 0-13-16,2 2 17 15,2 8-16-15,-1 0 0 16,2 2 17-16,-2 2-12 16,-2-1 9-16,-2 1-15 15,0 2 2-15,0 1 0 16,-8 0 7-16,-8 2 4 15,-3-3-2-15,7-1-1 16,-2-2 1-16,4-4-3 0,4-4-7 16,5-2 15-16,1-1-14 15,0-2 9-15,0 2 1 16,3 2 6-16,8-3 0 16,3 3-6-16,-2-2-12 15,7-2-6-15,2 0-137 16,2 0-193-16</inkml:trace>
  <inkml:trace contextRef="#ctx0" brushRef="#br0" timeOffset="178977.286">11387 8547 623 0,'0'0'32'0,"0"0"40"16,0 0 34-16,0 0-56 16,83-65-18-16,-70 54-2 15,-4 2 4-15,-4 4 8 16,-2-1 3-16,-3 6-6 16,0 0 9-16,0 0-11 15,0 0-10-15,0 0-2 16,0 0-9-16,-6 11-14 15,-5 14 32-15,-1 4 1 16,3 1-4-16,2-1 3 16,2-1-21-16,2-5-6 15,3-3-4-15,-1-8-2 16,1-4 6-16,0-6-7 0,0-2-3 16,0 0 1-16,0 0-3 15,3-10 3-15,6-8-1 16,0-6-1-16,1-5 0 15,-1-5-5-15,2-1 2 16,-1 4 6-16,-4 6 2 16,-3 10-1-16,-3 7 3 15,0 4 2-15,0 4 12 16,0 0-15-16,0 0 1 16,0 8-3-16,-5 16 0 15,-5 6 1-15,1 7 0 16,0-3 3-16,6-5 7 15,1-2-11-15,1-8 0 16,-1-5 8-16,2-8-4 16,-1-2-2-16,1-4-2 0,0 0 0 15,0 0 11-15,0 0-11 16,0-10 4-16,0-9-4 16,0-6 0-16,0-3-1 15,0 3-3 1,0 5 1-16,0 8-2 0,0 8 5 15,0 4-2-15,0 0 1 16,0 4-7-16,0 19 3 16,0 5 4-16,-4 2 2 15,2-2-1-15,2-2 0 16,0-4-7-16,0-2-24 16,0-9-121-16,0-8-390 15</inkml:trace>
  <inkml:trace contextRef="#ctx0" brushRef="#br0" timeOffset="180016.166">12293 8184 780 0,'0'0'30'15,"0"0"-23"-15,0 0 64 16,0 0-19-16,0 0-24 15,0 0-19-15,36-27-9 16,-33 17 1-16,-3-4-1 16,0 2-4-16,0 1 4 15,0 0 20-15,0 0-1 16,-9 5-1-16,-6 0 5 16,-7 5 4-16,-4 1-18 0,-3 0 5 15,0 0 21-15,-2 19-3 16,0 9 7-16,1 6-7 15,3 6-13-15,7-1 9 16,7 1-26 0,7-2-2-16,6-4 7 0,0-5-6 15,12-6-1-15,9-6-4 16,3-9 2-16,4-6 2 16,3-2 0-16,2-2 2 15,-3-16-2-15,-2-6-20 16,-5-7-2-16,-5-4-4 15,-2-5 13-15,-7 5 6 0,-4 5-2 16,-4 13 9-16,-1 9 50 16,0 8-10-1,0 0-25-15,-6 11-12 0,-5 18-2 16,0 10 36-16,2 3-8 16,4 0-19-16,5-3-1 15,0-1-9-15,0-1 0 16,0-3-28-16,0-9-115 15,2-11-195-15</inkml:trace>
  <inkml:trace contextRef="#ctx0" brushRef="#br0" timeOffset="180344.443">12536 8393 579 0,'0'0'251'16,"0"0"-163"-16,0 0 29 0,0 0-52 15,0 0 15-15,0 0-19 16,2 104-20-16,-7-70-24 16,-1-2-17-16,2-2 0 15,4-4-12-15,0-9-152 16,0-11-141-16</inkml:trace>
  <inkml:trace contextRef="#ctx0" brushRef="#br0" timeOffset="180674.638">12802 8400 666 0,'0'0'41'16,"0"0"-33"-16,0 0 38 15,0 0 19-15,98 0 0 16,-75 8-9-16,-4 6-2 16,-3-1-7-16,-5 3 3 15,-6 1-33-15,-5 3-1 16,0 0 3-16,-19 3 13 16,-4 0 1-16,-3-2 14 15,3-3-18-15,6-2 2 0,5-5-24 16,9-2-6-1,3-4 1-15,12 3-2 0,18-1-5 16,10 0-7 0,7-1-135-16,-1-6-140 15</inkml:trace>
  <inkml:trace contextRef="#ctx0" brushRef="#br0" timeOffset="181411.258">13802 8408 546 0,'0'0'16'0,"0"0"38"0,0 0 18 16,0 0 20-16,0 0-44 16,0 0 7-16,56-69-3 15,-53 52-34-15,-3 1-2 16,0 0 9-16,0 1-13 16,-10 0 3-16,-7 2-14 15,1-1 5-15,-5 5 6 16,-6 3 7-16,-1 4-2 15,-6 2 6-15,-1 0 8 16,-1 9 10-16,3 13-15 16,4 7-11-16,3 5 9 15,7 1-14-15,7 1-1 16,9-3-3-16,3-3-6 16,3-3 3-16,18-6-3 0,3-7-1 15,9-7-6-15,2-7 5 16,4 0-38-16,0-6 19 15,-3-13-14-15,0-7 23 16,-9-4-32-16,-7-2 14 16,-6 1 23-16,-5 9 7 15,-6 7 10-15,-2 8 52 16,-1 7-6-16,0 0-27 16,0 14-24-16,-6 15 3 15,-1 3 14-15,4 6-15 0,3 0-3 16,0-1-4-1,7-3-23-15,8-9-103 0,4-10-113 16,4-13-392 0</inkml:trace>
  <inkml:trace contextRef="#ctx0" brushRef="#br0" timeOffset="182036.219">14082 8428 606 0,'0'0'22'0,"0"0"74"16,0 0 7-16,0 0-12 15,0 0-39-15,0 0 2 16,0-14-6-16,0 12-18 16,9 0 2-16,-3-1 0 15,1 2-6-15,-1 1 10 16,-1-2-14-16,5 2-2 16,-2 0 2-16,1 0-5 15,1 0 2-15,2 0 1 16,0 0-14-16,1 3 17 0,-1 3-9 15,-2-1-5-15,-2 2 4 16,-2 2-5-16,-3 2-5 16,0 3 3-16,-3 5 2 15,0 0 18-15,0 2-17 16,-6-3-8-16,-8-1 4 16,-2-3-4-16,-3-3 0 15,4-1-2-15,3-5-1 16,6-1 0-16,5 2-34 15,1 1-14-15,0 5-6 16,10 3 38-16,5 1-11 16,4-1 3-16,-1 2 9 15,0-3 14-15,-6-2 4 0,-4-4-1 16,-4-3 29 0,-4-4-5-16,0 0 9 0,-7-1 2 15,-11 2-6-15,-5-1-10 16,-2 0-19-16,1 1-31 15,3 4-129-15,3 2-96 16,6 0-440-16</inkml:trace>
  <inkml:trace contextRef="#ctx0" brushRef="#br0" timeOffset="183246.408">10804 9226 164 0,'0'0'415'0,"0"0"-402"15,0 0 68-15,0 0-13 16,0 0-17-16,0 0-16 15,22-8-12-15,-19 2 5 0,-1-3-10 16,-1 2-3 0,-1 2 7-16,0-1 26 0,0 0-17 15,0 2-14-15,-10-2-9 16,-2 3 19-16,-3 3-9 16,-4 0-4-16,-3 0 18 15,-2 6 7-15,-2 10-8 16,-1 6-15-16,0 5-8 15,4 3 15-15,5 0-15 16,10-1-7-16,7-4 8 16,1-4-9-16,3-4-3 15,19-5 1-15,3-6 2 16,7-6 3-16,-1 0-3 16,2-6-1-16,0-10-3 15,-5-6-18-15,-3-3 1 0,-8-6 4 16,-1 2 7-16,-8 5 9 15,-4 8 2-15,-2 10 26 16,-2 5 26-16,0 1-10 16,0 4-34-16,-6 22-6 15,-5 10 18-15,0 7 22 16,5-1-29-16,4-4-14 16,2-4 0-16,0-7 0 15,11-9-69-15,9-11-121 16,1-7-227-16</inkml:trace>
  <inkml:trace contextRef="#ctx0" brushRef="#br0" timeOffset="183607.456">11098 9356 643 0,'0'0'134'0,"0"0"-73"16,0 0 22-16,0 0-38 15,0 0 5-15,98 4 3 16,-81 7-15-16,-5 0 5 16,-2 0-9-16,-5-1-2 0,-5 3-10 15,0 1-10-15,-11 0 17 16,-14 5-4-16,-8-1-9 15,2 0 5-15,4-5-8 16,11-3-6-16,8-3-6 16,8-3 4-16,0 0-10 15,16-1-4-15,17-1-28 16,11-2-29-16,5 0-108 16,-4 0-293-16</inkml:trace>
  <inkml:trace contextRef="#ctx0" brushRef="#br0" timeOffset="183788.604">11526 9399 468 0,'0'0'566'0,"0"0"-560"0,0 0 23 16,-22 88 21-16,12-54-32 15,5 1-18-15,5-4-65 16,0-6-276-16</inkml:trace>
  <inkml:trace contextRef="#ctx0" brushRef="#br0" timeOffset="184488.496">12491 9261 299 0,'0'0'147'0,"0"0"-92"15,0 0 44-15,0 0 4 16,0 0-3-16,0 0-29 0,-17-68-9 16,-1 66-11-16,-2 2-16 15,-5 0 9-15,-5 8 9 16,-1 13-5-16,-2 8-8 15,2 3-14-15,4 3-1 16,6-1-17-16,9-5-4 16,9-3 11-16,3-5-15 15,5-7-4-15,17-5 0 16,6-9 0-16,8 0 1 16,4-3-15-16,-1-14-31 15,-2-5 2-15,-7-2 12 0,-7 1 3 16,-9 4 24-1,-7 8 8-15,-7 7 37 16,0 4 43-16,0 0-41 0,-5 14-23 16,-7 9 0-16,0 7 3 15,5 1-17 1,5-5-2-16,2-2-18 0,3-9-105 16,15-8-149-16,5-7-332 15</inkml:trace>
  <inkml:trace contextRef="#ctx0" brushRef="#br0" timeOffset="184807.667">12709 9358 460 0,'0'0'91'0,"0"0"-77"15,0 0 70-15,0 0 14 16,86-2 23-16,-67 9-33 16,-1 5-34-16,-5 2-9 15,-4 0 3-15,-3 2 12 16,-6 0-13-16,0 0-4 16,-9 2-14-16,-9 0-15 15,-3-4 8-15,1 1-7 16,6-2-11-16,5-5 7 0,6-2-11 15,3-2-6-15,0-4 4 16,9 0-68-16,21 0-39 16,4 0-121-16,2-7-449 15</inkml:trace>
  <inkml:trace contextRef="#ctx0" brushRef="#br0" timeOffset="185193.471">13099 9393 482 0,'0'0'43'0,"0"0"7"0,0 0 41 15,0 0-7-15,0 0 11 16,0 0-29-16,27 45-16 16,-27-27 5-16,-8-2 7 15,-11 0-10-15,2 1-4 16,-3-1 12-16,0-2-20 16,5-3-19-16,5-3-2 15,4-4-11-15,3 2 12 0,3-2-10 16,0-1-5-1,0 4 4-15,15 0-3 0,3-1 0 16,6 0-6 0,1-3-15-16,2-2-54 0,-4-1-149 15,-3 0-255 1</inkml:trace>
  <inkml:trace contextRef="#ctx0" brushRef="#br0" timeOffset="190794.798">13893 9283 596 0,'0'0'42'0,"0"0"-34"16,0 0-1-16,0 0 2 16,0 0 19-16,0 0 9 15,0 0 5-15,14 4 3 16,-12-4-28-16,-1 0 3 16,1 0 7-16,-2-2 6 15,1-2 2-15,-1-1-25 0,0 0 11 16,0-3-5-16,0-1-1 15,0-1-2 1,-1 0-7-16,-5 1-5 16,-1 0 9-16,-2 0-10 0,-2 2 0 15,-5 3 0-15,-2 2-1 16,-2 2-2-16,-2 0 2 16,0 2 1-16,2 15 9 15,-4 7-5-15,2 4 7 16,1 6 10-16,0-1 0 15,2 0 2-15,7-2-8 16,6-2-7-16,6-4 9 16,0-3-17-16,10-3 0 15,13-5 0-15,3-4-9 16,6-6 7-16,1-4-16 0,-1 0-12 16,-2 0 17-16,-3-8-16 15,-6-4 12-15,-1-5 15 16,-8-2-3-16,-1-4 3 15,-3-2 2-15,-4 3 7 16,-2 1 17-16,-2 9-6 16,0 5 20-16,0 3-3 15,0 4-6-15,0 0-10 16,0 0-19-16,-6 12 3 16,-5 10 11-16,3 7 15 15,3 2-10-15,4 0 6 16,1-1-16-16,0-1-6 0,-2-4-3 15,-1 1-8-15,0-3-31 16,0-9-175-16,3-6-384 16</inkml:trace>
  <inkml:trace contextRef="#ctx0" brushRef="#br0" timeOffset="191362.324">14166 9560 565 0,'0'0'81'0,"0"0"-35"15,0 0 68-15,0 0-28 0,0 0-22 16,0 0-11-16,13-38-21 16,-4 35-6-16,-3 0-22 15,0 3-1-15,1 0 22 16,2 0-9-16,0 0 6 16,-3 0 4-16,0 5-12 15,-4 7-5-15,-2 4-4 16,0 5-5-16,-8 3 17 15,-11 1-12-15,-1-1 11 16,0-3 14-16,4-4-5 16,5-4-9-16,5-3-12 15,4-6-2-15,2-1 2 16,0-1-4-16,5 0-33 16,14-2-76-16,9 0-150 0,2 0-615 15</inkml:trace>
  <inkml:trace contextRef="#ctx0" brushRef="#br0" timeOffset="191668.603">14425 9518 22 0,'0'0'679'0,"0"0"-664"0,0 0-15 15,0 0 47-15,0 0 4 16,0 0-3-16,79 7 0 16,-71 6-7-16,-4 6-3 15,-2-1-3-15,-2 6 38 16,0-2-7-16,-3 0-8 16,-8-1 3-16,1-4-20 15,1-2-7-15,4-4 7 16,5-3-33-16,0 1-8 15,14-2-2-15,15-1-30 16,10 0-112-16,5-3-245 16</inkml:trace>
  <inkml:trace contextRef="#ctx0" brushRef="#br0" timeOffset="192785.299">10961 10244 532 0,'0'0'97'0,"0"0"-92"16,0 0 21-16,0 0 6 15,0 0-16-15,0 0 0 16,1-37-15-16,-1 29 3 16,0-3 17-16,0-2 6 15,0 0 10-15,-3 2 23 0,-4 0-6 16,-5 3-2 0,-2 1-13-16,-5 2-28 0,-3 5 11 15,-2 0 1-15,-5 6 9 16,-2 17 19-16,-2 4-18 15,2 6-2-15,3 5-13 16,5 3-6-16,6 2-1 16,8 0-4-16,7-5-2 15,2-5-5-15,11-9 5 16,14-11-11-16,8-7 6 16,5-6 0-16,3-2-3 15,-4-18-5-15,-3-7-18 16,-5-5-6-16,-9-1 9 15,-4-3 21-15,-5 2-17 0,-5 1 18 16,-1 9 1 0,-5 9 9-16,0 9 39 0,0 5-3 15,0 1-29 1,0 4-10-16,-2 20 1 0,-4 8 13 16,0 7 13-16,5 1-21 15,-2 0-7-15,3-4-5 16,0-2-12-16,0-7-50 15,0-9-139-15,6-8-274 16</inkml:trace>
  <inkml:trace contextRef="#ctx0" brushRef="#br0" timeOffset="193473.637">11143 10415 175 0,'0'0'473'0,"0"0"-410"15,0 0 62-15,0 0-11 16,0 0-39-16,0 0-27 16,-2-16-23-16,2 16 12 15,0-2-18-15,0 2-18 16,0-1 18-16,5-1-10 16,-1 1 6-16,2-2 6 15,-1 3 2-15,5-2 16 16,-1 1-13-16,-1 1 0 15,-2 0 5-15,-2 0-9 16,-3 0-2-16,-1 0-12 16,0 0-4-16,0 0-4 15,0 1 5-15,0 10-3 16,0-1 12-16,0 3-8 16,0 2 2-16,0-2-6 0,0 2 1 15,-7-4 6-15,0 1-9 16,-2-1 0-16,1-4 0 15,1-1 0-15,4-5-7 16,3-1-14-16,0 2-22 16,0 1 7-16,0 0-15 15,10 1 0-15,4 0 33 16,2 2-6-16,1 0 16 16,-1 4 7-16,-1 2 2 15,-2 0 0-15,-4 1 0 0,-6-1 19 16,-3-2 2-1,0-2 9-15,0-1 7 0,-9-1 3 16,-7-2-11-16,-1-1 8 16,-2-2-29-1,3-1-9-15,4 0 0 16,4 0-24-16,5 0-45 0,3 0-85 16,0 0-76-16,0 0-169 15</inkml:trace>
  <inkml:trace contextRef="#ctx0" brushRef="#br0" timeOffset="193689.03">11474 10432 371 0,'0'0'405'0,"0"0"-381"16,0 0 85-16,0 0 26 15,-15 85-47-15,12-51-22 16,3 2-18-16,0-1-47 16,0 0-1-16,0-5-51 15,9-11-276-15</inkml:trace>
  <inkml:trace contextRef="#ctx0" brushRef="#br0" timeOffset="194553.223">12445 10268 684 0,'0'0'144'0,"0"0"-71"0,0 0 1 15,0 0-41-15,0 0-7 16,0 0-25-16,-1-36-1 16,1 28 4-16,0-1-4 15,0 1-1-15,-2 4-3 16,-10 0 3-16,-5 4-2 15,-4 0 4-15,-2 0-1 16,-4 6 20-16,-1 13 16 16,0 4-7-16,-2 6-2 15,6 4-2-15,4 2 15 16,9-1-11-16,8-1-16 0,3-5-1 16,0-4-12-16,14-5 0 15,8-8-5-15,7-7-11 16,6-4 11-16,-1 0-25 15,3-11-20-15,-7-9-1 16,-4-7 8 0,-4-1 8-16,-4 1 5 0,-9 7 30 15,-6 9 19-15,-2 7 44 16,-1 4 10-16,0 0-32 16,0 13-28-16,-3 12 29 15,-6 7 10-15,3 2-37 16,-1-1 2-16,7-4-17 0,0-1-6 15,0-6-63-15,0-9-155 16,6-5-385-16</inkml:trace>
  <inkml:trace contextRef="#ctx0" brushRef="#br0" timeOffset="195177.525">12709 10521 445 0,'0'0'170'0,"0"0"-161"16,0 0 81-16,0 0 12 15,0 0-36-15,0 0-35 16,-3-15-4-16,3 9 7 0,2 3-11 15,5-1-7-15,-1 3 5 16,2-3-2-16,-1 3 8 16,-1 0-11-16,-1 1 14 15,-1 0 9-15,2 0-13 16,-1 0 0-16,0 1 0 16,-3 9-4-16,-2 2 22 15,0 4-19-15,0 0-3 16,-12 0 5-16,-1 1-14 15,-4-4-9-15,4 0-4 16,7-1-8-16,6-3-14 16,0 2-34-16,12 1-30 0,12 1 22 15,1 1 30 1,-4-1 19-16,-5-1 14 0,-10-2 1 16,-3-3 9-16,-3-2 21 15,-4 1 19-15,-17-2 19 16,-7 0-33-16,-2 1-20 15,0-2-15-15,9 1-6 16,3-1-47-16,12-1-176 16,6-2-160-16</inkml:trace>
  <inkml:trace contextRef="#ctx0" brushRef="#br0" timeOffset="195571.656">12936 10572 765 0,'0'0'30'16,"0"0"-1"-16,0 0-29 15,0 0 35-15,0 0 19 16,0 0-14-16,82 0 2 16,-68 9 5-16,-7 3-18 15,-5 2-10-15,-2 3 18 16,-5 2 16-16,-14 1-5 16,-5 1-30-16,-3 1 14 15,3-4 3-15,8-1-9 0,2-2 1 16,8-7-1-16,6 0-14 15,0-1 9-15,11 1-16 16,17-2-4-16,7-5-1 16,2 1-62-16,-6-2-131 15,-4 0-256-15</inkml:trace>
  <inkml:trace contextRef="#ctx0" brushRef="#br0" timeOffset="196359.129">14085 10340 527 0,'0'0'197'0,"0"0"-142"15,0 0 75-15,0 0-68 16,0 0-23-16,0 0-5 0,0-35-9 15,0 23-5-15,0 0-16 16,-7 1-2-16,-9 1-2 16,-4 3 4-16,-6 0-3 15,-2 5 1-15,-3 2-2 16,-2 0 27-16,0 5-2 16,-1 10 5-16,-1 9-5 15,4 6-8-15,1 2 18 16,5 5-14-16,7 0-6 15,11-2 0-15,7-2-12 16,0-7-3-16,14-3-5 16,9-8-17-16,8-6 0 15,5-8-11-15,4-1 11 0,2-5-3 16,1-17 1 0,-4-4 13-16,-6-5 8 15,-6-4-12-15,-11 5 10 0,-6 6 5 16,-7 11 36-16,-3 9 47 15,0 4-37-15,0 4-34 16,-11 20-10-16,-4 9 40 16,-3 6 6-16,3 2-32 15,6-2-14-15,2-3 1 16,4-7-3-16,3-5-20 16,0-7-64-16,0-10-128 15,13-7-368-15</inkml:trace>
  <inkml:trace contextRef="#ctx0" brushRef="#br0" timeOffset="196937.26">14198 10578 586 0,'0'0'94'0,"0"0"-7"0,0 0 37 16,0 0-7-16,0 0-20 15,0 0-14-15,0-29-29 16,0 23-35-16,0 4-12 15,0-1-7-15,8 2 1 16,2 1 5-16,1 0 0 16,-1 0-4-16,3 0 4 15,0 0-2-15,-4 6 3 16,1 7 12-16,-4 3-8 16,-2-1 18-16,-4 4-14 15,0-3 2-15,0 1 10 16,-10-1-8-16,-5-2-14 0,0-1-5 15,-1-5 4-15,1-2-3 16,3-2-1-16,6-1-18 16,3 4 2-16,3 3-8 15,0 2-5-15,7 6 10 16,11-1 8-16,-4-1 9 16,0-2 2-16,-7-2 0 15,-6-3 8-15,-1-3 3 16,0-2-6-16,-8 2 1 15,-12-3-5-15,-7-1-1 16,-1-2-13-16,3 0-78 16,6 0-98-16,9 0-175 15,10 0-303-15</inkml:trace>
  <inkml:trace contextRef="#ctx0" brushRef="#br0" timeOffset="197665.067">14536 10599 426 0,'0'0'135'0,"0"0"-124"15,0 0 25-15,0 0 19 16,0 0 19-16,0 0 2 16,0-28-14-16,0 28-5 15,0-2-5-15,0 1 16 0,3-2-38 16,1 0 3-16,2 0 2 16,1 0-9-16,2 2-8 15,2 1-1-15,2 0-16 16,-1 0 19-16,3 0-14 15,-3 0 3-15,-3 4 10 16,0 8-5-16,-5-1-2 16,-2 7 16-16,-2 1-10 15,0 3 15-15,-16-2-7 16,-4 0-6-16,-2-5-3 16,-1-4-6-16,8 0-9 15,2-5-2-15,9-4 2 16,4 0-11-16,0 6-10 0,4 2-40 15,17 3 29-15,4 6-12 16,3 2-13-16,-3-1 17 16,-6 1 37-16,-4-3-1 15,-8-4 4-15,-7-3 18 16,0-5 34-16,0-2-7 16,-10-2 2-16,-11-1-7 15,-6-1-27-15,-1 0-3 16,2 0-12-16,11 3-11 15,8 1-43-15,7 3-95 16,9-1-116-16,21-2-600 16</inkml:trace>
  <inkml:trace contextRef="#ctx0" brushRef="#br0" timeOffset="-207147.732">3258 10113 665 0,'0'0'113'0,"0"0"-100"15,0 0 66-15,0 0-19 0,0 0-31 16,0 0-2 0,0 0 6-16,0 0 7 15,6 0 1-15,-6-1 3 0,3-5 6 16,-3-1-14-16,0 1-15 15,0-2 8-15,0-1-19 16,0 1-2-16,0 1-8 16,0 2 4-16,-3 0-7 15,-3 1 3-15,0 0 0 16,-3 2 13-16,0 1-13 16,-6 1-6-16,-1 0 6 15,-8 0 0-15,-4 13 4 16,1 5-4-16,-3 8 0 15,4 6 10-15,1 1-7 16,3 6 12-16,3-4-3 16,5-1-6-16,6-3 7 15,4-3-13-15,4-4 0 0,0-3 2 16,6-5-2 0,14-5-4-16,5-6 1 0,6-5 3 15,4 0-4-15,-4-7 4 16,4-12-5-16,-3-4 1 15,-8-1-1-15,4-2-4 16,-7-5-1-16,1-1 10 16,-5 0-1-16,-1 2 1 15,-5 4 0-15,-4 6 6 16,-1 8-3-16,-3 3 3 16,-3 6 13-16,0 3-4 15,0 0 3-15,0 0-18 16,0 4-2-16,0 14 2 15,0 10 2-15,0 3 14 0,0 4-3 16,0-1 4-16,0-2 0 16,4 0-17-16,-2-1 3 15,-2-4-8-15,0-4-13 16,0-4-87-16,0-8-174 16,0-8-365-16</inkml:trace>
  <inkml:trace contextRef="#ctx0" brushRef="#br0" timeOffset="-206367.922">3628 10326 791 0,'0'0'62'16,"0"0"3"-16,0 0 49 15,0 0 6-15,0 0-39 16,0 0-21-16,0-15-1 15,0 15-17-15,0 0-11 16,0 0-31-16,-5 17 1 16,-3 8 9-16,-1 9 30 15,-2 3-15-15,1-1-9 0,-1-3-13 16,5-8 6-16,2-8-9 16,2-9 0-16,2-5 2 15,0-3-2-15,0 0-2 16,14-5-2-16,10-14-10 15,7-3 12-15,6-4-26 16,-4 3-18-16,-6 5 24 16,-5 3-12-16,-8 4 4 15,-4 5 11-15,-7 4 18 16,-3 0 0-16,0 2 1 16,0 0 0-16,0 0-6 15,0 0 4-15,0 0-3 16,-7 3 5-16,-7 10 5 0,-3 7 14 15,-3 4-8-15,1 3 0 16,2-2 9-16,7-2-14 16,4-2 6-16,6-5-11 15,0-3 1-15,0-2-4 16,12-4 2-16,18-6-38 16,7-1-53-16,3 0-154 15,-4-13-461-15</inkml:trace>
  <inkml:trace contextRef="#ctx0" brushRef="#br0" timeOffset="-205511.732">4076 10360 495 0,'0'0'333'0,"0"0"-306"15,0 0 43-15,0 0 7 16,0 0-8-16,0 0-40 16,0 0-16-16,0 16 24 15,0 5 29-15,0 3-10 16,-3 2-8-16,-5 1-20 15,-1-2 1-15,2-6-16 16,-1-2-6-16,1-6-4 16,1-6-1-16,4-1 3 15,1-3-5-15,1-1 0 0,0 0 12 16,0 0-12-16,0-11-8 16,4-2-9-16,5-2 10 15,2-1 0-15,2-1 6 16,2-1-4-16,3 2-1 15,0 1-3-15,-2 4 0 16,-1 0 8-16,0 5-5 16,-6 3 6-16,1 3 1 15,-5 0-1-15,-2 0 12 16,3 2-11-16,-3 10 11 0,0 5 2 16,-1-1-2-1,-2 2 13-15,0-5-10 16,0-1-6-16,0-5 5 15,0-5-14-15,0 1 0 0,0-3 4 16,1 0-2-16,8-3-2 16,3-13-18-16,7-2-17 15,2 0 18 1,3 2-5-16,0 3 2 0,-5 2-1 16,1 1-4-16,-3 3 19 15,-6 4 1-15,4 2 5 16,-9 1 1-16,0 0 1 15,0 0 2 1,-3 7 22-16,4 8-7 0,-1 4 15 16,-3 0-8-16,2 3-1 0,-2-1 2 15,-3-2-17 1,1-2-6-16,-1-3-4 0,0-4-4 16,0-4-35-1,0-6-176-15,0 0-560 0</inkml:trace>
  <inkml:trace contextRef="#ctx0" brushRef="#br0" timeOffset="-198662.498">5672 10158 589 0,'0'0'60'0,"0"0"3"0,0 0 53 16,0 0-3-16,0 0-35 16,0 0-24-16,0 0 9 15,0 0-22-15,0-32-1 16,0 31 1-16,0 0-16 16,3 1 1-16,-3 0 1 15,0 0-11-15,0 0 10 16,0 0-19-16,0 0 2 15,0 1-8-15,0 18-1 16,0 11 0-16,0 11 23 16,-12 1-19-16,-6 1 10 0,0-5-9 15,2-2 2 1,1-4 3-16,2-9-9 0,5-7 0 16,5-8-1-16,3-5 4 15,0-3 5-15,0 0-9 16,14-10-7-16,14-14 7 15,10-4-1-15,4-3-16 16,-4 5 1-16,-7 2-18 16,-4 5 10-16,-8 5-8 15,-8 2 22-15,-8 6 9 0,-3 6 0 16,0 0-9 0,0 0-1-16,0 0 11 15,-8 0 1-15,-10 3-1 0,0 14 0 16,-1 2 11-1,7 4 2-15,5-3-3 0,5 2-4 16,2-4-3-16,6 1-6 16,9-5 2-16,7-5-27 15,-2-4-42-15,7-4-109 16,1-1-224-16</inkml:trace>
  <inkml:trace contextRef="#ctx0" brushRef="#br0" timeOffset="-198224.719">6215 10196 402 0,'0'0'496'0,"0"0"-441"0,0 0 11 16,0 0 0-16,0 0-38 15,0 0-25-15,28 3-3 16,-8 4-79-16,-2 0-66 15,-6 2-45-15,-4 1-10 16,-6-2-117-16,-2 1 132 16,0-2 185-16,0-1 254 15,-7 0 13-15,2-2-125 16,2 2-4-16,3 0-2 16,0 1-40-16,0 3-12 0,3 1-28 15,18-1-56 1,9-4-23-16,9-5-117 0,4-1-116 15,-3-1-244 1</inkml:trace>
  <inkml:trace contextRef="#ctx0" brushRef="#br0" timeOffset="-198001.532">6740 10065 288 0,'0'0'506'0,"0"0"-471"16,0 0 34-16,0 0-10 16,0 0-22-16,0 0 71 15,-27 99-44-15,17-57-24 0,0-1 2 16,2-1-42-16,5-2-6 16,3-5-82-1,0-5-128-15,0-8-259 0</inkml:trace>
  <inkml:trace contextRef="#ctx0" brushRef="#br0" timeOffset="-197537.386">7052 10424 756 0,'0'0'461'0,"0"0"-461"16,0 0-41-16,0 0 37 15,0 0-100-15,0 0-83 16,57-9-213-16</inkml:trace>
  <inkml:trace contextRef="#ctx0" brushRef="#br0" timeOffset="-197384.825">7252 10413 506 0,'0'0'481'0,"0"0"-476"0,0 0-5 15,0 0-5-15,0 0-30 16,0 0-107-16,61 19-68 16,-28-19-186-16</inkml:trace>
  <inkml:trace contextRef="#ctx0" brushRef="#br0" timeOffset="-197266.253">7474 10435 552 0,'0'0'364'0,"0"0"-344"16,0 0 34-16,0 0-2 15,0 0-37-15,0 0-15 0,12 11-29 16,4-11-211 0</inkml:trace>
  <inkml:trace contextRef="#ctx0" brushRef="#br0" timeOffset="-196717.936">7816 10154 854 0,'0'0'87'16,"0"0"-59"-16,0 0 64 15,0 0-26-15,0 0-9 16,0 0-15-16,0-24-29 16,0 24-4-16,0 0-9 15,0 0-11-15,0 0 4 16,3 0 7-16,4 7 9 15,1 2-8-15,2 2 2 16,-2 1 22-16,-2 1-12 16,-2 4 3-16,-2-1 8 15,-2 1 7-15,0 2-13 16,0 0-11-16,-14-1-7 0,-2-5 17 16,1-1-17-16,2-4 2 15,5-4 1-15,5-3-3 16,3 1-10-1,0 3-32-15,3 2-35 0,13 6 42 16,1 2-24-16,5 1-28 16,-3 3 59-16,-8-3 28 15,-2-2 1-15,-7-1 6 16,-2-3 20-16,0-3 42 16,-19 0-10-16,-10-1 0 15,-11 0-33-15,-4-1-26 16,5 1-44-16,9 4-126 15,14-1-136-15,16 1-483 16</inkml:trace>
  <inkml:trace contextRef="#ctx0" brushRef="#br0" timeOffset="-195373.142">5475 10971 539 0,'0'0'77'0,"0"0"-26"16,0 0 21-16,0 0 31 15,0 0-44-15,0 0-28 16,0 26 64-16,0-8-26 15,0 1-17-15,0 0-17 16,0-4-22-16,0-2 5 16,0-5-18-16,0-4 0 15,0-3 3-15,0-1-3 16,0 0 10-16,0 0-10 16,0 0-5-16,0-4 3 15,12-8 2-15,4-2 8 0,1 1-7 16,1 1 0-1,-3 1 5-15,-1 5-6 0,-3 2 0 16,-5 4 25-16,1 0-16 16,-5 0-6-16,-1 15 2 15,-1 3 16-15,0 4 5 16,0-1-16-16,0-3-8 16,0-4 0-16,0-6-2 15,9-3-27-15,8-5-8 16,10 0-2-16,4-7-5 15,-1-11-17-15,4 1 6 16,-7 0 49-16,-5 7 4 16,-4 4 1-16,-6 6 16 15,-3 0 16-15,-2 0 7 16,-1 9-6-16,-1 8-7 0,-2 0-8 16,3 2-19-16,3-1-62 15,6-8-154-15,4-7-495 16</inkml:trace>
  <inkml:trace contextRef="#ctx0" brushRef="#br0" timeOffset="-195099.265">6233 11033 812 0,'0'0'128'0,"0"0"-116"15,0 0-11-15,0 0 13 16,0 0-14-16,100 4-125 15,-79-4-268-15</inkml:trace>
  <inkml:trace contextRef="#ctx0" brushRef="#br0" timeOffset="-194974.594">6266 11117 1019 0,'0'0'116'0,"0"0"-111"15,0 0-10-15,0 0 5 16,0 0-54-16,0 0-101 15,125 15-204 1</inkml:trace>
  <inkml:trace contextRef="#ctx0" brushRef="#br0" timeOffset="-194624.995">6743 11001 416 0,'0'0'230'15,"0"0"-223"-15,45-81 34 16,-32 54 81-16,-2 8 8 15,-8 7-21-15,-3 7 8 16,0 5-29-16,0 0-54 16,0 11-34-16,-11 16 1 15,-1 8 40-15,-4 3-14 16,8 1-6-16,2-3-12 0,5-4-7 16,1-4-4-16,0-5-31 15,12-6-118-15,7-14-266 16</inkml:trace>
  <inkml:trace contextRef="#ctx0" brushRef="#br0" timeOffset="-194416.461">6949 11203 1215 0,'0'0'0'0,"0"0"-86"0,0 0-30 15,0 0-93-15,0 0-373 16</inkml:trace>
  <inkml:trace contextRef="#ctx0" brushRef="#br0" timeOffset="-194275.608">7176 11184 911 0,'0'0'47'0,"0"0"-47"0,0 0-93 16,0 0-88 0,0 0 35-16,0 0-90 15</inkml:trace>
  <inkml:trace contextRef="#ctx0" brushRef="#br0" timeOffset="-194143.729">7404 11164 694 0,'0'0'68'16,"0"0"-18"-16,0 0-15 15,0 0-26-15,0 0 7 16,0 0-16-16,7 12-38 16,-2-6-187-16</inkml:trace>
  <inkml:trace contextRef="#ctx0" brushRef="#br0" timeOffset="-193606.737">7707 10956 617 0,'0'0'113'15,"0"0"-94"-15,0 0 63 16,0 0 5-16,0 0-47 15,0 0-18-15,27-34 2 16,-21 30-12-16,6 2 0 16,-5 2 1-16,-1 0 3 15,2 0 11-15,-1 3-5 16,-3 10 5-16,-2 4 16 16,-2 2-10-16,0 2 3 15,-3 1 6-15,-9-5-19 16,0-1-12-16,3-4-11 15,2-6-12-15,7 0-50 16,0-1-57-16,10 2 6 0,8 6 0 16,0 1 28-16,-6 5 43 15,-7 1 42-15,-5-2 41 16,0 0 75-16,-20-4-19 16,-7-7 16-16,-1 1-26 15,-2-4-65-15,8-4-22 16,5 0-126-16,11-3-298 15</inkml:trace>
  <inkml:trace contextRef="#ctx0" brushRef="#br0" timeOffset="-192091.669">8805 10597 340 0,'0'0'311'15,"0"0"-262"-15,0 0 49 16,0 0 30-16,0 0-27 16,0 0-26-16,-61 13-7 15,61-13-21-15,0 0-8 16,6 0-22-16,18 0-15 0,16 0 29 16,17-13-24-16,11-6-7 15,10-3 0-15,1-5 0 16,9-5 0-16,3-3-11 15,3-5-31-15,-3-1 14 16,-11 0-10-16,-12 2 0 16,-15 6 9-16,-15 7-10 15,-16 9 38-15,-13 7 1 16,-9 4 1-16,0 4 38 16,-22 2-16-16,-13 0-22 15,-7 8 8-15,-7 6 20 16,1 1 24-16,5-1-18 15,6-2-18-15,18-6 0 16,10-1-14-16,9-5-2 16,0 0-1-16,25 0-48 0,15-3 40 15,11-3-26-15,4 2-8 16,-1 4 28-16,-5 0-4 16,-7 0 10-16,-9 14 8 15,-6 5 0-15,-14 6 3 16,-7 5 16-16,-6 4 9 15,0 1-14-15,-11-5-14 16,-9-11-197-16</inkml:trace>
  <inkml:trace contextRef="#ctx0" brushRef="#br0" timeOffset="-191175.48">8583 8849 772 0,'0'0'68'0,"0"0"25"16,0 0 14-16,0 0-21 16,0 0-19-16,0 0-29 15,64-7 6-15,-24 7-12 0,15 0-18 16,17 0 14 0,16 0-20-16,15 2-2 0,6 5 1 15,0 0-6-15,-3 3 0 16,-8-3-1-16,-13 0-1 15,-15-2-2-15,-16-2-23 16,-9-2-22-16,-14-1-63 16,-10 0-54-16,-9 0-113 15,-12-7-125-15</inkml:trace>
  <inkml:trace contextRef="#ctx0" brushRef="#br0" timeOffset="-190824.689">9639 8811 1031 0,'0'0'38'0,"0"0"-35"16,0 0 13-16,-91-62 51 15,82 51-24-15,4 5-5 16,5 3 16-16,0 3-32 16,0 0-22-16,0 0-2 15,5 7-5-15,10 11 4 16,3 9 3-16,-6 1 0 0,-6 1 9 16,-2 1 5-16,-4-3 20 15,0 2 10-15,0 0-23 16,-4 0 17-1,-11 2-38-15,-9 1-6 0,-9 2-44 16,-10 5-142-16,-2 5-297 16</inkml:trace>
  <inkml:trace contextRef="#ctx0" brushRef="#br1" timeOffset="-158862.434">29804 6479 394 0,'0'0'87'0,"0"0"8"0,0 0 11 16,0 0-54-16,0 0 0 15,0 0-8-15,0 0 7 16,0 0-2-16,0 0 2 16,0 0-10-16,0 0-22 15,0 0 4-15,0 0-5 16,0 0 4-16,0 0 4 16,0 0-14-16,0 0 10 15,0 0-15-15,0 0-4 16,-2 0 4-16,-1 0-6 0,-2 0 2 15,-1 0-3-15,1 0 0 16,-1 3 2-16,2 1-2 16,-2 2 0-16,-1 0 3 15,-1-1-2-15,2 1 2 16,0 2-3-16,-3 3 0 16,3 0 8-16,-1 3-8 15,-3-1 3-15,-1 0 4 16,0 2-5-16,-1 0 3 15,2-2-5-15,1 0 0 16,-2 0 0-16,3 2 0 16,0 0 0-16,0-2 1 0,2 1 0 15,-1 0 5 1,3 1-4-16,1-2 1 16,-2 1 9-16,2 1-11 0,0-1 4 15,-1 2 8-15,-2-3-4 16,3 3 0-16,-2-1-7 15,2 0 1-15,2-2 3 16,-1 1-6-16,2 1 0 16,0-3 2-16,0 1-1 15,0-1 4-15,0 1-5 16,0-3 0-16,-1 1 2 0,-1-1-2 16,2-1 0-1,-1 4 4-15,-1 1-3 0,2-2 8 16,0 5-9-16,0-3 3 15,0 0 3-15,0-2-6 16,0 1 0-16,0 1 3 16,0 0-3-1,2-1 6-15,-1 1-5 0,2 0 2 16,-1-1 7-16,-1-1-9 16,2-1-1-16,2 2 3 15,-2-1-2-15,3-1 1 16,-2 2-2-16,1-1 0 15,-2-3 1-15,1 1-1 16,-2-2-1-16,-1 1 1 16,1-2 1-16,-1 2 0 0,1 0-1 15,3 2 0-15,-2 1-2 16,-1-1 2-16,1 2 0 16,0-3 2-1,-1 1-2-15,2 1 2 0,2-3-2 16,1 1-1-16,-1 0-3 15,2 0 4-15,1-1 0 16,0 4 1-16,0-6 0 16,0 3 1-16,-2-1-2 15,2-1 0-15,-3 1 0 16,0 1 0-16,0-4 0 16,3 2-1-16,-2 0 3 15,2-2-4-15,-1 0 1 16,2 0 1-16,-2 1 2 0,-1-3-2 15,1 0 0-15,-1 2 1 16,-3-2 0-16,3 1-1 16,-1 1 0-16,1-2 0 15,2 0-4-15,1 1 4 16,-2-3 0-16,2 2 0 16,-2-4-6-16,-2 3 5 15,-3 0 0-15,-2-2 1 16,1 2-7-16,-1-1 6 15,-1-2 0-15,3 2 1 16,-1 0 0-16,0-1 4 0,1 3-4 16,2-2 0-1,0 0 7-15,-1 0-6 16,-1 2 1-16,-1-3 8 16,-1 0-4-16,-1-1 0 0,0 0-6 15,0 0-5-15,0 0 2 16,0 0-85-16,5-10-209 15</inkml:trace>
  <inkml:trace contextRef="#ctx0" brushRef="#br1" timeOffset="-157448.38">29862 6501 360 0,'0'0'66'0,"0"0"-13"15,0 0 14-15,0 0-18 16,0 0-23-1,0 0-13-15,0 0 10 0,-12-12 4 16,12 11 8-16,-1 1 13 16,1-2 4-16,0 2 0 15,0 0-7-15,0 0-13 16,0 0 7-16,0 0-33 16,1 0 5-16,13 0 10 15,1 0 14-15,7 2-11 16,3 3-22-16,2 0 0 15,0 0 3-15,3 1-5 16,6 1 0-16,-1-1 2 16,4 1-1-16,0 0 2 0,1-1-3 15,-5 0 0-15,-6 0-5 16,-6 0 5-16,-2-2-1 16,-2 1-1-16,-1 0 4 15,3 0-2-15,-2 0 0 16,1-1 0-1,4 0 3-15,1-1-3 0,3 0 0 16,2 0 2-16,-2 3-1 16,-3-2-1-16,-6 0 0 15,-3 0 0-15,-4-1 0 16,0 0 0-16,0 1 0 16,0-1-2-16,1 0 4 15,2 0-4-15,5 0 2 16,1-2 0-16,3 0 3 0,-2 3-3 15,-1-4 0-15,-6 3 3 16,-2-1-2-16,-4 0 1 16,-3 0-2-16,-1-2 0 15,-4 1 1-15,2-1-1 16,-3 0 0-16,2 0 0 16,-2 0 2-16,0 0 6 15,0 0-7-15,0 0 4 16,0 2 16-16,0-2-13 15,0 0-6-15,0 0-2 16,0 0-12-16,0 0-71 0,0 0-166 16,0 0-435-16</inkml:trace>
  <inkml:trace contextRef="#ctx0" brushRef="#br1" timeOffset="-155954.633">30871 6695 98 0,'0'0'101'0,"0"0"12"15,0 0 31-15,0 0-68 16,0 0-9-16,0 0 1 15,-3-3 5-15,1 3-22 16,1 0-26-16,-1 0 7 16,1 0-18-16,-2 0-7 15,-3 0 1-15,-2 0 1 16,-5 3 18-16,-1 7-3 0,-3-2 6 16,0 1 12-1,-1 1-13-15,5-1-9 16,-2 3-3-16,4-1-11 0,1 3 11 15,1 0-15-15,2 1 1 16,1 0 10-16,-3 1-12 16,1-1 4-1,1 1 4-15,-1 0-6 0,-3 1 9 16,0-1-6-16,-1 1 3 16,-1-1 14-16,1-2-16 15,-1 2-1-15,2-1 7 16,0 0-8-16,1 2 11 15,3-4-14-15,2 6 0 16,-1-1 11-16,1 1-4 16,0 0-1-16,0-1-1 15,2-1-5-15,0 0 7 0,0 1-9 16,0 1 0 0,0-2 6-16,2-1-6 0,-1 0 0 15,1-1 4-15,1-2-3 16,0 0 2-16,0 0-3 15,0-2 0-15,0 3 2 16,0-1-2-16,0 2 0 16,0-1-1-16,0 3 3 15,0-2-1-15,0 2-1 16,0-2 0-16,0 0 0 16,1 1 0-16,1-2 0 15,1-2-2-15,0 0 5 0,-2-2-3 16,4 0 0-1,-2 0-3-15,0 1-1 0,3 0 5 16,-1 3-1 0,0-2 2-16,1 2 1 0,-1-3-1 15,-1 0-2-15,2 2 0 16,3-1-4-16,-2-3 4 16,1 1 0-16,-2-1 0 15,0-1 1-15,-2 0 0 16,1-3-1-16,-1 2 0 15,1-3-4-15,1 3 4 16,4 1-7-16,-2-2 0 16,2 0 7-16,2 0-3 0,-2-2 3 15,3 1 0 1,0-1 0-16,-1-2 0 0,1 3 0 16,-2-4-1-16,-4 1-9 15,-2 2 7-15,-1-3-5 16,0 0 2-16,1 1 2 15,1-2-6-15,5 1 5 16,3-1-4-16,3 0-10 16,4 0 9-16,-4 0-32 15,-3 0 19-15,-3 0 18 16,-3 0-2-16,-3 0 4 16,-2 0 2-16,-2 0 2 15,1 0 0-15,1 0-1 16,-2 0 0-16,1 0 3 0,1 0-3 15,-2 0 0-15,3 0 0 16,-2 0 0-16,-1 0 14 16,-1 0-8-16,0 0 2 15,0 0 9-15,0 0-9 16,0 0 7-16,2 0 3 16,-1 0-1-16,-1 0 1 15,0 0-16-15,0 0-2 16,0 0 15-16,0 0-11 15,0 0-1-15,0 0-3 16,0 0-18-16,0 0-81 0,-1-7-311 16</inkml:trace>
  <inkml:trace contextRef="#ctx0" brushRef="#br1" timeOffset="-155229.549">29968 7688 541 0,'0'0'18'16,"0"0"4"-16,0 0 61 16,0 0 24-16,0 0 5 15,0 0-42-15,69 16-17 16,-42-7-22-16,1 3-15 0,8 3 0 15,8-1-11-15,9-1-1 16,5-1 3-16,2-3-5 16,-7 0-2-16,-8-2 0 15,-5-1 0-15,-5 2 0 16,-4-2 0-16,2-1-1 16,0-2 1-16,-5 3 0 15,-1-1-6-15,-9-1-3 16,-5 0-23-16,-7 1-89 15,-1-4-165-15</inkml:trace>
  <inkml:trace contextRef="#ctx0" brushRef="#br1" timeOffset="-154150.585">30871 6680 19 0,'0'0'5'15,"0"0"2"-15,0 0 13 16,0 0 10-16,0 0-30 16,0 0-11-16</inkml:trace>
  <inkml:trace contextRef="#ctx0" brushRef="#br1" timeOffset="-153396.581">30871 6680 16 0,'13'11'0'16,"-13"-11"0"-16,0 0 20 0,0 0 44 15,0 0-9-15,0 0-24 16,0 0 6-16,0 0 45 15,0 0-8-15,0 0-37 16,0 0-6-16,0 0 1 16,0 0-32-16,0 0 0 15,0 0 0-15,0 0-1 16,0 0 1-16,0 0 4 16,0 0-3-16,0 0 21 15,0 0 12-15,0 0 3 16,0 0-4-16,0 0-21 0,0 0-6 15,0 0-6-15,0 0-4 16,0 0 4-16,0 0 0 16,0 0 4-16,0 0 11 15,0 0-2-15,0 0 4 16,0 1-5-16,0 2-7 16,0-1 16-16,3 2-5 15,6 0-4-15,4 2 8 16,1 0-2-16,5 2-2 15,3 1-12-15,4-1-2 16,3 0 11-16,2-1-8 0,0 2 6 16,2-2-3-1,0-1-7-15,1 1 7 0,2-1-8 16,-3 0 0-16,-1 3 2 16,1 0-2-16,0-2 0 15,2 4-1-15,0-3 3 16,3 0 2-16,-1 1-4 15,-3-5 9-15,-3 0 13 16,-4-1-20-16,-9 0 3 16,-1 0 6-16,-7-1-2 15,-1 0-3-15,-2 0-6 16,1 0 0-16,0 2 0 0,2 0 0 16,5 1 0-16,0 0 0 15,1 0 2-15,-4 1-1 16,3-2-1-16,-4 1 0 15,-4-3 2-15,2 2-2 16,-6-4 0-16,-2 0-1 16,-1 1 3-16,0-1 1 15,0 0-3-15,0 0 0 16,0 0 0-16,0 0-40 16,0 0-142-16,2 0-469 15</inkml:trace>
  <inkml:trace contextRef="#ctx0" brushRef="#br1" timeOffset="-151745.588">31800 6967 130 0,'0'0'73'0,"0"0"13"15,0 0 14-15,0 0-31 16,0 0-21-16,0 0-6 16,-13-4 6-16,8 4 7 15,-2 0-19-15,1 0 6 16,-3 0 8-16,2 0-16 15,-3 0-8-15,-1 0 7 16,2 4-9-16,-2 4 4 16,0-1-14-16,0 3-3 15,0 1 6-15,0 0-10 16,0 3 11-16,2 0-1 16,-3 3-11-16,2-1 6 0,-1 2 4 15,-2 0 8-15,2 1-10 16,0 0-5-16,3-1 9 15,2-1-10-15,2-1-1 16,-1 1 9-16,-1-1-7 16,2 3-2-16,-1-2 1 15,-1 3-8-15,2 0 14 16,-2 0-14-16,-1 0 2 16,2-2 2-16,0 1-4 15,1 2 0-15,-1 3 0 16,2-5 2-16,-1 3-2 15,-2-3 0-15,2 0 0 16,1-1 1-16,0 1-1 16,-2-5 0-16,4 4-1 15,-2-3 3-15,3 2 0 16,0-1-2-16,0 0 0 0,0-2-1 16,0 0 1-16,1-2 0 15,4-1 0-15,1 1 2 16,-3 0 2-16,1-2-4 15,-2 0 0-15,0 1-1 16,-2 0 1-16,0-2 0 16,2 3 0-16,-1-1 1 15,2-1-1-15,0-1 0 16,-1-1 0-16,2-1-4 16,2-1-2-16,2 2-4 15,2 1 2-15,-1-1 8 0,2-2-4 16,1 2 4-16,-3-1 0 15,-2 0 1-15,2 1-1 16,-3-4 0 0,0 2-1-16,-2-3 2 0,3 1-7 15,1-1 4-15,3 2-7 16,-1-3 7-16,5 3-25 16,0-1 15-16,0-1-2 15,-3 0 14-15,1 0 7 16,-4-1-7-16,0 1-1 15,-1 0-1-15,0-2 3 16,-1 1-2-16,-3-1 1 16,-2-1 0-16,-1 0 4 0,-1 0-4 15,0 0 0-15,0 0 6 16,0 0-6-16,0 0 0 16,0 0-4-16,-3 0-57 15,-11 0-61-15,-3-1-463 16</inkml:trace>
  <inkml:trace contextRef="#ctx0" brushRef="#br1" timeOffset="-151104.795">30701 7824 459 0,'0'0'118'0,"0"0"-100"16,0 0 21-1,0 0 31-15,95 17 30 0,-56-11-16 16,4 1-37-16,4 0-8 15,3 0-20-15,7 2 3 16,2-3-15-16,0 0-5 16,-1 0-1-16,-4-1-1 15,-4 1 0-15,-3-1 0 16,-10 3-3-16,-3-2 1 16,-11 1-1-16,-5-3-8 15,-6 3 10-15,-4-1-10 16,0-2-22-16,1-3-71 15,2 1-157-15</inkml:trace>
  <inkml:trace contextRef="#ctx0" brushRef="#br1" timeOffset="-149068.132">31773 7953 274 0,'0'0'85'0,"0"0"-8"15,0 0 13-15,0 0-6 16,0 0-20-16,0 0-5 16,15 0 4-16,-11 0-3 0,3 0-25 15,-3 0-15-15,2 0 1 16,2 0-6-16,-1-1-10 16,3-5 1-16,0 2-4 15,0-2 15-15,3 2-15 16,1-2 3-16,1 2 4 15,-5 0-5-15,-1 1 4 16,3-2 5-16,-1 0-12 16,1-3 12-16,2 0-13 15,0 0 0-15,1-1 9 16,-2 0-5-16,-1 3-3 16,-1-2-1-16,-4 2 1 15,-1-1 6-15,1 2-7 16,-2-2 2-16,1 1 0 0,-2-2 0 15,4-2-1-15,1 2-1 16,-3-1 0-16,0 3 3 16,-2-3-3-16,-1 1-3 15,0-2 1-15,-1-2-1 16,2 2 3-16,-3-4 0 16,1 3 6-16,0 0-7 15,-1 0 1-15,1 1 0 16,-2 0-2-16,1 0 2 15,1-2 0-15,-2-2 0 16,1 2 1-16,-1-1 0 0,0-1-1 16,0 2 0-16,0-2 3 15,0 3-3 1,0 1 1-16,0-1-1 16,0-1 2-16,2 0 1 0,-1-1-3 15,1 0-2-15,-1 1 1 16,-1-1 1-16,0 1 0 15,0 2 0-15,0 0 1 16,0 0 0-16,2 2-1 16,-2-1 0-16,0 1-1 15,0 0 1-15,0 0 0 16,0 1-1-16,0-3-7 0,0 1 7 16,0 3 1-1,0-3 0-15,0 1 2 16,0 0-2-16,0 1 0 0,0 2 0 15,-2-2-4-15,1 1-1 16,-4-1 2-16,-1 1-3 16,3 3 4-16,-4-5-7 15,1 1 9-15,3 0 0 16,-2-1 2-16,2-1-1 16,0 2-1-16,-1 0 0 15,-1-1 0-15,-3 3 0 16,1-2-1-16,-2 1-1 15,1 1 4-15,3-1-5 16,-2-1 3-16,2 0-1 16,1 2-2-16,-3-2 3 0,2 2-4 15,0 3 2-15,1-3 1 16,-2 1-4-16,0-2-2 16,-3 1 1-16,3 0 6 15,0 1 1-15,0 0-1 16,1 1 0-16,-2 0 2 15,4-1-3-15,-1 1 1 16,-1-3-2-16,2 1-2 16,-3 1 3-16,-2-2-3 15,0 2-8-15,-1 0-5 16,1-1 14-16,0 1 3 16,3 2 0-16,0 0 0 15,4 1 0-15,-2-2 0 0,1 1-1 16,1-2-5-16,-1 0 5 15,1 2-20-15,-4-1 9 16,0 1 6-16,-1-2-9 16,-2 2 14-16,2-2 0 15,0 2 2-15,0 2-1 16,2 0 0-16,1-3 0 16,3 3 0-16,-2 0 0 15,1-1 0-15,-1 1-1 16,1 0 1-16,-2 0 2 15,0-2-2-15,0 0 0 16,-3-1 2-16,-3 0-2 16,1 2 0-16,-1-2-1 15,1 2 3-15,3-1 10 16,1 2-12-16,2 0 7 16,1 0 10-16,-1 0-5 0,-1 0 0 15,2 0 5-15,-3 0-12 16,3 0 5-16,1 0-10 15,-2 0-2-15,1 0 0 16,-2 0-1-16,0 4-56 16,3 3-106-16,0-1-85 15</inkml:trace>
  <inkml:trace contextRef="#ctx0" brushRef="#br1" timeOffset="-146951.599">30779 7861 214 0,'0'0'50'16,"0"0"58"-16,0 0-13 16,0 0-28-16,0 0-6 15,0 0-13-15,0 0 2 16,0 0-9-16,0 0-12 16,0 0 3-16,0 0-11 0,-3 0 5 15,-4 0-26 1,0 0 0-16,-1-1 10 0,-2-2 0 15,1 0 6-15,3-1 7 16,0 0-9-16,0-1 16 16,2-2-6-16,-2-1-6 15,-2 0-2-15,-1-3-5 16,2 1 6-16,1-2-3 16,-2 1-2-16,2-2 13 15,-1 3-16-15,0 0 3 16,2 0 3-16,1 3-15 15,2 3-5-15,2 0-15 16,0 2-76-16,0-1-146 0,6-2-384 16</inkml:trace>
  <inkml:trace contextRef="#ctx0" brushRef="#br1" timeOffset="-130265.49">29948 7167 55 0,'0'0'448'16,"0"0"-378"-16,0 0-15 16,0 0 28-16,0 0 2 15,0 0-26-15,0 0-12 16,0 0-4-16,-13 0 15 16,13 0-13-16,0 0-13 15,0 0 4-15,0 0-1 16,0 0-8-16,0 0-8 0,2-4-10 15,6-2 16 1,0 0-13-16,3-3-11 0,1 1 6 16,-1-4-7-16,3-1 3 15,1 1-3-15,-2-3 2 16,4 0-2-16,-5 2 0 16,0 0 0-16,-4 6 1 15,-5 1 0-15,-1 0-2 16,-2 4 1-16,0-1 0 15,0 0 2-15,0 0 2 16,0-1-2-16,0 3 6 16,0-2-4-16,0 2 2 0,0 1-2 15,0 0-3 1,0 0 11-16,0 0-12 0,0 0-2 16,0 0 1-1,-2 0-2-15,-4 2 0 0,-2 11 2 16,0 4 2-16,1-1 0 15,1 1-1-15,0 4 0 16,1 1 0-16,1 2 0 16,1-1 2-16,0 1-2 15,0 0 0-15,0 0-2 16,1-3 2-16,1 1 0 16,-1-3 0-16,2-1 1 15,0 1-1-15,0-1 0 16,0-1 0-16,0-2-1 15,0-2 1-15,5-3 0 0,-1 0 1 16,-1-4-1-16,2 1-2 16,1-2 1-16,1 1-2 15,1-2-3-15,-2-1 2 16,-2-1-17-16,-2 1 4 16,-1-3 7-16,-1 0 2 15,0 0 3-15,0 0-3 16,0 0 5-16,0 0-2 15,0 0-7-15,0 0-19 16,-4-3 4-16,-2 1 23 16,0-1-2-16,-4 2-2 15,0-1 2-15,-2 2 1 0,-1 0-6 16,-1 0-14-16,0 0 7 16,5 0 12-16,1 0 2 15,4 0 4-15,2 0 0 16,1 0 0-16,1 0-4 15,-4 0 4-15,2 0 0 16,-1 0-1-16,1 0 1 16,1 0 0-16,-1 2 0 15,2-2 2-15,0 0-2 16,0 0 10-16,0 0-10 16,0 0-1-16,0 1-7 15,0-1 8-15,7 0 0 16,4 0 16-16,3 0 6 15,3 0 0-15,-1 0-8 16,3 0-4-16,-4 0-8 0,1 0-2 16,1 0 14-16,-2 0-14 15,-2 0 0-15,0 0-1 16,-2 0 1-16,-2 3-50 16,1-1-68-16,2 1-151 15</inkml:trace>
  <inkml:trace contextRef="#ctx0" brushRef="#br1" timeOffset="-125306.775">30863 7304 98 0,'0'0'348'0,"0"0"-285"16,0 0 2-16,0 0-4 16,0 0 15-16,0 0-25 15,0 0 16-15,43-5-4 0,-27-2-14 16,0 0-3-16,-1-1-17 16,1-1-7-16,-2-1-6 15,-4 2-10-15,0 0 7 16,0-1-8-16,-3 4-2 15,2-1 7-15,-3 0-1 16,0 0-5-16,-3 2-4 16,0 1 2-16,-3 3 7 15,0 0-8-15,0 0 9 16,0 0 2-16,0 0-4 16,0 0 6-16,0 0-11 15,0 0 2-15,0 0 0 16,0 0-5-16,0 0 1 15,0 0 5-15,0 0-6 16,0 0 0-16,0 0-5 0,0 7 1 16,0 9-1-16,0 2 5 15,-5 1 0-15,1 0 0 16,1-2 1-16,-2 0-1 16,0 2 0-16,0-4 0 15,1 2 1-15,4-2-1 16,0 3-1-16,0-5-1 15,0 5 2-15,0-5-3 16,3 0-1-16,1-1-7 16,2-2 10-16,-3-3-15 0,0-1 2 15,0 1 13 1,-3-3-8-16,0-3 7 0,0 1-3 16,0-1-26-16,0-1 28 15,0 0-18-15,0 0 2 16,0 0 19-16,-8 0 3 15,-2 0-3-15,0 0 0 16,-1 0 0-16,-1 0-8 16,2 0 8-16,-2 0-4 15,3 0-4-15,1 0-4 16,1 0 6-16,-2 0-7 16,3 0-6-16,0 0 9 15,2 0-18-15,0 0 21 16,3 0 7-16,-1 0 0 15,2 0 4-15,0 0 4 0,0 0-1 16,0 0 18-16,0 0-9 16,0 0 6-16,0 0-1 15,0 0-18-15,5 0 12 16,7 0 12-16,6 0-13 16,2 0 8-16,0 0-16 15,-1-3 2-15,-2 2 3 16,1-2-8-16,-1 2-1 15,-1-1-2-15,-3 1-7 16,-1-1 6-16,-6 2-57 16,-1 0-35-16,-2 0-122 15,1 0-409-15</inkml:trace>
  <inkml:trace contextRef="#ctx0" brushRef="#br1" timeOffset="-88850.606">32272 6572 288 0,'0'0'319'0,"0"0"-270"0,0 0-5 16,0 0 31-16,0 0-3 15,0 0-25-15,0 0-22 16,0 0-4-16,0 0 7 16,0 0-13-16,0 0-1 15,0 0 5-15,0 0-6 16,0 0 8-16,0 0-11 16,0 0-1-16,0 0 15 15,0 0-11-15,0 0 10 16,-2 0 5-16,2 0-10 15,0 0 2-15,0 0-15 16,0 0-3-16,0 0 2 16,0 0-4-16,-1-5-1 0,-1 1 1 15,-1-2 0-15,0 1-5 16,-2-1 5-16,-2 1 0 16,0-2 3-16,-4-2-3 15,0 0 0-15,0 2 0 16,-4-1 0-16,2 0 1 15,-2 1-1-15,-2 2 0 16,0-1-5-16,2 0 5 16,-5 1 0-16,4 2 0 15,-2 1 4-15,1-1-5 16,0 1 1-16,-1 2 0 16,-2 0-5-16,1 0 5 0,1 0 0 15,2 0-1-15,2 0 5 16,-1 0-5-1,3 0 1-15,1 0 0 16,0 0-3-16,0 0 3 0,1 3-2 16,1 1 1-16,2 2 2 15,2-1-3-15,-2 1 2 16,2-2 0-16,1 0-4 16,2-1 4-16,1-1-2 15,1-1 0-15,0-1 4 16,0 0-1-16,0 0-1 15,0 0 0-15,0 0 7 16,0 0-7-16,0 0 8 16,0 0 7-16,0 0-5 15,0 0 0-15,0 0-10 0,0 0 0 16,1 0 3-16,5 0-1 16,-1 0-4-16,3-3-12 15,-1 3-43-15,0-1-61 16,4-2-114-16,0-1-147 15</inkml:trace>
  <inkml:trace contextRef="#ctx0" brushRef="#br1" timeOffset="-88008.977">32295 6572 674 0,'0'0'37'0,"0"0"-30"15,0 0 69-15,0 0-10 16,0 0-8-16,0 0 1 16,-41-74-21-16,40 62 5 0,1 3 2 15,-2-1-16-15,2 0 15 16,-2 0-25-16,2-1 2 15,-1 4 6-15,-1-2-7 16,1 2 3-16,-1 0-10 16,2 1-2-16,0 3 12 15,0 1-12-15,0 2-2 16,0 0-1-16,0 0-7 16,0 0 3-16,0 0-4 15,0 0-5-15,0 0 1 16,0 0-4-16,0 0-4 15,0 8 4-15,0 0 0 16,0 5 3-16,5 2-14 0,3 0-4 16,2 0 7-16,0 0-30 15,2-4 1-15,-1-3 16 16,-4-2 4-16,-1-4 14 16,-4 0 3-16,-2 0 8 15,0-2-1-15,0 0 1 16,0 1 0-16,0 2 6 15,-9 1 26-15,-6 4 13 16,-3-3-8-16,-3 1-3 16,1 2 15-16,0-1-36 15,-1 0-9-15,6 1 0 16,-2 1-4-16,7 1 0 0,4 2-14 16,3-4-155-1,3-2-266-15</inkml:trace>
  <inkml:trace contextRef="#ctx0" brushRef="#br1" timeOffset="-84754.132">31035 7813 396 0,'0'0'89'0,"0"0"-30"16,0 0-23-16,0 0-13 16,0 0 11-16,0 0-13 15,-2 0 8-15,2 0 13 16,0 0-9-16,0 0 1 15,0 0 4-15,0 0 5 16,-1 0 15-16,1 0-19 16,0 0 2-16,0 0 2 15,0 0-14-15,0 0-9 16,0 0 4-16,0 0-5 16,0 0 14-16,0 0-22 15,-2 0 3-15,2 0 4 0,0 0-10 16,0 0 1-16,0 0-4 15,0 0-1-15,0 0 6 16,0 0-10-16,0 0 0 16,0 0 6-16,0 0-4 15,0 0 0-15,0 0-2 16,0 0-2-16,0 0-3 16,0 0-3-16,0 0-6 15,0 0 12-15,0 0 0 16,0 0 1-16,0 0 0 15,0 0 2-15,0 1-2 16,0-1 1-16,0 0 0 16,0 0 2-16,0 0-2 0,0 4-1 15,-1 2-2-15,-3-1 3 16,-1 2-3-16,4-2 3 16,-1 0 0-16,2-2 1 15,0-3-1-15,0 0 0 16,0 0 4-16,0 0-3 15,0 0 17-15,0 0-12 16,0-5 1-16,0-3 1 16,0 0-7-16,2-1-1 15,4 0 0-15,1 1 1 16,-1-1-9-16,1 1 3 16,1 0-9-16,1 0 14 15,-2 0 1-15,1 2-1 0,-2 2-2 16,-2 2 2-16,0-2 5 15,-2 2-5-15,-1 0 0 16,1 1 0-16,1-3 0 16,0 3-6-16,3 0-7 15,2-1 13-15,5 1-1 16,-1 1 1-16,1-1 0 16,-1 1 0-16,-1 0 0 15,0 0 0-15,-1 0-1 16,-1 0 3-16,-1 0-1 15,0 0-1-15,-2 0 0 16,0 0 1-16,-3 0-1 16,0 0-2-16,1 0 1 0,-1 2 1 15,2 2-3 1,-1 1 3-16,-1 1-5 0,-1 0 5 16,-2-2-4-16,0 4 2 15,0 1 1-15,0-4 2 16,0 1 3-16,0-3-4 15,0 0 0-15,0 0 1 16,0 3-1-16,0 1-1 16,0 0 0-16,0 3 1 15,0-3 2-15,-5 2-2 16,-1 0-2-16,3-1 2 16,0-2 1-16,-2 0-1 0,2 2 0 15,1-3 3 1,0 1-2-16,2-1-1 15,0-1 0-15,0-1 1 0,0 2-1 16,0-4 0-16,0 0-1 16,0 1 3-16,0-2-3 15,0 0 1-15,0 0-2 16,0 0 0-16,0 0 1 16,0 1 1-16,0-1-1 15,0 0 2-15,0 0 2 16,0 0-3-16,0 0 0 15,0 0 1-15,0 0 0 16,0 0-1-16,0 0 0 0,0 0 0 16,0 0 1-16,0 0-1 15,0 0 0-15,0 0 0 16,0 0 0-16,0 0-7 16,4 1 3-16,0-1 4 15,2 0 9-15,-2 0-9 16,1 0 0-16,-1 2 2 15,1-2-1-15,2 0-1 16,3 0 0-16,0 0 1 16,-1 0-1-16,2 2 0 15,0-2 0-15,0 0-1 16,0 1 1-16,-2-1 0 16,0 2 0-16,0-1 0 15,-3 0-1-15,0 1 1 0,0 0-1 16,-3-1 1-16,0 0 0 15,1 1 0-15,-1-1 0 16,2 0 2-16,2 1 1 16,1-2-3-16,1 0 0 15,0 0 2-15,-2 3-2 16,2-2 0-16,2-1 0 16,-1 2 1-16,1 2 1 15,-1-2-2-15,-3 0 0 16,-1-1 1-16,-1-1 0 15,-3 2-1-15,-1-2 4 16,-1 1 0-16,0-1 15 0,0 0-8 16,0 0 3-1,0 0 8-15,0 0-12 16,0 0-9-16,0 0-1 0,0 0-5 16,0 0 0-16,0 0-43 15,-8 0-111-15,-1 0-275 16</inkml:trace>
  <inkml:trace contextRef="#ctx0" brushRef="#br1" timeOffset="-71150.792">683 7203 467 0,'0'0'96'0,"0"0"-64"15,0 0 22-15,0 0-9 16,0 0-12 0,0 0-18-16,0 0 27 0,0 0-6 15,0 2 3-15,0-2 2 16,0 0-15-16,0 1-10 15,0 2 3-15,0-3-1 16,0 0 16-16,0 0-25 16,0 0 0-16,0 0 16 15,0 0 1-15,0 0 5 16,0 0-24-16,0 0 0 16,0 0-14-16,0 0 4 0,3-6-10 15,9-4 13 1,1-4 5-16,8-2 2 0,0 2-7 15,0-1 3-15,3 1-5 16,-2 0 2-16,4 2 0 16,-1 3 0-16,2 2 0 15,-5 6-2-15,-1 1-2 16,-6 0 4-16,3 7-4 16,-3 6 4-16,1 0 0 15,-2 1 5-15,0-2-4 16,-3-2 0-16,1-5-2 15,0-5 5-15,1 0-10 0,2 0 6 16,5-5 0 0,2-10 4-16,0 0-4 0,1 2-3 15,-1-1 3 1,-1 6-8-16,-3 2 1 16,0 2-1-16,-3 4-9 0,1 0 14 15,-1 0-5-15,0 0 7 16,4 0 0-16,-2 0 2 15,5 0 0-15,3 0-1 16,2 0 0-16,-1 0 1 16,-1-4 3-16,-4 2-4 15,-6 0 0-15,3-1-16 16,-3-2-89-16,-2-5-366 16</inkml:trace>
  <inkml:trace contextRef="#ctx0" brushRef="#br1" timeOffset="-63433.687">29734 6460 13 0,'0'0'22'0,"0"0"17"0,0 0-39 16,0 0-33-16</inkml:trace>
  <inkml:trace contextRef="#ctx0" brushRef="#br1" timeOffset="-61864.719">29758 6466 211 0,'0'0'81'0,"0"0"-67"16,0 0 14-16,0 0 26 0,0 0 10 16,0 0-37-16,0 0-3 15,0 0 8-15,0 0-7 16,0 0-5-16,0 0-20 16,-2 0-4-16,1 0-2 15,1 0-12-15,-2 0 7 16,2 0-2-16,-1 0 11 15,1 0-2-15,-2 0-3 16,2 0 6-16,-3 0 0 16,0 0-5-16,0-2 6 15,0 1-4-15,-2-1 4 16,2 1 3-16,-2 0-2 16,2-1 1-16,0 1 0 15,0-1-2-15,2 0 0 16,-4 0-2-16,0 0-2 0,-2 0 2 15,1-2-15-15,0 4 3 16,-1-3 12-16,0 0 4 16,-1-1 1-16,0 1-3 15,1-2-1-15,-2 1-3 16,3 1 2-16,2-1-4 16,-1 1 2-16,0 0 1 15,1 0 1-15,-5-1-1 16,0 1-10-16,0-2-3 15,-2 1 2-15,-2 1 14 0,4-1-1 16,-2 1 2 0,3-2 5-16,1 3-6 0,0-2 0 15,-1 3 4 1,2-2 1-16,0 1-4 0,-3 1-1 16,0 0 3-1,0-1-7-15,-3 2 3 0,-3-1-10 16,1 1 9-16,0 0-17 15,2 0 11-15,1 0 1 16,1-2 5-16,2-1 2 16,2 2 0-16,3 1 0 15,-1-2 4-15,-2 2-4 16,2-2-1-16,-4 0 0 16,3 2-11-16,-1-2-20 15,-1 1 9-15,4 0 22 0,-3-1 1 16,0 0 5-1,0 2 2-15,-1-2 11 0,3-1-5 16,0 2 7-16,0-1-12 16,1 0-1-16,0-1 6 15,-2 2-10-15,1-1 1 16,-2 0 9-16,3 1-11 16,0 0 7-16,0 1-5 15,-1 0-2-15,-1-2 9 16,0 1 0-16,-2-1 3 15,1 1-3-15,2 0-6 16,-2-1 8-16,3 2-4 0,0-1 2 16,0-1 9-16,1 2-18 15,-2-1-1-15,3 1-1 16,-1 0 3-16,2 0-3 16,0 0 0-16,0 0-13 15,0 0 3-15,0 0-36 16,0 0-66-16,0 0-186 15</inkml:trace>
  <inkml:trace contextRef="#ctx0" brushRef="#br1" timeOffset="-60064.531">29233 6363 76 0,'0'0'144'15,"0"0"-116"-15,0 0 25 16,0 0 44-16,0 0-14 16,0 0-35-16,0 0-14 15,0-2-3-15,0 1 14 16,0 0-7-16,0-1 2 15,0 1-7-15,0 1-15 16,-3-2-9-16,0 2-3 16,0 0-5-16,-2 0-1 15,1 0 0-15,-3 0-1 16,-1 0-4-16,0 7 5 16,1-1 0-16,-3 4-2 15,-1 1 4-15,0-2-5 16,-2 4 0-16,1 1-12 0,1 1 12 15,3-1-2-15,0 0-11 16,2-2-2-16,2 1-11 16,0 0-12-16,2-2-14 15,1 1 9-15,-1-1 23 16,2 0 8-16,-1 0 7 16,1 2 8-16,-2-1-2 15,2 1 2-15,-1-1 0 16,-2 4 2-16,0-2-5 15,0-2 3-15,-2-1-4 16,2 3 0-16,0-6 4 16,-3 1-4-16,2 1 3 15,1-2 1-15,1 1 9 16,1 1-9-16,1-1 1 0,0-3 0 16,0 3 0-16,0-1 1 15,0 2-2-15,0 0 0 16,0-2 0-16,0 3 2 15,0-1-2-15,0 0 4 16,0 1 3-16,-2-2 5 16,1 1-12-16,-1-2 0 15,1 0 7-15,-2-1-7 16,1 1 0-16,2 0 1 16,0-3 1-16,0 2-4 15,0 0-3-15,0 0 5 0,0 3-3 16,0-3 3-16,0 0 0 15,0 4 0-15,0-3 1 16,2 3-1 0,-1 3 0-16,-1-1-8 15,0 2 0-15,0 1-33 0,0-1 5 16,0 1 8-16,0-3 11 16,0-2 7-16,0-2-8 15,0 0 6-15,0-1-21 16,0 1-12-16,0 1 30 15,0 0 15-15,0 1 3 16,0-1 5-16,0 0 12 0,0 0 3 16,0 0 10-16,0-2-18 15,0 2-5-15,0-6 5 16,0 2 2-16,0-1 5 16,0 0-11-16,3 1-2 15,0-3 21-15,0 5-16 16,2-1 0-16,-4 0 10 15,2 1-1-15,0-1-2 16,1 2-17-16,-1-1-4 16,0 1 13-16,2-2-11 15,0 0 2-15,2 2 0 16,3-2 0-16,-4 0-1 16,0 1-3-16,-1 0 0 0,-2 1-3 15,-1 0 3 1,-1 0-6-16,1 0 5 15,-1 0-4-15,-1-1 4 16,0 0-3-16,3 1 4 0,0-2 0 16,0 1 0-16,3 0-5 15,1 1 1-15,1-2-3 16,0 0 6-16,-1-1 1 16,-1-2 0-16,0 2 2 15,-2-1-2-15,2 0 0 16,-3-1 5-16,0 0-2 15,0 0 6-15,0 1-9 0,-2 0 0 16,4 1-3 0,1-2 3-16,4 0-23 0,4-3-226 15</inkml:trace>
  <inkml:trace contextRef="#ctx0" brushRef="#br1" timeOffset="-59049.713">29218 7516 702 0,'0'0'56'0,"0"0"-47"0,0 0-7 15,0 0 6-15,0 0 1 16,0 0-9-16,0 0-24 16,45 3-76-16,-31-1-37 15,-3 2-166-15</inkml:trace>
  <inkml:trace contextRef="#ctx0" brushRef="#br1" timeOffset="-58877.222">29358 7565 421 0,'0'0'239'0,"0"0"-239"16,0 0-40-16,0 0 34 15,0 0-99-15,0 0-267 16</inkml:trace>
  <inkml:trace contextRef="#ctx0" brushRef="#br1" timeOffset="-58741.961">29492 7614 482 0,'0'0'0'16,"0"0"-62"-16,0 0-133 0</inkml:trace>
  <inkml:trace contextRef="#ctx0" brushRef="#br1" timeOffset="-58606.201">29639 7655 365 0,'0'0'0'15</inkml:trace>
  <inkml:trace contextRef="#ctx0" brushRef="#br1" timeOffset="-58460.593">29831 7696 522 0,'0'0'158'16,"0"0"-152"-16,0 0-6 15,0 0 0-15,0 0-150 16,0 0-193-16</inkml:trace>
  <inkml:trace contextRef="#ctx0" brushRef="#br1" timeOffset="-57404.786">29285 6346 558 0,'0'0'56'0,"0"0"-19"16,0 0 31-16,0 0 21 16,0 0-18-16,0 0-15 15,0 0-14-15,0 0 21 16,0 0-25-16,0 0-16 15,0 0 8-15,0 0-15 16,0 2-12-16,9 6-3 0,4-1 2 16,5 2-10-16,8 0-35 15,2-2-124-15,2-3-100 16,1-1-234-16</inkml:trace>
  <inkml:trace contextRef="#ctx0" brushRef="#br1" timeOffset="-57193.324">29537 6442 453 0,'0'0'258'0,"0"0"-255"15,0 0 10-15,0 0 24 0,0 0 4 16,0 0-4-16,8 6-37 15,2-2 0-15,2 0-5 16,4 0-128-16,-2 0-53 16,2-1-193-16</inkml:trace>
  <inkml:trace contextRef="#ctx0" brushRef="#br1" timeOffset="-57024.781">29664 6498 419 0,'0'0'134'0,"0"0"-132"16,0 0 47 0,0 0 10-16,0 0-14 15,0 0-15-15,24 8-30 0,-17-3-6 16,-1-3-78-16,0 1-179 16</inkml:trace>
  <inkml:trace contextRef="#ctx0" brushRef="#br1" timeOffset="-40674.89">30216 8687 95 0,'0'0'50'0,"0"0"-6"16,0 0-14-16,0 0 47 15,0 0 12-15,0 0-4 16,0 0 19-16,0 0-28 16,6-4 1-16,-6 4 9 15,0 0 0-15,0 0-4 16,0 0-1-16,0 0-15 15,0 0-5-15,0 0-19 16,0 0-25-16,0 0 19 16,0-1-18-16,0-3 3 0,12-3-9 15,3-4-1-15,4-5 3 16,3-2-14-16,-2-2-10 16,-1 1 10-16,-1-2-18 15,-1 1 1-15,-5 2 17 16,1 4 0-16,-4 3-1 15,-5 2 1-15,1 3 0 16,-5 5 6-16,0-1-6 16,0 2-1-16,0 0 0 0,0 0 1 15,0 0-1 1,0 0 0-16,0 8 0 0,0 17-4 16,-6 10 5-1,0 8 0-15,-2 5 12 16,0 1-3-16,2-6 0 0,-2-1-6 15,2-3-2-15,1-5 7 16,4-1-8-16,-2-4-3 16,3-4-14-16,0-9-166 15,0-10-291-15</inkml:trace>
  <inkml:trace contextRef="#ctx0" brushRef="#br1" timeOffset="-40105.186">30944 8807 902 0,'0'0'39'15,"0"0"-21"-15,0 0-3 16,0 0 49-16,0 0-46 16,0 0-4-16,104-65-8 15,-77 48-4-15,-3-2 8 16,-6 4-9-16,-3 0 4 16,-6 2 4-16,-4 0 4 15,-2 0 13-15,-2 2-8 16,-1 1-4-16,0 1 14 15,0 2-10-15,0 1 1 16,0 5 1-16,0-1 0 16,-3 2-14-16,-3 0-6 15,-5 8 0-15,-3 15-2 0,-1 8 4 16,-2 5-2-16,5 5 10 16,2 0-4-16,0-1-1 15,2 0-5-15,3-1 1 16,2 2-11-16,3-3-115 15,0-6-228-15</inkml:trace>
  <inkml:trace contextRef="#ctx0" brushRef="#br1" timeOffset="-39024.208">30256 9493 846 0,'0'0'85'0,"0"0"-22"15,0 0 38-15,0 0-27 16,0 0-50-16,0 0-3 15,76-71-9-15,-55 48 15 16,-3-4-27-16,-2 4 0 16,-2-2 0-16,-2 4 1 15,-5 6-1-15,-1 2 0 16,-4 5 1-16,-2 4 15 16,0-2-12-16,0 6 3 15,0 0 4-15,0 0-8 16,0 0-3-16,0 17-6 15,0 10 6-15,-6 15 6 16,1 4-6-16,4 1 0 16,1-4 17-16,0 0-14 15,0-5-1-15,0-1-2 0,0-3-20 16,0-5-109-16,7-9-245 16</inkml:trace>
  <inkml:trace contextRef="#ctx0" brushRef="#br1" timeOffset="-38506.24">30923 9476 1093 0,'0'0'0'15,"0"0"-45"-15,0 0 42 16,0 0 6-16,0 0 19 15,0 0-21-15,45-64 1 16,-21 59 7-16,3 1-4 16,-2 2 2-16,-1 2 2 15,-8 0 11-15,-3 0 14 0,-3 0-26 16,-7 12-4-16,-3 5-1 16,0 4-2-16,-6 3 7 15,-12 2 4-15,-3-1-6 16,-2 2 25-16,-2-2-15 15,3 1 6-15,2-2 7 16,2-3-16-16,6-4-1 16,6-4 0-16,5-4-10 15,1 0 21-15,0-3-18 16,7-2 2-16,19 0 9 0,11-4-16 16,11 0-54-16,1 0-193 15,-8 0-533 1</inkml:trace>
  <inkml:trace contextRef="#ctx0" brushRef="#br1" timeOffset="-37974.721">30273 10081 599 0,'0'0'376'0,"0"0"-372"16,0 0 3-16,0 0 19 16,0 0 23-16,0 0-11 0,68-47 7 15,-50 34-33-15,-3 2-4 16,-3 0 6-16,-6 1-4 15,-2 3-3-15,-4 4 10 16,0 2-2-16,0 1 15 16,0 0-25-16,0 0-5 15,0 0 3-15,0 16 0 16,-1 11-3-16,-5 5 19 16,1 2-5-16,5 3 8 15,0-3-22-15,3 1 2 16,8-6-5-16,0-5-51 15,-1-8-171-15,-3-10-255 16</inkml:trace>
  <inkml:trace contextRef="#ctx0" brushRef="#br1" timeOffset="-37268.055">30914 10053 679 0,'0'0'22'15,"0"0"-9"-15,0 0 29 16,0 0 46-16,0 0-7 16,0 0-21-16,30-37-17 15,-21 35 1-15,3 2 3 16,4 0 6-16,2 0-13 15,-1 0 25-15,-3 5-30 16,-5 2-12-16,-3 5-1 16,-6 4-22-16,0 1-7 15,-7 1 7-15,-12 2 0 16,-4-3 12-16,7 3-8 16,1-1-4-16,12 4 0 0,3 1-22 15,3 0-31-15,24-2 14 16,4-2 15-16,1-7 22 15,-7-4 1-15,-11-5 1 16,-11-4 34-16,-3 0 40 16,0 0-5-16,-17 0-50 15,-8-4-15-15,-4 1-8 16,5 3-50-16,8 0-65 16,13 4-166-16,3 7-382 15</inkml:trace>
  <inkml:trace contextRef="#ctx0" brushRef="#br1" timeOffset="-36233.403">30328 10675 113 0,'0'0'381'16,"0"0"-334"-16,0 0 30 16,0 0 46-16,0 0-5 15,0 0-29-15,-32-16-25 16,32 12-3-16,0 0-16 15,0-2 3-15,0-1-16 16,5 0-32-16,9 0 16 16,5 1-6-16,3 0-5 0,1 4 7 15,0 2-11-15,-2 0-1 16,-6 0 0-16,-3 2-7 16,-6 12 5-16,-6 9-6 15,0 3 8-15,-3 5 0 16,-18 1 0-16,-2 1-1 15,-7-3-1-15,0 1 2 16,0-4 14-16,6-3-11 16,3-6 1-1,9-1 16-15,5-7-15 0,7-2 2 16,0 0 3-16,15-1-2 16,19-1 22-16,9-4-20 15,6-2-9-15,-4 0-1 0,-8 0-74 16,-7 0-121-16,-6 0-193 15</inkml:trace>
  <inkml:trace contextRef="#ctx0" brushRef="#br1" timeOffset="-35954.912">30995 10678 957 0,'0'0'113'0,"0"0"-113"16,0 0-13-16,0 0 12 15,0 0 1-15,-14 97 32 16,-2-38-16-16,1 6-16 15,3-2-8-15,3-4-258 16,8-10-564-16</inkml:trace>
  <inkml:trace contextRef="#ctx0" brushRef="#br1" timeOffset="-35237.813">30276 11297 812 0,'0'0'68'16,"0"0"-62"-16,0 0-1 15,0 0 49-15,0 0 14 16,0 0-46-16,20-33-20 16,13 26 2-16,5 1 16 15,1 5-16-15,-4 1 2 16,-6 0 17-16,-7 5-8 16,-6 8-13-16,-7 3-4 15,-7 8 6-15,-2 3 3 16,-5 2-7-16,-17 1 0 15,-5 1 11-15,-4-3 8 16,-1 2 4-16,1-3-1 16,6-3-8-16,10-5 13 0,3-1-19 15,11-4 6-15,1-4 3 16,5-2-5-16,21-1 4 16,15 1-12-16,4-4-4 15,1 2-8-15,-5-1-105 16,-10 1-105-1,-1 1-147-15</inkml:trace>
  <inkml:trace contextRef="#ctx0" brushRef="#br1" timeOffset="-34664.817">30934 11372 81 0,'0'0'741'0,"0"0"-723"16,0 0-15-16,0 0 20 15,0 0-9-15,0 0 6 16,46-54 19-16,-26 54-24 16,-1 0 8-16,-2 0 13 15,-5 4-20-15,-5 6-11 16,-7 5-2-16,0 4-2 0,-11 4 27 16,-14 2 9-1,-4 1-9-15,1-2 14 0,5-1 2 16,7-1-9-1,9-5-8-15,7-4-25 0,0-4 7 16,15 0-9 0,22-5 0-16,17-4-4 0,10 0-84 15,10 0-59-15,-5 1-132 16,-11 4-386-16</inkml:trace>
  <inkml:trace contextRef="#ctx0" brushRef="#br1" timeOffset="-34050.282">30182 11994 816 0,'0'0'5'0,"0"0"10"15,0 0 5-15,113-38 15 16,-76 38 19-16,-2 0-36 0,-6 2-15 16,-6 12-3-1,-8 8 0-15,-8 5 15 0,-4 4-10 16,-3 1-4-16,-10 0 15 16,-15-1 8-16,-7-3 7 15,-2-3 26-15,2-1 5 16,7-5 2-16,9-3-33 15,9-3-19-15,7-2-7 16,7-5-5-16,27-4-5 16,15-2-2-16,12 0-68 15,2-1-58-15,-6-10-205 16</inkml:trace>
  <inkml:trace contextRef="#ctx0" brushRef="#br1" timeOffset="-33542.809">30947 11966 786 0,'0'0'127'0,"0"0"-115"16,0 0-12-16,0 0 37 16,0 0 8-16,0 0-26 15,34-37 10-15,-8 37-13 16,0 0 3-16,-4 0 19 15,-3 6-21-15,-9 9-11 16,-7 5 1-16,-3 3-5 16,-1 3 15-16,-19 1-16 15,-4-1 3-15,1 0-1 16,0-3-3-16,10-3-12 16,5-3-31-16,8-3-13 0,0-2 39 15,5 0 5-15,11 0 12 16,1-4 5-16,-4 0 6 15,-6-4 21-15,-5-2 38 16,-2-2 1-16,0 1-4 16,0 4-67-16,-3 3-18 15,-7 6-56-15,2 3-93 16,5-1-279-16</inkml:trace>
  <inkml:trace contextRef="#ctx0" brushRef="#br1" timeOffset="-32617.832">30334 12709 429 0,'0'0'56'16,"0"0"17"-16,0 0 26 16,0 0-18-16,0 0-10 0,0 0-15 15,6-20-9-15,0 15-2 16,2 3-15-16,2-3 15 15,0 2-7-15,5 1-2 16,-2 0 20-16,2 1-19 16,-3 1 8-16,-3 0-10 15,-3 3-26-15,-6 11-9 16,0 3-2-16,0 7 2 16,-6 1 4-16,-1 1-4 15,2-1-22-15,5 1-3 16,0 2-15-16,2-3 14 15,10-4 2-15,-2-4 24 16,-5-6 3-16,-5-2-2 0,0-4 40 16,-8 1 15-16,-17-2-17 15,-8 0 0-15,0-1-39 16,8 0 3-16,7 0-7 16,12 2-12-16,6 1-46 15,0 1-90-15,18 0-24 16,10-4-181-16</inkml:trace>
  <inkml:trace contextRef="#ctx0" brushRef="#br1" timeOffset="-32355.701">30808 12733 830 0,'0'0'99'0,"0"0"-89"16,0 0 20-16,9 101 47 16,-6-57-25-16,-1 0-32 15,1 0-20-15,0 0-32 16,1-7-198-16,5-6-626 15</inkml:trace>
  <inkml:trace contextRef="#ctx0" brushRef="#br1" timeOffset="-31631.279">30270 13334 602 0,'0'0'248'0,"0"0"-239"0,0 0 0 16,0 0 65-16,0 0 12 15,0 0-19-15,-8-26-34 16,31 25-13-16,5 1-15 15,2 0 6-15,-3 0-8 16,-5 1 19-16,-7 10-22 16,-5 4-8-16,-7 4 8 15,-3 0 2-15,-1 6-1 16,-16-1-1-16,1-2-4 0,0 0-3 16,5-4 0-1,6-1-9-15,5 1 1 0,0-1 0 16,17 1 13-16,-1-2 1 15,-4-3 1 1,-7-5-1-16,-5 0 1 16,0-1 0-16,-5 3 9 0,-14 0 9 15,-4 0-9-15,-3 2-9 16,-3-2-34-16,4-2-28 16,7 0-65-16,9-4-98 15,9-4-199-15</inkml:trace>
  <inkml:trace contextRef="#ctx0" brushRef="#br1" timeOffset="-31217.245">30832 13453 664 0,'0'0'14'0,"0"0"3"0,0 0-17 15,0 0 22-15,0 0-5 16,0 0-15-16,51-14 7 15,-45 28-6-15,-3 5 10 16,-2 3 3-16,-1 2 32 16,0 2 18-16,-6 1 6 15,-6-4-1-15,0-3 8 16,3-6-14-16,5-3-18 16,4-6-1-16,0-2-8 15,0 0-9-15,6-1-19 16,13-1-10-16,7 1-5 15,7 0-68-15,5-2-126 16,0 1-202-16</inkml:trace>
  <inkml:trace contextRef="#ctx0" brushRef="#br1" timeOffset="-30266.896">30340 14015 675 0,'0'0'224'0,"0"0"-202"16,0 0 55-16,0 0 1 0,0 0 8 15,0 0-29-15,-8-26-36 16,19 24-4-16,5 2-13 15,2 0-2-15,4 0 12 16,-1 0-9-16,-3 4 16 16,-1 7-14-16,-4-1-5 15,-3 2 7-15,-2 1-9 16,-4 2 1-16,-2-1-1 16,-2 4 6-16,0-1-9 15,0 3 3-15,-11 0-7 16,0 3 6-16,0-3-12 15,5-2 4-15,0-2-1 16,3-3 7-16,0-5-1 16,2-2 4-16,-1-5 0 0,-1 2 0 15,-3-1 1-15,-3 2-1 16,-4 2 4-16,2 2-2 16,4 3 0-16,2 2-2 15,5 2 0-15,0-2 0 16,0-3 0-16,3-4 0 15,0-2 0-15,-3-4 0 16,0 0 19-16,0 2 10 16,0 0-8-16,-6 2-6 15,-4 2-15-15,1 1-1 16,3 3-11-16,3-2-52 0,3 1-57 16,0-7-187-1</inkml:trace>
  <inkml:trace contextRef="#ctx0" brushRef="#br1" timeOffset="-29409.647">30847 14069 493 0,'0'0'129'0,"0"0"-77"16,0 0 24-16,0 0 16 15,0 0-15-15,0 0-17 16,0-23 3-16,0 18-26 16,0 4-18-16,7-3-4 0,2 2-8 15,6 1 16-15,2 1-10 16,5 0 4-16,2 0 7 16,-3 6-1-16,-2 5-9 15,-7 5-14-15,-5 2 2 16,-7 1-2-16,0 5 5 15,-4-2 11-15,-12 1 1 16,-2-2-12-16,3-2-2 16,3-2-3-16,9-5-4 15,3 3-7-15,0-3-53 16,12 2-20-16,6 0 43 0,1 0 28 16,-1-2 13-1,-7 0 4-15,-7-6 9 16,-4-5 67-16,0 1 20 15,0-2-8-15,-6 0-22 0,-10 0-28 16,-1 0-26-16,4 0-16 16,4 0-2-16,3 2-23 15,3 5-104-15,0 5-150 16,3 1-165-16</inkml:trace>
  <inkml:trace contextRef="#ctx0" brushRef="#br2" timeOffset="53483.76">18074 8578 755 0,'0'0'99'0,"0"0"-91"15,0 0 58-15,0 0 18 16,0 0-22-16,0 0-20 16,0 0-6-16,5 10-8 15,-5-10-6-15,0 0 10 16,0 0-13-16,1 0 0 15,-1 0 11-15,0 0-18 16,0 0-6-16,0-3-6 16,2-6-1-16,-2 1 0 15,0 0-4-15,0-1-1 16,0 2 3-16,-6 0-1 16,-6 1-1-16,-6 1-1 15,-1 3 6-15,-1 0 0 0,1 2 0 16,4 0 0-1,0 0-1-15,0 4 1 16,0 11 0-16,-1 5-1 0,-4 6 2 16,1 3 3-16,1 6-2 15,0 1-1-15,5 3 16 16,1 3-10-16,4-3 3 16,5 0 3-16,3-3-6 15,0-3 2-15,2-5-9 16,13-3 0-16,1-6 1 15,5-3-1-15,0-6-1 16,1-6 0-16,1-4-6 16,2 0-1-16,2-11-32 15,-3-11 9-15,1-2 15 16,-2-4-5-16,-4-1-4 16,-3-3 9-16,-2 2-4 0,-5 0 14 15,-2 3-1-15,-2 1 7 16,-2 3 0-16,0 3 0 15,-2 1 0-15,-1 5 0 16,0 1 0-16,0 4 13 16,0 2-4-16,0 1 3 15,0 3 14-15,0 2-7 16,0 0-3-16,0 1-2 16,0 0-2-16,0 0-5 15,0 0-7-15,0 1-5 16,0 13 5-16,0 5 0 15,0 6 7-15,0 4 4 16,0 4 3-16,0-1 4 16,0 1-12-16,0-4-3 15,3-1 12-15,8 0-15 0,4-3 0 16,1-4 0-16,-1-6-42 16,3-10-155-16,-3-5-918 15</inkml:trace>
  <inkml:trace contextRef="#ctx0" brushRef="#br2" timeOffset="54382.401">18367 8947 546 0,'0'0'61'0,"0"0"1"16,0 0 54-16,0 0-27 16,0 0-15-16,0 0-24 15,18-21 2-15,-18 20 0 16,0 1 2-16,0 0-1 15,0 0-15-15,0 0-11 0,0 0 14 16,0 0-17 0,0 0 1-16,0 0 0 0,0 0-15 15,0 0-10-15,0 0 0 16,0 3 0-16,0 7 0 16,0 5 5-16,0 1-1 15,0 2 6-15,0 3-5 16,0 0 3-16,0 0-7 15,0-1 1-15,0 0 14 16,4-3-12-16,9 0 4 16,3-3 4-16,0-3-3 0,-1-3 1 15,-3-4-10-15,-2-3 1 16,-2-1-7-16,1 0-12 16,2-5-30-16,0-9-55 15,-2-5-170 1,-2-2-238-16</inkml:trace>
  <inkml:trace contextRef="#ctx0" brushRef="#br2" timeOffset="54722.516">18398 8757 890 0,'0'0'190'16,"0"0"-137"-16,0 0 83 16,0 0-75-16,0 0-54 15,0 0-7-15,-6-6-10 16,9 6-102-16,7 0-72 0,1 3-386 16</inkml:trace>
  <inkml:trace contextRef="#ctx0" brushRef="#br2" timeOffset="55519.589">18700 8884 248 0,'0'0'215'0,"0"0"-175"0,0 0 46 15,0 0-6 1,0 0-13-16,0 0-9 0,0-14 4 16,0 14-6-16,0 0 2 15,0 0 2-15,0 0-10 16,0 0 6-16,0 0-3 16,-2 0-26-16,-2 0-2 15,-2 14-23-15,-5 9 17 16,1 3 8-16,-2 5-5 15,2 4 1-15,2-1-3 16,5-1-4-16,1-3 14 0,2-4-22 16,0-3-2-1,0-2 2-15,11-4-4 16,5-3-3-16,1-5-1 16,5-7 0-16,0-2-3 0,-1 0 3 15,0-12-49-15,-1-6-52 16,-4-5-106-16,-1-1-357 15</inkml:trace>
  <inkml:trace contextRef="#ctx0" brushRef="#br2" timeOffset="55988.605">18681 8653 1061 0,'0'0'48'0,"0"0"-40"16,0 0-8-16,0 0-13 16,0 0-198-16,0 0-551 15</inkml:trace>
  <inkml:trace contextRef="#ctx0" brushRef="#br2" timeOffset="78362.501">20700 8626 314 0,'0'0'334'0,"0"0"-305"16,0 0 17-16,0 0 45 15,0 0-19-15,0 0-26 16,0 0-8-16,0 0-4 16,0 0 1-16,-1 4-2 15,1-4-16-15,0 0 13 16,0 0-1-16,0 0-8 15,0 0 3-15,0-1-10 0,4-8-12 16,1-1-2-16,-1 0 5 16,-4 1-6-16,0-3 3 15,0 2-2-15,0 2 10 16,-3 1-10-16,-12 0 2 16,-5 1-4-16,-2 1 5 15,-1 1-2-15,0 2-1 16,0 0 0-16,3 2 2 15,1 0 0-15,-1 0 0 16,8 0 6-16,0 0-5 16,1 3 13-16,4 7-15 15,0 6 1-15,-1 6 11 0,3 2-5 16,-1 3-1 0,1 1 0-16,4-1-7 0,-1 3 15 15,2-2-12 1,0-2 1-16,0 2 2 0,0-6-5 15,0-3-1-15,6-1 0 16,6-4 1-16,0-3-4 16,3-1 3-16,3-4-1 15,1-4-4-15,-1-2 3 16,3 0-14-16,0-2 0 16,-2-10-8-16,1-2 9 15,-1-1-14-15,0-3 1 16,-1-2 17-16,-3-4-3 15,0-1 4-15,-3 2 4 16,0-2 3-16,0 3 0 0,-5-2 3 16,0 6 0-1,-4 1-1-15,-2 6 2 0,-1 2 10 16,0 3 21 0,0 4-12-16,0-1 4 0,0 3-11 15,0 0-1-15,0 0 2 16,0 0-14-16,0 11 0 15,-1 11 0-15,-4 5 7 16,3 5 10-16,2 3 1 16,0-3-1-16,0 1 3 0,0-2-13 15,0-5-3-15,2-2-4 16,6-2-3-16,2-8-3 16,0-10-138-16,2-4-337 15</inkml:trace>
  <inkml:trace contextRef="#ctx0" brushRef="#br2" timeOffset="79030.223">20912 9033 917 0,'0'0'56'0,"0"0"-21"16,0 0 47-16,0 0-22 15,0 0-30-15,0 0-10 16,44-30 8-16,-31 19-24 16,-3-1-2-16,3 1-2 15,-3-2 2-15,-3 0-5 16,1 1 3-16,-3-1 0 16,0-1 7-16,-4 1 1 15,1 2 2-15,-2 5 4 16,0 0 0-16,0 2 19 0,0 4-12 15,0 0-10-15,0 0 2 16,0 2-13-16,-8 14 0 16,-3 12 2-1,-1 5 3-15,4-2 15 0,1 3-12 16,7-3 2-16,0-2 15 16,0-3-22-16,0-2-2 15,0-5-1-15,5-5-4 16,-2-3 0-16,2-5-82 15,1-3-142-15,-1-3-314 16</inkml:trace>
  <inkml:trace contextRef="#ctx0" brushRef="#br2" timeOffset="79579.278">21188 9104 897 0,'0'0'18'0,"0"0"10"0,0 0-28 15,0 0 48-15,0 0-9 16,0 0-24-16,66-79-7 16,-50 64-1-16,-2-1-6 15,-1 1 11-15,-3-2-2 16,0 2-2-16,-4 1 20 15,-3 0-2-15,-1 2-1 16,-2 0 0-16,0 1-5 16,0 2 7-16,0 2-13 15,0 2-1-15,0 2 15 0,0 1-14 16,0 2 3 0,0 0-2-16,0 0-11 0,-2 6-4 15,-1 14 0-15,-3 9 0 16,2 5 16-16,0 1-5 15,-1 1 10-15,4-5-10 16,-2-4-7-16,3-3 1 16,-2-5-5-16,2-1-6 15,0-4-28-15,0-6-129 16,0-5-324-16</inkml:trace>
  <inkml:trace contextRef="#ctx0" brushRef="#br2" timeOffset="81828.821">23071 8462 718 0,'0'0'99'0,"0"0"-73"15,0 0 33-15,0 0-4 16,0 0-5-16,0 0-12 16,0 1-16-16,0-1-9 15,0-2 1-15,0-8-13 16,0-2-1-16,0 1 11 15,0 1-5-15,-9-2 2 16,-4 2 11-16,1 2-15 16,-5 2 9-16,-2 0-5 15,-3 2-2-15,-4 3 0 16,1 1-6-16,-2 0 17 16,-3 1-15-16,-1 9 5 15,-2 8 0-15,6 2-4 16,5 9 15-16,4 3 20 15,7 9-20-15,5 4-2 0,6 1-7 16,0 3-9-16,6-6 7 16,14-5-7-16,2-5 0 15,7-4-1-15,2-8-2 16,3-9 1-16,0-7 0 16,-1-5-28-16,-3-1 6 15,1-16-12-15,-1-9 7 16,-3-2 9-16,0-5-15 15,-2-4 5-15,-2 2-1 16,-3-2-7-16,-1 4 29 16,-6 4 2-16,-9 3 7 15,-4 7 20-15,0 4 15 16,0 5 8-16,0 6 7 16,-8 4-15-16,-1 0-8 15,-4 13-25-15,-3 13-2 0,1 8 26 16,3 3 1-16,5 3 0 15,5-1-11-15,2 0-12 16,0-6 7-16,0 0-11 16,0-5-3-16,8-5-5 15,2-8-101-15,1-11-168 16</inkml:trace>
  <inkml:trace contextRef="#ctx0" brushRef="#br2" timeOffset="82378.019">23368 8890 972 0,'0'0'99'0,"0"0"-97"15,0 0 5-15,0 0 32 16,0 0 19-16,0 0-48 15,3-30-10-15,13 27 1 16,5 2 1-16,0 1 2 16,-1 0-2-16,-4 0 0 15,-1 0-2-15,-2 6 1 16,-2 6 8-16,-4 2-7 16,-7 5-1-16,0 5 8 15,-4 1 9-15,-14 1 3 16,-3 2 0-16,-4-3-2 0,-1-3 20 15,4 0-15-15,-1-2-6 16,7-6 3-16,7-5-5 16,4-3-3-16,5-2-9 15,0 1-1-15,8-3 10 16,14 0-13-16,5-2 1 16,4 0-3-16,-1 0-40 15,0 0-66-15,-3 0-129 16,-6-4-408-16</inkml:trace>
  <inkml:trace contextRef="#ctx0" brushRef="#br2" timeOffset="82885.88">23751 8938 142 0,'0'0'803'0,"0"0"-803"0,0 0 0 15,0 0 40 1,0 0 28-16,0 0-57 0,36-37-9 15,-17 36 8-15,-2 1-3 16,-2 0 4-16,-2 0 9 16,-2 0-4-16,-4 5 10 15,-2 7-13-15,-2 2 11 16,-3 5 3-16,0 3-7 16,-5 2 8-16,-10 1-1 15,-3 0-7-15,-2-1 14 16,0-1-27-16,-1-3-4 15,2-1 8-15,2-2-3 16,5-4-4-16,4-3 3 16,6-3-6-16,2-1 12 0,0 0-13 15,3-3 8-15,13 3 11 16,2-3-13-16,5-3-6 16,-3 0 0-16,-1 0-2 15,-6 0-31-15,-4 0-83 16,-5 0-101-16,-4 0-395 15</inkml:trace>
  <inkml:trace contextRef="#ctx0" brushRef="#br2" timeOffset="84590.628">25297 8368 639 0,'0'0'166'16,"0"0"-123"-16,0 0 42 15,0 0-32-15,0 0-1 0,0 0-5 16,9-25-17-1,-9 13-8-15,0-1 7 0,0-1 3 16,0 0-9-16,-9 3-5 16,0 1-10-16,-3 0 7 15,-4 1-15-15,-2 2 0 16,-3 2 3-16,-3 0-3 16,0 5 0-16,0 0 4 15,-3 0-2-15,0 5 13 16,1 12-14-16,0 4 7 15,1 11 11-15,1 9-12 16,5 4 13-16,7 8 1 16,6 1-8-16,6 1 1 0,3-5-13 15,16-5 1 1,6-7 3-16,7-5-5 0,5-9 0 16,8-7 0-16,1-8 1 15,0-7-1-15,-4-2 0 16,-3-6-29-16,-6-13 11 15,-2-6-22-15,-2-8 6 16,-6-4-14-16,-2-1 4 16,-9 0 10-16,-6 4 19 15,-4 4 15-15,-2 8 6 16,0 4 6-16,-5 6 20 16,-4 5-1-16,-6 6-6 15,2 1 7-15,-3 7-20 16,-1 20-7-16,2 11 25 0,6 10-1 15,6 0-7-15,3 1 0 16,0-2-12-16,5-3-5 16,6-5-5-16,1-7-4 15,1-7-26-15,-2-13-150 16,1-12-323-16</inkml:trace>
  <inkml:trace contextRef="#ctx0" brushRef="#br2" timeOffset="85287.54">25615 8854 792 0,'0'0'47'0,"0"0"-29"16,0 0 52-16,0 0-4 16,0 0-9-16,0 0-51 15,6-41-5-15,3 37 7 16,4 2-7-16,-1 0 6 16,-1 1-4-16,3 1 1 15,-2 0 11-15,0 0-8 16,-3 0 14-16,-1 0 7 15,1 5-12-15,-2 7 3 16,-3 4-7-16,-4 1 11 16,0 3 24-16,0 0-8 0,-4-1-2 15,-11 0-4-15,-3-4-15 16,-3 0-2-16,4-5-16 16,1-3 0-16,9-4-5 15,1-1 4-15,6 2-42 16,0 1-54-16,12 3-64 15,12 4 41-15,4 1-54 16,-1 2 15-16,-1-1 62 16,-7 0 97-16,-7-3 2 15,-3-1 91-15,-9-3 20 16,0-1-4-16,0-3-10 16,-20-2 0-16,-8-1-4 15,-5 1-56-15,-1-1-31 16,1 4-8-16,5-2-28 15,4 2-68-15,10 2-75 0,9-5-120 16</inkml:trace>
  <inkml:trace contextRef="#ctx0" brushRef="#br2" timeOffset="86002.754">25964 8890 499 0,'0'0'238'0,"0"0"-225"16,0 0 79-16,0 0 6 15,0 0-30-15,0 0-28 0,-9-30-12 16,9 27-15-1,0-1-6-15,4 1 10 16,-1 2-4-16,0-1 7 0,2 1 8 16,-1 1-8-16,7 0 2 15,-1 0-7-15,5 0 0 16,2 1 17-16,-3 8-10 16,-2 3-5-16,-4 2 5 15,-7 4-2-15,-1 0 11 16,0 3-12-16,-4-3-3 15,-13 1 17-15,0-3-22 16,-3-4-4-16,5-3-2 16,2-4-4-16,5-2 3 0,5 0-4 15,3-2-9 1,0 5-3-16,0 1-40 0,5 4 7 16,10 5 11-16,3-1-3 15,-1 4 3-15,0 0 8 16,-2 0 17-16,-3-1 5 15,-3-1 5-15,-5-3-1 16,-4-4 26-16,0-3 11 16,0-4 4-16,0-2-11 15,-18-1-13-15,-10 0 30 16,-6 0-33-16,-4 0-13 16,4 0-1-16,6 0-19 15,5 0-71 1,16 0-156-16,7 3-558 0</inkml:trace>
  <inkml:trace contextRef="#ctx0" brushRef="#br2" timeOffset="87965.698">19528 8669 350 0,'0'0'258'15,"0"0"-209"-15,0 0 57 16,0 0 13-16,0 0-18 16,0 0-24-16,-23 3-4 15,23-3-15-15,0 0-7 16,0 0-3-16,0 0-15 0,0 2-24 16,14 0-7-1,7 0 15-15,6 1 8 0,4-1-24 16,0 0 1-16,2 0-4 15,1-1-3 1,0-1-50-16,1 1-72 0,-1-1-79 16,-1 0-210-16</inkml:trace>
  <inkml:trace contextRef="#ctx0" brushRef="#br2" timeOffset="88259.663">19501 8875 760 0,'0'0'91'16,"0"0"-20"-16,0 0-1 15,0 0-7-15,0 0-29 16,116 0-16-16,-72 0-6 16,3 0-5-16,-5 6 1 15,-6-2-8-15,-5 2-30 16,-7-2-84-16,-6-4-252 0</inkml:trace>
  <inkml:trace contextRef="#ctx0" brushRef="#br2" timeOffset="90363.077">21785 8688 643 0,'0'0'74'16,"0"0"-19"-16,0 0 81 15,0 0-30-15,0 0-14 16,0 0-15-16,0 0-45 15,25 7 19-15,11-6-10 16,12 2-27-16,8-3 7 16,6 0-17-16,-3 0-3 0,-6 0-2 15,-9 0-6-15,-11 0-48 16,-6 0-100-16,-10 0-141 16,-6 0-230-16</inkml:trace>
  <inkml:trace contextRef="#ctx0" brushRef="#br2" timeOffset="90647.585">22016 8566 701 0,'0'0'160'0,"0"0"-127"15,0 0 68-15,0 0-13 16,0 0 4-16,-24 112-30 16,24-68-36-16,9 0-21 15,8-5-5-15,2-2 0 16,-1-9-84-16,-2-11-180 15,-2-10-647-15</inkml:trace>
  <inkml:trace contextRef="#ctx0" brushRef="#br2" timeOffset="91646.79">24272 8392 834 0,'0'0'57'0,"0"0"-20"16,0 0 40-16,0 0 4 16,0 0 6-16,24 91-9 15,-14-54-28-15,5 0 1 16,-1 3-24-16,-1-1-19 16,-1-6-8-16,-3-1 5 15,-3-4-12-15,1-7-36 0,-7-3-94 16,0-11-129-16,0-4-322 15</inkml:trace>
  <inkml:trace contextRef="#ctx0" brushRef="#br2" timeOffset="91927.636">24135 8624 834 0,'0'0'96'16,"0"0"0"-16,0 0 11 15,94 5-27-15,-38 4-23 16,13 0-34-16,3-2-20 15,-1-3-3-15,-5-4-58 16,-12 0-141-16,-10-4-471 16</inkml:trace>
  <inkml:trace contextRef="#ctx0" brushRef="#br2" timeOffset="95538.55">15013 3602 336 0,'0'0'279'0,"0"0"-276"15,0 0 46-15,0 0 15 16,0 0-23-16,0 0-8 16,-3 0-1-16,3 0 15 15,0 0 8-15,3 0 27 16,12 2-7-16,6 1-20 16,3-1-8-16,7 0-14 0,3 0-22 15,3 0 9 1,2-1-19-16,2 0-1 0,2 3 3 15,-1 0-2-15,-5 0-2 16,-1 2 1-16,-1-2 0 16,1 2 0-16,6-3 0 15,9 1 0-15,5 1 0 16,6-2 4 0,-3 0-8-16,-8 0 2 0,-3-2-16 15,-5 2 17-15,-2-2-17 16,-1 1-3-16,-4 1 7 15,-5-1-17-15,-3 0 17 16,-4 0 5-16,-3 0-3 16,3-1 11-16,1 2-5 15,8-1 6-15,3-1-1 16,10 0 2-16,3-1 0 0,5 2-1 16,-2-1-6-1,-2 2-2-15,-4 0-17 16,-4 0-25-16,-2 2 50 0,0-1-18 15,-1 0 14-15,1-1 4 16,5-2 0-16,3-1 9 16,7 0-9-16,8 0 1 15,1 0 6-15,0 0-5 16,-7 0-3-16,-5 0 1 16,-7 0 0-16,-4 0-5 15,-2 0 5-15,-3 0-3 0,0 0 2 16,-2 0 2-16,3 0-4 15,0 0-3-15,2 0 6 16,5 0 9-16,2 0-3 16,4 0 1-16,0 0 8 15,1 0-11-15,-3 0 1 16,-1 0-5-16,-6 0-1 16,-2 0-1-16,-1 0 2 15,2-1 0-15,5-2-3 16,0 3 6-16,5-2-2 15,-2 1-1-15,0 1 0 16,-3-1 0-16,-4 1 0 16,-3 0 0-16,-4 0-2 0,-1 0 5 15,1 0-4 1,-1 0 1-16,3 0 0 0,4 0-3 16,-1 0 3-16,1 0 0 15,3 0-1-15,1 0 3 16,-2 0-2-1,-1 0 0-15,-2-2 0 0,-3 1-1 16,-2 1 1-16,-1-3-1 16,-3 1 1-16,-2 2 0 15,2-1 2-15,-2 1-2 16,5 0 0-16,2 0 1 16,-1 0 0-16,6 0-1 15,-1 0 0-15,4 0 1 16,2 0-1-16,1 0 0 15,0 0 0-15,-2 0-3 0,-1 0 3 16,-6 0 0-16,-1 0-1 16,-3 0 2-16,1 1-1 15,5-1 0-15,1 2 0 16,5 1 1-16,4-3-1 16,2 0 0-16,1 0 0 15,0 0-1-15,-4 1 0 16,1 2 1-16,-4 0 0 15,1 0 2-15,-2-2-2 16,-3 1 0-16,3-2 0 16,0 0 1-16,1 0-2 0,4 0 0 15,-2 0-7-15,0 2-7 16,-3 0-6 0,-5-2 9-16,-1 5 11 0,-5-2 2 15,0-1-1 1,-3-2 0-16,-2 0 0 0,3 0 0 15,2 0 0-15,0 0-4 16,3 0 2-16,3 0-35 16,4 0 24-16,3 0 4 15,3 0 6-15,-2 1 1 16,0 3 2-16,0 0 0 0,-3-2 2 16,0-1 3-1,2-1-5-15,-1 0 0 0,1 0 3 16,-3 0-1-1,2 0-1-15,-2 0-1 16,-1 0 3-16,3 2 6 0,-5 0 13 16,-1 2-5-16,-3-4-15 15,2 0 7-15,1 0-9 16,2 0 0-16,3 0 0 16,0 0-3-16,-2 0 1 15,-1 0 0-15,-1 0 2 16,-1 0 7-16,1 0-7 15,-1 0-4-15,-3 0 3 16,3 0 2-16,-1 0-3 16,0 0 2-16,-4 0-3 0,-4 0-4 15,-3 0 7-15,-7 0 0 16,0 0 4-16,3 0-1 16,-2-3 1-16,3 1-4 15,1-2 1-15,-3-1-2 16,2 0 1-1,0 1-4-15,3-1 3 0,4 3 1 16,4 2-1-16,3 0 0 16,-2 0 1-16,-5 0-2 15,-1 0 2-15,0 0 0 16,0 0 3-16,3 0 1 16,5-4-2-16,0 2-2 15,-1 1 0-15,3-2 0 0,-4 3 0 16,2 0 0-16,-3 0 6 15,0 0 0-15,-1 0 5 16,0 0 7-16,-3 0-2 16,1 0 12-16,-1 0-20 15,3 0-3-15,1 0 0 16,2 0-4-16,2 0 0 16,3 0-1-16,-2 0 0 15,2 0-2-15,-1 0 2 16,-2 3 0-16,0 2 2 15,1 1 0-15,1 0 6 16,2-1-7-16,3-1 2 0,1-1 2 16,0 0-5-1,-6-2 0-15,-4 3-1 16,-3-1 3-16,0 3-1 16,1-1-1-16,3 3 1 0,1-1 4 15,-1-1-5-15,0 0 0 16,-3-1 2-16,-1-1-2 15,-3-1 5-15,1-3-1 16,-1 3 0-16,2 0 13 16,-2-2-16-16,2 3 0 15,0-2 4-15,0 3 3 16,-3-1-1-16,1 1 0 16,2-1-7-16,5-2 20 15,-3 1-15-15,-1 0 7 0,-4-1-9 16,-3 0-2-16,1-2 0 15,-2 0-1-15,0 0 0 16,-2 0-2-16,-3 0 2 16,-4 0 0-16,-4 0 2 15,-3 0 0-15,-2 0 1 16,-1 0 16-16,-1 0 1 16,-3 0 14-16,-1 0-21 15,-2 0-2-15,0 0 3 16,0 0-14-16,0 0-3 15,0 0-18-15,-5-10-83 16,-14-7-143-16</inkml:trace>
  <inkml:trace contextRef="#ctx0" brushRef="#br2" timeOffset="99648.839">10625 4676 576 0,'0'0'48'16,"0"0"28"-16,0 0-28 0,0 0-25 15,0 0-2-15,0 0 13 16,0 0 1-16,88 0 11 16,-61 0-16-16,3 2-6 15,6 0 4-15,3 3-20 16,10-2 0-16,9-3-7 15,7 1 1-15,10-1 4 16,6 0-6-16,1 0-2 16,3-1 2-16,1-5 5 15,-2 2-5-15,-6 1 2 16,-6 1 0-16,2 2-4 16,2 0 0-16,7 0 2 15,7 0 4-15,-2 0-4 16,1 0 0-16,-2-1-1 15,-2-1 1-15,3 1-1 0,-3-1 1 16,-2 2 0-16,-2 0 2 16,-2 0-2-16,-6 0 0 15,2 0-1-15,-5 0 2 16,3 3 2-16,6 0-3 16,2 0 0-16,4-3-2 15,1 0 2-15,1 0 0 16,2 0-2-16,1 0 7 15,-1 0-9-15,1 0 4 16,-6 0 0-16,-1 0 0 0,-4 0 0 16,-6 0 0-1,-3-3 0-15,2 2 5 0,-2-2-4 16,3-1-1 0,2 0 2-16,-7 2-3 0,0-2 1 15,-4 2-1-15,-2-3-1 16,3 2 3-16,-3 0-3 15,-2-1 3-15,-2 1-1 16,-3 0 3-16,-1-1-3 16,-3 3-1-16,1-3 0 15,-2 4 1-15,1 0 2 16,0-1-2-16,0 1 0 0,-3-2 0 16,-2 0 0-1,-1 2 0-15,2-1-1 0,1-2 2 16,4 2-2-16,0-2 1 15,-2 0 0-15,-3 0-2 16,-2 1 4-16,1 0-1 16,1 0-1-16,0 2 0 15,3-1 0-15,-1 1 0 16,-3 0 0-16,0 0-4 16,-2-1 4-16,-1-3 0 15,-1 4-2-15,1-2 6 16,6 1-3-16,3-2-1 15,3 3-2-15,-1-2 2 16,-1 2 0-16,-1 0 1 16,-3 0-1-16,2 0 0 0,1 0 1 15,-3 0-1-15,0 0 0 16,-5 0-1-16,0 0 0 16,-2 0-2-16,0 0 2 15,6-2-10-15,1 0 9 16,0 2-13-16,6-1 9 15,-1 1 3-15,-1 0 5 16,0 0-2-16,-2 0 3 16,-2 0-2-16,0 0-2 15,0 0 1-15,-1 0-3 16,1 0 0-16,-2 0 3 16,0 0-3-16,-2 0 2 15,1 0 1-15,-1 0 0 0,4 0 0 16,2 0 2-1,3 3-2-15,1-1 0 0,-1-2 0 16,-5 0-1-16,0 0 2 16,2 2-4-1,-2-2 3-15,3 0-3 0,2 3 3 16,-1-3 0-16,0 1-1 16,-1 1-2-16,-1-2 6 15,0 2-5-15,-1 0 2 16,3-1 0-16,0 0 7 15,3 1-7-15,-3-2-4 16,-2 2 3-16,1-1 2 16,-1-1 1-16,0 1-2 15,1 1 0-15,0-1-4 0,-1 1 6 16,0-1-2 0,-1-1 0-16,-3 1 0 0,0-1-2 15,0 2 2 1,0-1 0-16,3-1-4 0,2 2 4 15,1-1 0-15,-2 0 0 16,3 1 3-16,0-2-1 16,2 3-2-16,2-3 0 15,2 3 4-15,1-1-4 16,0 2 2-16,-1-2 3 0,0 2-4 16,-2-1 8-1,3 1-9-15,2 0 1 0,3 0 0 16,-1 0-1-16,-4-2 0 15,-2-1 1-15,0 0 3 16,3 1 4-16,4 1-6 16,-2-2 1-16,2 2 14 15,0 0-17-15,-3 2 0 16,-1 1 1-16,1-4 1 16,-3 4 3-16,-1-2-5 15,-2-2 0-15,-5 2-3 16,4-3 4-16,2 0-1 15,4 2 3-15,3-1 0 16,2-1-5-16,-2 0 2 16,-2 1-1-16,-1-2-2 15,-2 4 5-15,-3-1-2 0,-2 0 0 16,0 2 0-16,-1-1-1 16,-3-1-5-16,3 1 5 15,-1-1-2-15,5 0 3 16,3 0 0-16,4-2-1 15,2 1 1-15,0 1 1 16,2-2-1-16,2 3-2 16,1 1 0-16,-2-2-4 15,1 1 1-15,-5-2 5 16,-3-2-4-16,-1 2 4 16,1 1 0-16,1-2 3 15,4 2 0-15,-1 0-3 16,6 1 0-16,0-1-1 15,3 2 1-15,-2 0 0 16,0-1 0-16,-4 1 2 0,-3 0-6 16,0 1 5-16,3-2-1 15,2-2 3-15,-2 4-2 16,-1-6 0-16,-1 2-1 16,2 3-3-16,2-1-1 15,0-1 6-15,-1 2-2 16,-2-1 3-16,1 0-3 15,-3 0-1-15,0 1 1 16,0-2 0-16,-4-1 2 16,-2 0-2-16,-1-1 0 15,-2-1 0-15,3 3 3 0,5 0-3 16,-2-1-2-16,-3 1 2 16,-1-1 2-16,-6-1-2 15,-2 2-2 1,0 0 2-16,-1 0 1 15,-1 0 1-15,1-1-2 0,-3-1 0 16,1-1 0-16,-3 0 0 16,2 0 0-16,-3 0 3 15,1 0-3-15,-3 0 1 16,0 2-1-16,-1 0 1 0,-1 3-6 16,-5-2 5-1,1 0 0-15,-5-2 2 0,1-1-1 16,0 0 3-16,2 0-4 15,0 0 2-15,6 0 2 16,-1 0-4-16,0 0-1 16,-4 0 1-16,-2 0 0 15,-4 0 5-15,0 0-5 16,-2 0 3-16,-1 0-6 16,2 0 3-16,0 0 0 15,3 0 2-15,1 0-1 16,-1 0-1-16,1 0-1 15,-3 0 1-15,0 0 12 16,-2 0-6-16,-1 3 0 16,1 0-4-16,1-2 0 15,-1 3-2-15,0-2 0 0,0-2 1 16,-3 3-1-16,0-2 3 16,0-1-1-16,-1 0 7 15,0 0-4-15,5 0-3 16,1 2-2-16,-4-2 0 15,1 2 0-15,-5 0 2 16,-3-2-2-16,-3 0 1 16,-4 0 2-16,2 0 15 15,2 0 6-15,-2 0-11 16,1 0 10-16,0 0-15 0,-3 0-2 16,0 0 0-1,-3 0-2-15,-1 0 1 16,-2 0 2-16,2 0-1 0,1 0 18 15,3 0-13-15,3 0 0 16,-1 1 5-16,3 0-4 16,-1 2 1-16,1 0 2 15,0 2-12-15,4-1 18 16,-2 0-20-16,-4-1 2 16,3 0 3-16,-5 0-6 15,1-2 2-15,-2 1-2 16,0 0-11-16,1 1-30 15,1-2-183-15,-1-1-681 16</inkml:trace>
  <inkml:trace contextRef="#ctx0" brushRef="#br2" timeOffset="129848.172">17994 10172 434 0,'0'0'92'0,"0"0"-64"15,0 0 67-15,0 0-47 16,0 0 10-16,0 0 1 16,0 0-22-1,0 0 12-15,30-8-4 0,-27 3-16 16,-2 0 11-16,1 0-22 16,-2-1-2-16,0-1 6 15,0 0-9-15,0-2 0 16,0-1-6-16,0 1-5 15,0 3 21-15,-2-2-19 16,-5 3 1-16,-1 1 3 16,-1 1 1-16,-1 3 19 15,-1-1-18-15,2 1-8 16,-2 0 19-16,2 0-10 16,-2 0-1-16,-1 1 2 0,2 7-6 15,-5 4 2-15,1 3-2 16,-5 4-1-16,1 1 14 15,-1 2-11-15,-2 0 3 16,4 3 5-16,0 1-9 16,2 4 9-16,-2 3-9 15,7 0-6-15,1 3 15 16,4-1-16-16,5-1 4 16,0-3 9-16,0-4-11 15,11-5 6-15,5-2-6 0,7-4-1 16,3-5 16-16,6-5-12 15,4-6 4 1,5 0 6-16,-2 0-8 16,0-6 2-16,-6-5-9 0,-6-1-3 15,-7 0-3-15,-8 1-44 16,-7 4-54-16,-5 3-132 16,0 2-381-16</inkml:trace>
  <inkml:trace contextRef="#ctx0" brushRef="#br2" timeOffset="132707.062">18328 10621 130 0,'0'0'328'16,"0"0"-293"-16,0 0 51 0,0 0-3 15,0 0 11-15,0 0-21 16,0 0-8-16,33-22-6 16,-33 22-11-16,0 0 1 15,0 0-9-15,0 0-15 16,0 0 6-16,0-2-7 16,0 1 6-16,0 1 0 15,0 0-8-15,0 0 8 16,0 0-10-16,0 0-6 15,0 0 9-15,0 0-19 16,0 0 0-16,0 0 1 16,-6 12-3-16,-3 6 14 15,-1 5-10-15,2 3-3 16,2 2 13-16,2 0-13 16,2-2 8-16,2-1-4 0,0-3-7 15,0-2 11-15,0-2-11 16,8-3 2-16,1-3-1 15,5-2-1-15,0-4 0 16,2-4-3-16,-1-2-2 16,0 0-15-16,0-6-50 15,-2-8-101-15,-1-4-117 16,-1-5-563-16</inkml:trace>
  <inkml:trace contextRef="#ctx0" brushRef="#br2" timeOffset="133071.125">18437 10424 499 0,'0'0'515'0,"0"0"-492"0,0 0 67 16,0 0 22-16,0 0-54 15,0 0-37-15,-7-12-19 16,7 12-4-16,0 0-32 16,0 0-119-16,0 0-184 15</inkml:trace>
  <inkml:trace contextRef="#ctx0" brushRef="#br2" timeOffset="133931.589">19073 10207 549 0,'0'0'96'16,"0"0"-40"-16,0 0 79 15,0 0-7-15,0 0-37 16,0 0-12-16,-3 0 1 16,3 0-46-16,13 0-14 15,3 0 13-15,7 0-8 16,0 0 0-16,2 0-25 0,-1-1 0 15,-2 1-4-15,1 0-48 16,-1 0-134-16,-2 0-130 16,0 0-379-16</inkml:trace>
  <inkml:trace contextRef="#ctx0" brushRef="#br2" timeOffset="134206.404">19144 10446 748 0,'0'0'57'0,"0"0"-40"15,82 0 59-15,-50 0-36 16,2 0-19-16,-3 0-14 16,-2 0-7-16,-7 0-17 15,-6 0-168-15,-7 4-318 16</inkml:trace>
  <inkml:trace contextRef="#ctx0" brushRef="#br2" timeOffset="136940.482">20165 10162 649 0,'0'0'138'15,"0"0"-127"-15,0 0-11 16,0 0 52-16,0 0 36 16,0 0-30-16,-9 0-21 0,9 0-14 15,0-6-7-15,0-3-2 16,0 2-2-16,0-1-12 15,0 2 11-15,-3-1-11 16,-5 0 0-16,-1 0 6 16,-4-1-6-16,-1 4 0 15,-3 1-1-15,-5 3 2 16,-3 0 3-16,-3 0-2 16,1 0-2-16,0 3 16 15,1 7 4-15,3 7 13 0,-2 6-2 16,1 2-9-1,2 8 14-15,3 2-13 16,3 3-2-16,9 3-2 16,4-2-7-16,3 0 1 15,0-3-2-15,4-5-10 16,8-3 12-16,7-4-13 0,4-7 0 16,-1-3 3-16,2-6-2 15,-2-3-1-15,-1-5 0 16,-4 0-11-16,-3 0 11 15,2 0-12-15,0-10-2 16,-1-4 7-16,4-3 1 0,2-5-3 16,3-6 3-1,4-4-8-15,4-1 13 16,1-1-20-16,-2 2-6 0,-4 5 20 16,-5 4 1-16,-7 4 5 15,-5 3-1 1,-4 3 4-16,-3 3 6 0,-3 2-7 15,0 3 8-15,0 1 14 16,0 1-6-16,0 3-2 16,-7 0-7-16,-6 0-5 15,-4 16 7-15,-2 9-8 16,-2 9 12-16,4 9 13 16,1 4-4-16,6 4 0 15,2-1 1-15,5-4-21 16,3-3 10-16,0-5-13 0,11-5-2 15,8-4-1-15,-1-7-14 16,1-5-91-16,-1-9-168 16,2-8-678-16</inkml:trace>
  <inkml:trace contextRef="#ctx0" brushRef="#br2" timeOffset="138258.388">20570 10615 416 0,'0'0'65'0,"0"0"5"0,0 0 20 16,0 0-16-1,0 0-11-15,0 0-5 0,0-3-11 16,0 3-13-16,0-2 6 16,2 2-14-16,-2-2-1 15,1 2 6-15,-1 0-4 16,0 0 0-16,0 0-7 15,0 0-16-15,0 0 13 16,0 0-17-16,0 0 0 16,0 0 9-16,0 0-3 0,0 0 0 15,0 0-6-15,0 0 5 16,0 0-4-16,0 0 3 16,0 0 2-16,0 0 18 15,0 0-8-15,0 0-8 16,0 0-8-16,0 0 3 15,0 0 13-15,0 0-10 16,0 0 1-16,0-1 2 16,0 1-7-16,0 0 8 15,0 0-8-15,0 0 3 16,0 0 3-16,0 0-7 0,0 0 0 16,0 0 9-1,0 0-2-15,0 0 2 0,0 0-4 16,0 0-4-1,0 0 14-15,0 0-16 0,0 0 3 16,0 0 7 0,0 0-6-16,0 0 2 0,0 0-6 15,0 0 2-15,0 0 3 16,0 0-5-16,0 0-5 16,0 0 5-16,-1 11-1 15,-5 6 1-15,-2 3 0 16,1 0 1-16,1 1 1 15,2 1-2-15,2-2 0 16,2-1 6-16,0-1-3 16,2-3 3-16,11-4-6 15,6-2 2-15,2-3 5 16,0-3-7-16,2-3 0 0,-3 0-3 16,-1 0-5-16,-3-9-39 15,-4-4-57-15,-4-1-99 16,-6 0-197-1</inkml:trace>
  <inkml:trace contextRef="#ctx0" brushRef="#br2" timeOffset="138518.89">20612 10413 812 0,'0'0'110'0,"0"0"-55"16,0 0 50-16,0 0-78 15,0 0-16-15,0 0-22 16,20 9 8-16,-14 6-122 15,0 4-150-15</inkml:trace>
  <inkml:trace contextRef="#ctx0" brushRef="#br2" timeOffset="139525">21003 10597 111 0,'0'0'207'0,"0"0"-144"15,0 0 47-15,0 0-6 16,0 0-19-16,0 0-2 0,0-15-3 15,0 15-24-15,0 0 1 16,0-1-18-16,0-2-3 16,0 3-6-1,0-2-4-15,0 1 9 0,0 1-8 16,0 0-6-16,0 0 19 16,0 0-18-16,0 0 3 15,0 0 2-15,0 0-9 16,0 0 3-16,0 0-13 15,0 0-6-15,0 0 12 16,0 0-14-16,0 3 0 16,0 11 2-16,0 1-2 15,2 3 5-15,-1 2-5 16,1 3 0-16,-1 1 1 16,-1 2-1-16,0 2 0 0,2 0-1 15,-2-3 4-15,0 0-3 16,0-5 0-16,0-2 0 15,0-4-3-15,0-1 4 16,-6-3-1-16,1-4 2 16,-1-1-1-16,-1-1 7 15,2-3-2-15,2-1 0 16,0 0 13-16,-3 0-18 16,-3 0-1-16,-2 0 0 15,-2-5-26-15,2-4-13 16,2-7-55-16,3-1-69 15,6-4-73-15,0-2-266 0</inkml:trace>
  <inkml:trace contextRef="#ctx0" brushRef="#br2" timeOffset="139882.456">21003 10356 718 0,'0'0'248'0,"0"0"-225"16,0 0 27-16,0 0-48 16,0 0-2-16,0 0-16 0,-6 0-62 15,6 6-111 1,0-6-250-16</inkml:trace>
  <inkml:trace contextRef="#ctx0" brushRef="#br2" timeOffset="141505.256">21586 10329 49 0,'0'0'96'16,"0"0"-96"-16,0 0-11 0,0 0-5 15,0 0 3 1,0 0-47-16,-14-5 15 0,11 5 45 16,1-2 32-16,1 2 34 15,1-1-23-15,0 1 5 16,0 0-6-16,0 0-12 16,0 0 3-16,0 0 5 15,0 0 22-15,0 0 6 16,0-2 8-16,0 0-11 15,0-2-37-15,0 3 8 16,0 0-14-16,0-1 8 16,0 2 2-16,0-2 5 15,0 2 16-15,0-2-17 16,0-2-1-16,1 2 10 16,-1-2-11-16,0 2 8 0,0 0 2 15,0 1-10-15,0 1 6 16,0 0-16-16,0 0-1 15,-7 0-1-15,-9 11-19 16,-4 10 4-16,-2 7 8 16,-1 6-3-16,5 3 4 15,2-1-14-15,5 0 0 16,7-7 2-16,4-2-2 16,0-1-1-16,4-5-2 15,15-5-7-15,3-3 1 0,6-7-16 16,3-5-6-1,5-1 18-15,3 0-15 0,-3-6 3 16,-4-6 22 0,-3-2 3-16,-7-4 7 15,-5 1-7-15,-8-5 0 0,-6 0 10 16,-3-2 1-16,0 1-5 16,-17-4 6-16,-5 5-5 15,-5 0 10-15,-3 1-17 16,-4 5 0-16,-2 0 9 15,2 3-9-15,4 1 0 16,9 2-1-16,9 2 4 16,7 0 6-16,5-3-9 0,0-2-1 15,2 0-3-15,10-3 3 16,4-1-1-16,2 0 1 16,5-2-3-16,3 1 3 15,7-3-3 1,-1-1-2-16,0 2 1 0,-2-5 6 15,0 0-1-15,1-3 0 16,-1-2 4 0,2 0-6-16,-1-4 2 0,-4-2-12 15,-2 1 12-15,-10 1-18 16,-9 2 9-16,-6 5 9 16,0 1 0-16,-1 5 2 15,-13 3-1-15,-4 1-1 16,-1 3 20-16,-2 3-16 0,-1 4 3 15,0 5-2-15,2 2-3 16,-4 6-1-16,4 18-1 16,-3 11 0-16,0 8 21 15,6 6 0-15,3 5 6 16,5-3-8 0,3 2-12-16,6-2-1 0,0-3-6 15,0 0-15-15,6-11-105 16,9-5-340-16</inkml:trace>
  <inkml:trace contextRef="#ctx0" brushRef="#br2" timeOffset="142573.589">22063 10578 491 0,'0'0'35'15,"0"0"75"-15,0 0-14 16,0 0 11-16,0 0-15 16,0 0-15-16,0-17-12 15,0 17-11-15,0 0-20 16,0 0 13-16,0 0-17 15,0 0-9-15,0 0 1 16,0 0-17-16,0 2-4 0,1 11 6 16,3 4-7-16,-1 4 12 15,2 3-12 1,-1 3 0-16,1 0 6 16,-2 5-6-16,1-3 1 0,-1 5-2 15,3-2 2-15,-4-4-2 16,-1 0 1-16,1-4-8 15,-2-3 8-15,0-2-6 16,0-5-2-16,0-3 6 16,-3-1 1-16,-6-3-1 15,-2-1 2-15,-1-2 0 16,-2-2 12-16,0-2-4 16,-1 0 7-16,3 0 4 15,-1 0-1-15,-1-6 21 0,5-2-24 16,-1 1-4-1,3-1-1-15,2 1-10 0,2 0 0 16,3 0-15 0,0-4-52-16,0 1-85 0,9-7-262 15</inkml:trace>
  <inkml:trace contextRef="#ctx0" brushRef="#br2" timeOffset="143054.283">22068 10370 875 0,'0'0'193'16,"0"0"-172"-16,0 0 10 15,0 0-26-15,0 0-5 0,0 0-2 16,51-2-180 0,-38 2-480-16</inkml:trace>
  <inkml:trace contextRef="#ctx0" brushRef="#br2" timeOffset="154237.361">795 4813 101 0,'0'0'322'16,"0"0"-232"-16,0 0-11 15,0 0 9-15,0 0 10 16,0 0-17-16,0 0-10 15,1-28 4-15,1 25-14 16,-2 0 9-16,1-1-17 0,2 0-12 16,-1-2-5-16,1 0-15 15,-2 2-10-15,-1 3 8 16,2 0-4-16,-2 1 14 16,0 0-22-16,0 0-7 15,0 0 0-15,0 2-8 16,0 18-3-16,0 11 3 15,0 14 8-15,0 7 19 16,-5 2-19-16,-5-2 5 16,1-1 5-16,0-2-6 15,0-4 0-15,3-4 2 16,3-5-6-16,-3-8 20 16,5-6-20-16,1-3 2 15,-2-6 6-15,2-5-6 16,0-3 0-16,0-4-2 0,0-1 3 15,0 0 11-15,9 0-12 16,3 0 2-16,6-6 13 16,1-5-14-16,-1-1-3 15,-1-2-9-15,-1-3-39 16,-4 1 1-16,6-1-46 16,-3 0-57-16,1-2-36 15,-2 2-171-15</inkml:trace>
  <inkml:trace contextRef="#ctx0" brushRef="#br2" timeOffset="154542.296">1038 4864 678 0,'0'0'103'0,"0"0"-101"15,0 0 114-15,-24 114 16 16,12-63-45-16,5 4-7 16,-1-1 15-16,4-4-54 15,1-3-19-15,3-9-22 0,-2-5-5 16,-1-7 2-16,0-5-81 15,-1-8-136-15,4-9-215 16</inkml:trace>
  <inkml:trace contextRef="#ctx0" brushRef="#br2" timeOffset="154965.254">1284 5078 706 0,'0'0'116'0,"0"0"-116"15,0 0 0-15,0 0-2 16,0 0-2-16,0 0 4 15,36 8 9-15,-27-12-3 16,-3-2-6-16,-3 0-7 16,-3-1-5-16,0 1 12 15,-12 2 13-15,-3 1-11 16,-6 3 14-16,-1 0 14 16,0 0 16-16,2 4 13 15,1 10-11-15,-1 6 13 16,5 7-2-16,2 4-3 15,-2 1-5-15,12 0-21 0,3-4-11 16,0-5-17-16,0-5 1 16,16-7-6-16,4-5-7 15,8-6-62-15,5 0-60 16,0-12-178-16</inkml:trace>
  <inkml:trace contextRef="#ctx0" brushRef="#br2" timeOffset="155403.488">1511 5060 216 0,'0'0'603'0,"0"0"-565"16,0 0 118-16,-31 86-4 15,20-56-59-15,1-3-39 16,2-2-18-16,2-4-22 15,3-7-3-15,2-4-11 16,1-7 0-16,0-3-5 16,0 0 5-16,10-3-52 15,14-11-9-15,6-6-72 16,4 1 6-16,-2-3-31 16,-7 2 43-16,-3 3 48 15,-10 4 35-15,-6 4 32 16,-4 4 37-16,-2 0 56 0,0 4 35 15,-3 1-60-15,-8 0-34 16,-5 4 29-16,1 12 4 16,-6 6-5-1,2 2-5-15,5-1-7 0,2-2-15 16,2-3-24-16,7-4-11 16,3 0 9-16,0-6-9 15,0 1-9-15,16-4-26 16,7-5-69-16,4 0-69 15,-2-2-278-15</inkml:trace>
  <inkml:trace contextRef="#ctx0" brushRef="#br2" timeOffset="155667.343">1892 5085 692 0,'0'0'176'16,"0"0"-153"-16,-63 88 108 15,35-47 18-15,5-2-49 16,2-2-45-16,2-7-18 16,10-7-25-16,1-6-9 15,4-8-1-15,1-5 0 16,1-4-4-16,2 0-36 0,0-8-58 15,0-15-108-15,11-5-120 16,4-2-6-16</inkml:trace>
  <inkml:trace contextRef="#ctx0" brushRef="#br2" timeOffset="155818.327">1836 5167 59 0,'0'0'630'16,"0"0"-488"-16,0 0-63 15,0 0 2-15,0 0 3 16,0 0 9-16,26 25-24 15,-22-4-15-15,-4 0-51 16,0-1-3-16,0 2-6 16,0-8-204-16,0-1-300 0</inkml:trace>
  <inkml:trace contextRef="#ctx0" brushRef="#br2" timeOffset="155933.231">2087 5398 985 0,'0'0'0'16,"0"0"-83"-16,0 0-298 15</inkml:trace>
  <inkml:trace contextRef="#ctx0" brushRef="#br2" timeOffset="156704.058">2894 4838 468 0,'0'0'74'16,"0"0"14"-16,0 0 16 16,0 0 40-16,0 0-42 15,0 0-23-15,9-29-45 16,-12 55-28-16,-9 18 14 0,-7 17 67 16,-5 9-18-16,1 5-4 15,-2-1-16-15,6-8-15 16,-1-7-6-16,7-15-20 15,2-12-1-15,5-8-7 16,1-12 0-16,3-6-3 16,2-6-1-16,0 0-47 15,0-24-40-15,10-12-166 16,7-14-216-16</inkml:trace>
  <inkml:trace contextRef="#ctx0" brushRef="#br2" timeOffset="156901.536">2933 4893 874 0,'0'0'36'0,"0"0"-34"0,0 0 120 15,10 83-6-15,-7-39-8 16,-3 3-45-16,0 1-34 16,0 0-14-16,0-2-15 15,0-7-1-15,0-6-8 16,0-5-74-16,-3-10-120 15,3-10-184-15</inkml:trace>
  <inkml:trace contextRef="#ctx0" brushRef="#br2" timeOffset="157355.2">3067 5122 331 0,'0'0'774'0,"0"0"-770"0,0 0 3 16,0 0-7-16,0 0 1 15,-10 82 3-15,13-63-4 16,16-6-18-16,8-6-37 16,4-7-52-16,2 0-33 15,1-16-32-15,-2-8 55 16,-7-5 88-16,-7 1 29 15,-3 1 63-15,-9 6 29 0,-5 7 51 16,-1 8 28-16,0 6-57 16,0 0-83-16,-6 21-31 15,-13 18 0-15,-1 11 0 16,0 11 20-16,-1 1-18 16,7 2 10-16,0-5-7 15,0-5-5-15,3-8 8 16,1-10-8-16,0-11 0 15,-1-10 23-15,-2-6-4 16,-1-8-7-16,-5-1 9 16,-5-3 1-16,0-17-21 15,0-5-1-15,5-2-98 16,7-2-55-16,12 2-141 16,0 3-403-16</inkml:trace>
  <inkml:trace contextRef="#ctx0" brushRef="#br2" timeOffset="157647.462">3422 5138 699 0,'0'0'35'0,"-15"82"77"16,0-32 0-16,-1 6 0 15,-2-4-7-15,6-3-53 16,-1-7-21-16,7-5-27 16,-2-11-1-16,8-5 0 15,-3-10-3-15,3-8-30 16,0-3-109-16,0-6-149 15,9-17-511-15</inkml:trace>
  <inkml:trace contextRef="#ctx0" brushRef="#br2" timeOffset="157903.374">3479 5079 722 0,'0'0'38'0,"0"0"-20"15,0 0-18-15,0 0 47 16,0 0 28-16,0 0-11 16,86 57-12-16,-72-27 0 15,-1 2-9-15,-4-2-11 16,-4-2 7-16,-5-5-5 16,0-5-12-16,-14 1-20 0,-8-6 0 15,-11 0 11 1,-3-2-13-16,-2-5-3 0,5-6-150 15,7 0-106-15,17 0-112 16</inkml:trace>
  <inkml:trace contextRef="#ctx0" brushRef="#br2" timeOffset="158249.725">3756 5209 326 0,'0'0'386'16,"0"0"-350"-16,-37 83 53 15,22-52-6-15,3-1-20 16,-1-5-17-16,7-6-18 15,4-5 3-15,1-5-23 16,1-4-8-16,0-3 4 16,0-2-4-16,0 0 2 15,1 0 2-15,4-10-4 16,2-5-23-16,-7-3-55 16,0 1-46-16,-4 6-53 15,-13 8 24-15,0 3-14 0</inkml:trace>
  <inkml:trace contextRef="#ctx0" brushRef="#br2" timeOffset="158878.368">3924 5347 542 0,'0'0'317'0,"0"0"-299"16,0 0 20-16,0 0-15 15,0 0-23-15,83-20 8 16,-50 11-9-16,0 0 1 0,-2-2-9 15,0-1 9-15,-5 0-7 16,-4-1 6-16,-10 0-2 16,-2-1-2-16,-8 1 5 15,-2-1 9-15,0 1 7 16,0 0 7-16,-12 2-11 16,-2 4-3-16,-3 3-9 15,-3 4 2-15,-2 0 4 16,-5 2-5-16,-3 15-1 15,-3 6 14-15,-1 4 4 16,7 2 7-16,2 0-4 16,7 1-11-16,3-4 9 15,9-2-4-15,6-4-2 16,0 0-1-16,12-6-1 16,18-5 6-16,13-4-17 0,6-5-9 15,5 0-141-15,-5-6-349 16</inkml:trace>
  <inkml:trace contextRef="#ctx0" brushRef="#br2" timeOffset="160534.711">5979 5121 736 0,'0'0'164'15,"0"0"-136"-15,0 0 82 16,0 0-2-16,0 0-22 16,0 0-57-16,3-5-23 15,-3 5 7-15,2 0-13 16,-2 0-12-16,3 0-47 0,1 0-113 15,4 0-187-15</inkml:trace>
  <inkml:trace contextRef="#ctx0" brushRef="#br2" timeOffset="160728.456">5954 5332 241 0,'0'0'783'0,"0"0"-751"0,0 0-10 15,0 0 12-15,0 0-27 16,0 0-7-16,12 3-87 16,-12-3-256-16</inkml:trace>
  <inkml:trace contextRef="#ctx0" brushRef="#br2" timeOffset="163420.108">7789 5310 630 0,'0'0'184'0,"0"0"-126"16,0 0 55-16,0 0-26 15,0 0-34-15,0 0-14 16,11 0-25-16,5 0 16 16,2 0-28-16,9 0-1 15,-2 0 7-15,3 0-6 16,-1 0-1-16,0-1-2 16,-2-7-8-16,-2-2 6 0,1-2-16 15,-2-4-6 1,-4 0 9-16,-3-4 6 0,-5 0 3 15,-5-1 7 1,-5 2 0-16,0 0-11 0,0 2 11 16,0 1 0-16,-9 2 13 15,-5 2-8-15,-5 4-5 16,1 1 0-16,-3 3 0 16,0 2 3-16,1 2-3 15,1 0 0-15,0 0 6 16,1 2-4-16,0 9-2 15,1 6 4-15,0 6-2 16,-1 7 19-16,2 3-6 16,-1 4-10-16,7-2 9 0,4 0-14 15,4-5 1 1,2-2 8-16,0-4-9 16,11-5 17-16,4-1-14 15,3-5-1-15,5-5 9 0,1-3-6 16,6-3-4-16,0-2-1 15,1 0-19-15,-2-2-106 16,-1-11-276-16</inkml:trace>
  <inkml:trace contextRef="#ctx0" brushRef="#br2" timeOffset="163937.168">8411 5229 270 0,'0'0'242'0,"0"0"-229"0,0 0-13 15,0 0 14-15,0 0 5 16,0 0-12-16,33-1-3 16,-33-4 8-16,0 2 21 15,0-3 30-15,0 2 20 16,-3-1-39-16,-3 0 8 15,-5 2-15-15,-2-2-11 16,-2 4 16-16,-3 0-11 16,3 1 14-16,-4 0-2 15,3 0-12-15,-2 7 15 16,0 9-34-16,-2 7 16 16,1 4 8-16,1 4-7 15,6 2-3-15,3-1-13 16,3-5 1-16,6 0 9 15,0-8-23-15,0-3-3 0,15-5 3 16,7-6-14-16,8-5-49 16,5 0-107-16,-1-16-214 15</inkml:trace>
  <inkml:trace contextRef="#ctx0" brushRef="#br2" timeOffset="164506.529">8693 5195 436 0,'0'0'332'0,"0"0"-270"16,0 0 25-1,0 0 43-15,0 0 20 0,-46 85-47 16,31-56-33-1,0-2-32-15,3-4-23 16,3-6-11-16,2-4-4 0,2-6 0 16,2-6-4-16,0-1-20 15,3 0-55-15,0-1-31 16,0-16-63-16,8-7-175 16,5-3 137-16,3-4-39 15,0-3 60-15,1 2 190 16,-3 5 206-16,-1 7 32 15,-4 8-11-15,-4 6-33 16,-4 3-59-16,2 3-44 16,-1 0-25-16,2 11-23 0,2 10 25 15,-2 4-21-15,1 2-26 16,3-2-3-16,-2-1-18 16,2-3 1-16,-2-3-8 15,-1-2-63-15,1-7-143 16,0-4-165-16</inkml:trace>
  <inkml:trace contextRef="#ctx0" brushRef="#br2" timeOffset="164929.096">8893 5166 577 0,'0'0'438'16,"0"0"-402"-16,0 0 15 16,0 0 10-16,0 0-40 15,0 0 0-15,3 73 43 16,-5-40-36-16,-2-1-26 16,2-4 8-16,2-7-10 15,0-5-6-15,2-7 2 16,16-9-32-16,9 0-19 15,7-5-17-15,6-15-26 16,-4-4 29-16,-3-2 32 16,-6-4 14-16,-8 5 20 15,-5 4 3-15,-8 8 40 16,-5 8 52-16,-1 5 1 16,0 0-41-16,0 8-49 0,-9 16 15 15,-7 7 59-15,2 3-52 16,3-2-10-16,3 0-15 15,5-4-4-15,3-4-46 16,0-14-196-16,21-10-761 16</inkml:trace>
  <inkml:trace contextRef="#ctx0" brushRef="#br2" timeOffset="166120.836">9609 5168 577 0,'0'0'127'16,"0"0"3"-16,0 0-4 15,0 0-42-15,0 0-30 16,0 0-33-16,-4 36 16 16,-11-5 58-16,4 6-40 0,-1 2 14 15,-1-1-23 1,1-3-14-16,3-8-15 0,0-6-14 16,3-6 1-1,5-7-4-15,-1-4 0 0,2-4-5 16,0 0-2-16,2 0-27 15,14-14-6-15,7-8-44 16,3-6 7-16,3-2 17 16,-1 0-4-16,-1 4 30 15,-3 3 20-15,-8 7 14 16,-3 6 15-16,-7 6 41 16,-4 2 15-16,-2 2-24 0,0 0-28 15,0 15-1 1,0 8-14-16,0 6 14 0,0 3 1 15,-5-7-18-15,4-5 11 16,1-2-12-16,0-9-11 16,12-6-6-16,9-3-32 15,4 0 8 1,6-8-3-16,-2-10-20 0,-4-4 46 16,-2-2 18-16,-4-1 0 15,-5 4 12-15,-5 5 7 16,-5 8 32-16,-4 8 34 15,0 0-58-15,0 5-27 16,-6 15-16-16,-6 7 16 16,6 1 8-16,3 1-6 0,3-6 0 15,0-2 1-15,9-6-1 16,12-5 1 0,3-9-3-16,7-1 0 0,5-1 19 15,-2-16-12-15,-4-3-5 16,-10-5-2-16,-9-5 3 15,-8-1-7-15,-3 0-14 16,-4 5-17-16,-17 8 25 16,-9 9-16-16,-6 9 9 15,-1 0-29-15,0 7-10 16,7 13 19-16,10 0-42 16,10 2-83-16,10-5-91 15,3-1-263-15</inkml:trace>
  <inkml:trace contextRef="#ctx0" brushRef="#br2" timeOffset="166638.488">10327 5320 572 0,'0'0'236'16,"0"0"-235"-16,0 0 17 15,0 0 65-15,-79 56-45 0,64-32-2 16,7-2-22 0,5-5-11-16,3-1 1 15,0-7-4-15,0-6 0 0,14-1 4 16,5-2 0-16,2 0-2 16,-3-8-2-16,-3-8-9 15,-6-4-1-15,-9-2 6 16,0-3-2-16,0-4 6 15,-15 3 3-15,-6 3 9 16,2 3-8-16,-1 3 1 16,2 6 1-16,8 2-6 15,7 4 8-15,3-1-7 16,0-1-1-16,16-3-6 16,13-4-15-16,5-3-4 15,0-1 25-15,1-3 0 0,-5-3 6 16,-8 1-6-16,-4-1 1 15,-9 2 8-15,-6 5-9 16,-3 2 0 0,0 5 26-16,-9 6-12 0,-11 4-3 15,-2 0-11-15,-2 11 0 16,-4 12-2-16,2 7 2 16,4 6-1-16,5 6 1 15,9 2-62-15,8-4-110 16,0-6-157-16</inkml:trace>
  <inkml:trace contextRef="#ctx0" brushRef="#br2" timeOffset="166883.48">10646 5286 820 0,'0'0'1'0,"0"0"76"15,0 0 8-15,0 0-62 16,0 0-12-16,0 0 33 16,-58 63 24-16,39-36-34 15,3 0-15-15,2-3 8 16,3-4-16-16,2-6-6 16,2-3-5-16,5-5 2 15,2-3-4-15,0-3-89 16,0 0-86-16,0-5-69 0</inkml:trace>
  <inkml:trace contextRef="#ctx0" brushRef="#br2" timeOffset="167085.45">10433 5259 586 0,'0'0'285'0,"0"0"-274"15,0 0 66-15,0 0-6 0,0 0-29 16,94-18-12 0,-60 18-9-16,0 0-15 0,-1 0-6 15,0 0-39 1,-5 0-139-16,-4 7-200 0</inkml:trace>
  <inkml:trace contextRef="#ctx0" brushRef="#br2" timeOffset="167243.903">10806 5478 964 0,'0'0'52'0,"0"0"-48"16,0 0-4-16,0 0-28 15,0 0-286-15</inkml:trace>
  <inkml:trace contextRef="#ctx0" brushRef="#br2" timeOffset="168215.077">11480 5214 500 0,'0'0'187'0,"0"0"-66"16,0 0 41-16,0 0-48 15,0 0-10-15,0 0-50 16,0-11-39-16,-13 29-4 16,-1 8 41-16,-2 5 3 0,5 0-20 15,5-1-23 1,6-2 2-16,0-3-14 15,0-6 0-15,17-6-3 0,13-6-8 16,4-7-20-16,6 0-17 16,-1-2-22-16,-3-11 9 15,-5-7 16-15,-7-4 3 16,-2-5 35-16,-8-1 7 16,-5 1 4-16,0 8 21 15,-6 9 22-15,-3 6 33 16,0 6-38-16,0 0-37 15,0 12-4-15,-6 15-1 16,-8 7 24-16,5 1-12 16,3-2-11-16,2-1 6 15,4-6-7-15,0-9-51 0,0-5-91 16,0-10-145-16,10-2-391 16</inkml:trace>
  <inkml:trace contextRef="#ctx0" brushRef="#br2" timeOffset="168680.26">11968 5248 793 0,'0'0'97'0,"0"0"-3"16,-32 87 98-16,15-55-70 15,-1-2-58-15,3-3-15 16,4-4-34-16,1-6-1 16,4-8-14-16,3-3-2 15,3-4-1-15,0-2-25 16,0 0-40-16,11-2-13 16,14-12-62-16,8-3 8 15,4-3 2-15,2 1 49 16,-4-4 31-16,0 6 53 15,-4 1 17-15,-4-1 32 16,-2 4 1-16,-5 0 33 16,-5 3-22-16,-6 4 6 15,-6 3 3-15,-3 3 16 16,0 0-22-16,0 0-50 0,-3 3-4 16,-18 14-7-16,0 7 12 15,-8 2 15-15,3 2-2 16,3-3-15-16,8-1-11 15,4-3-2-15,5-5-10 16,4-2-27-16,2-5-102 16,2-4-117-16,15-5-303 15</inkml:trace>
  <inkml:trace contextRef="#ctx0" brushRef="#br2" timeOffset="169139.661">12392 5304 618 0,'0'0'119'0,"0"0"-89"16,0 0 116-16,0 0-53 15,-75 81-55-15,56-56 3 16,1 1-32-16,3-3-7 0,9-4 4 16,6-4-6-1,0-6 2-15,3-5-2 0,18-4 0 16,4 0 21-16,8-6-21 16,1-12-6-16,2-8 3 15,1-6 2-15,-1-6-1 16,-3-6-5-16,-3-6-4 15,-8 0-4-15,-11-2-25 16,-9 7 32-16,-2 9 8 16,-13 5 26-16,-15 12 5 15,-8 5-25-15,-4 5-2 16,-3 7-4-16,1 2 0 16,3 0-5-16,6 14 1 15,5 8-42-15,11 5-71 16,11 2-99-16,6 1-149 15</inkml:trace>
  <inkml:trace contextRef="#ctx0" brushRef="#br2" timeOffset="169825.938">12587 5513 628 0,'0'0'88'0,"0"0"18"15,0 0 25-15,0 0-52 16,0 0-60-16,0 0-19 16,0 0-1-16,0 0-53 15,0 0-98-15,0 0-148 16</inkml:trace>
  <inkml:trace contextRef="#ctx0" brushRef="#br2" timeOffset="170153.088">12709 5400 792 0,'0'0'146'15,"0"0"-139"-15,0 0 52 0,0 0-3 16,0 0-56-16,80 0-33 15,-48 0-121-15,-5 0-137 16</inkml:trace>
  <inkml:trace contextRef="#ctx0" brushRef="#br2" timeOffset="170562.721">13094 5327 212 0,'0'0'461'15,"0"0"-461"-15,0 0 5 16,0 0 13-16,0 0 70 16,0 0-35-16,63 39-25 15,-48-39-2-15,-3 0-4 16,-3 0-10-16,-2-5-12 15,-4-5 11-15,-3-5-15 16,0 0 4-16,0 0-3 0,-15 0 3 16,-6 8 7-16,-4 1-3 15,-2 6 4-15,-3 0 5 16,-1 6 17-16,1 11-1 16,0 8 22-16,4 2-8 15,3 0-4-15,8 2-17 16,6-3-7-16,8-2-9 15,1-4 5-15,0-3-11 16,18-3-5-16,7-4-64 16,9-5-108-16,2-5-151 15</inkml:trace>
  <inkml:trace contextRef="#ctx0" brushRef="#br2" timeOffset="171028.807">13303 5425 762 0,'0'0'0'15,"0"0"0"-15,0 0 11 16,-6 73-8-16,6-54 8 16,0-5 15-16,6-3 0 15,8-6-3-15,4-5-10 16,-5 0 3-16,2-6 1 15,-3-10-8-15,-3-2 28 0,-2-3 6 16,-1-1-7 0,0 0-17-16,4 4-19 0,-2 1-7 15,1 6 6-15,3 1-5 16,3 8-2 0,3 0-4-16,3 2-4 0,4 0 9 15,2 0-11-15,-2 0-5 16,-2 4 17-16,1 2-5 15,-2-2 4-15,-4-2 7 16,-6 0 5-16,-6 0 10 16,-5-1 9-16,-1 0 9 15,0 5-1-15,-9 4-27 16,-7 4 50-16,-1 5-1 0,0 3 15 16,1 1-25-1,5 7-22-15,6-4-18 0,5 2-4 16,0-3-1-16,0-6-154 15,10-9-252-15</inkml:trace>
  <inkml:trace contextRef="#ctx0" brushRef="#br2" timeOffset="172087.081">14357 5274 608 0,'0'0'106'15,"0"0"-44"-15,0 0 70 16,0 0-51-16,0 0-49 16,-87 79-12-16,80-56-19 0,7-1 1 15,0-3-1 1,4-7-1-16,18-3-1 0,7-8-13 15,2-1 2 1,2 0 8-16,-5-4-16 0,-7-8 20 16,-9-5 1-16,-10-3 0 15,-2-5 20-15,0-4 2 16,-17-2-13-16,-2 2 8 16,-4 0-12-16,-2 3 0 15,2 6-1-15,1 3-3 16,6 4 6-16,10 5-2 15,6 1-5-15,0 1-2 16,4-4 1-16,17-1-11 16,6-5 1-16,9-2 10 15,0-3-1-15,0-7 1 0,-5-3 0 16,-1-4-3-16,-6-5 5 16,-5 1-2-16,-7 5 0 15,-6 7 0-15,-5 13 27 16,-1 8 4-16,0 6-7 15,-16 0-19-15,-9 20-5 16,-4 14 0-16,1 6-2 16,4 9 5-16,6 2-6 15,8 5-21-15,10-1-95 16,1-8-161-16,25-6-366 16</inkml:trace>
  <inkml:trace contextRef="#ctx0" brushRef="#br2" timeOffset="172522.227">14776 5316 711 0,'0'0'243'0,"0"0"-239"15,0 0 1-15,0 0 13 16,0 0 7-16,0 0-14 16,65 13 1-16,-53-13-12 15,-1-6-2-15,-5-8-3 0,-5-4 2 16,-1 0-13-16,0-1 16 16,-7 3 1-16,-8 1 25 15,-2 5 4-15,-3 4-8 16,-1 3 0-16,-2 3-6 15,1 0 3-15,-2 16 14 16,2 6-12-16,4 6 11 16,1 2-14-16,5 1 5 15,5-3 6-15,7-1-21 16,0-2-4-16,0-4-4 16,12-5 3-16,10-5-6 0,6-5-1 15,5-5-35-15,3-1-62 16,0 0-89-16,-2-11-109 15</inkml:trace>
  <inkml:trace contextRef="#ctx0" brushRef="#br2" timeOffset="172780.423">15120 5274 388 0,'0'0'148'15,"0"0"-15"-15,0 0 18 16,0 0-9-16,-46 89-34 16,42-66-35-16,2-2-13 0,1-3-28 15,1-2-23-15,0-2 7 16,0-4-12-16,-2-2 3 16,-2 0-7-16,-4 0 0 15,1 1-5-15,-5-1-5 16,0 0-47-16,-1 0-60 15,2-6-72-15,3-2-104 16</inkml:trace>
  <inkml:trace contextRef="#ctx0" brushRef="#br2" timeOffset="173030.255">14971 5215 327 0,'0'0'578'0,"0"0"-521"16,0 0 37-16,0 0-27 15,0 0-43-15,0 0-18 16,97-1-6-16,-67 1-62 15,1 3-131-15,1 3-244 0</inkml:trace>
  <inkml:trace contextRef="#ctx0" brushRef="#br2" timeOffset="173437.781">15231 5386 704 0,'0'0'121'0,"0"0"-116"16,80-2-5-16,-47-9 0 15,2-1 6-15,-6 2-13 16,-5-5-1-16,-5 0-55 16,-8-2 14-16,-6-1 11 0,-5 1 17 15,0 0 19-15,-3 3 2 16,-13-1 5-16,0 5 15 15,-3 0 19-15,4 4 20 16,-1 6-38-16,1 0 3 16,-3 4 22-16,0 18-11 15,-2 3-1-15,4 6-6 16,-2 3 22-16,4 0-14 16,4-1 1-16,6 0-16 15,4-4-3-15,0-2-9 16,0-3 10-16,14-7-19 15,5-3 3-15,1-6-3 16,1-2 0-16,2-2-24 16,2-4-72-16,0 0-108 0,2 0-136 15</inkml:trace>
  <inkml:trace contextRef="#ctx0" brushRef="#br2" timeOffset="174485.38">15311 5264 255 0,'0'0'113'0,"0"0"-7"16,0 0-18-16,0 0-13 16,0 0-27-16,0 0 0 15,24-4 8-15,-21 4-5 16,-1 6-16-16,-1 12 15 0,-1 5-17 16,0 8 0-16,-1 7 4 15,-14 6 4-15,-6 3-1 16,-4 4 6-16,-5 2-7 15,-2-1 12-15,3-2-29 16,2-7-7-16,2-3 2 16,5-5-6-16,2-4-7 15,6-8-4-15,4-7 4 16,3-7-12-16,5-9-1 16,0 0-99-16,5-13-53 15,15-16-323-15</inkml:trace>
  <inkml:trace contextRef="#ctx0" brushRef="#br2" timeOffset="174780.053">15363 5259 153 0,'0'0'476'0,"0"0"-396"16,0 0 8-16,0 0-25 16,0 0-11-16,0 0 10 15,47 97 14-15,-47-55-3 16,0-2-29-16,0 0 8 16,0-8-7-16,0-6-24 0,-6-3-1 15,-8-10-20-15,-6-4 0 16,-7-6-3-16,-3-3-27 15,0 0-194-15,5-20-317 16</inkml:trace>
  <inkml:trace contextRef="#ctx0" brushRef="#br2" timeOffset="175801.463">15589 5447 56 0,'0'0'575'15,"0"0"-555"-15,0 0 55 16,0 0-10-16,0 0-38 15,0 0-9 1,94 2-14-16,-63-2 8 0,-1 0-12 16,-5 0-1-16,-4-7-2 15,-6-3-1-15,-2-2-27 16,-2-2 9-16,-2-2-8 16,0-1 23-16,-5 3-13 15,-4-4 12-15,0 3 0 16,0-1 8-16,-14 3 3 15,0 2-3-15,-4 4 3 16,2 4 14-16,1 3-2 0,0 0-2 16,-1 5 9-1,0 14-9-15,-4 4 1 0,-1 7 12 16,1-1 11-16,1 2 17 16,4-2-35-16,5 1 11 15,8-4 12-15,2 0-16 16,3-5-5-16,20-2-8 15,8-5-13-15,9-7-27 16,8-6-178-16,4-1-363 16</inkml:trace>
  <inkml:trace contextRef="#ctx0" brushRef="#br2" timeOffset="178358.895">3750 5136 182 0,'0'0'68'0,"0"0"-23"0,0 0 63 16,0 0-25-16,0 0-17 15,0 0 3-15,2 2-12 16,-1-2-8-16,-1 0-1 16,0 0-6-16,0 0 0 15,0 0-17-15,0 0-8 16,0 0 11-16,0 0-6 15,2 0 7-15,-2 0 3 16,0 0-4-16,0 0 5 0,0 0-10 16,0 0-1-1,0 0 8-15,0 0-15 0,0 0-8 16,0 0-3-16,0 0-4 16,0 0 0-16,0 0-4 15,0 3-6-15,0 7 8 16,-5 3 0-16,-5 7 2 15,1-1 7-15,0 1-6 16,-3 2 3-16,3-4-4 16,0 3 0-16,0-2 3 15,2-2-3-15,1-1 0 16,3 1-1-16,1-5 3 0,2 2-5 16,0-1 3-1,0 1-6-15,2-3-1 16,4 0-18-16,0-4-2 15,1 0 5-15,5-2 1 0,-1-1 5 16,2-1-3-16,-1-3-4 16,7 0 13-16,-2 0-13 15,2 0 0-15,3-9 3 16,-3-2 9-16,-2 0 11 16,-3-1-5-16,-4-1 5 15,-1 1 11-15,-7 1-2 16,-2-3 17-16,0 4 18 15,-2 0 7-15,-14 1-21 0,-1 5 7 32,-5 2-20-32,1 2-3 0,-3 0-14 0,0 0 0 15,2 3-2-15,7 6 0 16,3 1-26 0,8 1-88-16,4-5-159 0,0-1-186 15</inkml:trace>
  <inkml:trace contextRef="#ctx0" brushRef="#br2" timeOffset="180418.101">16035 5261 483 0,'0'0'124'16,"0"0"-20"-16,0 0 40 16,0 0-18-16,0 0-21 15,0 0-29-15,0 0-27 16,7-10-33-16,-13 22 15 15,-5 6 20-15,-3 4-16 16,5-2 2-16,-1-2-29 16,8 0-8-16,2-2 4 15,0-2-1-15,16-1-5 0,10-4 2 16,7-3-24-16,4-1-4 16,-1-5-28-16,-2 0-14 15,-2 0-2-15,-4-12 12 16,-3-3 11-16,-3-5 15 15,-2-2 24-15,-5-4 8 16,-8 3-5-16,-4 3 7 16,-3 8 27-16,0 4 16 15,-3 8 10-15,-9 0-36 16,-4 10-7-16,-2 13 22 0,0 3 9 16,2 6-4-1,5-1-8-15,4-1-20 16,4-1-5-16,3-3-4 15,0-4-23-15,0-6-89 0,3-7-77 16,4-4-210-16</inkml:trace>
  <inkml:trace contextRef="#ctx0" brushRef="#br2" timeOffset="180989.073">16538 5403 389 0,'0'0'174'15,"0"0"-133"-15,0 0 29 16,0 0 3-16,0 0-2 15,0 0-34-15,65-56-3 16,-63 44-1-16,-2 0-17 16,0 3 6-16,0 1-2 15,-5 0-3-15,-8 2 6 16,-3 4-15-16,-4 2 2 16,-1 0-2-16,-6 6-2 0,-1 12 24 15,-2 6-5-15,0 4 7 16,5 3-1-16,5 0-12 15,4 0-5-15,10-6-9 16,6-6-2-16,0-4-6 16,11-5 2-16,13-8-23 15,2-2-17-15,7 0-22 16,0-7-4-16,1-10 11 16,-1-3 3-16,-3-2 9 15,-2 2-3-15,-8 4 41 16,-8 5 6-16,-8 7 55 15,-4 4 47-15,0 0-36 16,0 0-53-16,0 10-3 16,-9 6 2-16,0 4-4 15,0-1 1-15,6-2-9 0,3-2 0 16,0-5-54-16,0-5-114 16,14-5-198-16</inkml:trace>
  <inkml:trace contextRef="#ctx0" brushRef="#br2" timeOffset="181581.896">16811 5338 645 0,'0'0'107'0,"0"0"112"0,-33 75-55 16,17-46-69-16,2-2-27 15,-1-3-30-15,2-4-12 16,5-5-26-16,5-8 1 16,2-2 0-16,1-5-1 15,0 0-21-15,12 0-36 16,11-4-13-16,4-7-33 16,5-1-24-16,0 2 52 15,1-1 33-15,2 0 20 16,-4 1 22-16,-3 0 8 15,-2 0 7-15,-11 1 39 0,-5 2 3 16,-4 1 12 0,-5 2-1-16,-1 3-15 0,0 1-12 15,0 0-14 1,0 0-19-16,0 0-2 0,-1 0-6 16,-12 12 0-16,-1 7 0 15,1 2 1-15,4 1 3 16,1-3-4-1,5-2 2-15,3-3-4 0,0-2 2 16,12-7-15-16,12-3-4 16,3-2-6-16,4 0-24 15,1-6 19-15,-4-7 11 16,-7-7 17-16,-5-2-23 16,-7-3 16-16,-6-3 6 0,-3 0 6 15,0 5-2-15,-9 3 16 16,-13 7 0-16,-5 4-2 15,-2 8-15-15,-1 1-1 16,5 0-4-16,5 8-5 16,5 5-39-16,11 3-80 15,4-2-105-15,4-6-297 16</inkml:trace>
  <inkml:trace contextRef="#ctx0" brushRef="#br2" timeOffset="182068.517">17457 5409 306 0,'0'0'60'15,"0"0"-50"-15,0 0 46 16,0 0-8-16,0 0-14 16,0 0-12-16,0 19-9 15,0-19 6-15,0 0 5 16,0 0 27-16,0 0-17 0,0 0-27 16,0 0-3-16,0-3-2 15,0 0 0-15,1-1 7 16,-1 3 1-16,0 0 20 15,0 1 15-15,0 0-13 16,0 0-23-16,0-2-9 16,0 2 2-16,0 0 20 15,0 0-2-15,0 0-11 16,-1 11 14-16,-12 12 42 16,-1 4-14-16,2 4 1 15,-1-1-28-15,4-2 2 16,1-6-18-16,1-5-3 15,2-6 6-15,2-5-7 16,2-3-4-16,1-3 0 16,0 0-66-16,0-10-136 15,4-8-443-15</inkml:trace>
  <inkml:trace contextRef="#ctx0" brushRef="#br2" timeOffset="182259.422">17394 5276 754 0,'0'0'130'0,"0"0"-35"0,0 0-12 16,0 0-55 0,96-3-28-16,-61 3-7 0,1 0-56 15,-3 1-197-15,-5 3-163 16</inkml:trace>
  <inkml:trace contextRef="#ctx0" brushRef="#br2" timeOffset="183405.095">17853 5348 616 0,'0'0'58'0,"0"0"-28"15,0 0 4-15,0 0 11 0,0 0-19 16,0 0-22-16,-3 59 2 16,14-59 0-16,1 0 7 15,3 0-13 1,-3-10 1-16,-2-2 2 0,-4-1-2 16,-4 0 1-16,-2 1 12 15,0 1 24-15,0 6 7 16,-5 3 9-16,-10 2-35 15,-1 0 3-15,-6 16-3 16,-7 6 21-16,4 7-2 16,0 2-9-16,6 1-8 15,9-5-18-15,6-3 4 16,4-4-14-16,1-6 6 16,20-7-23-16,7-5-6 0,5-2-20 15,3 0 9-15,2-15 13 16,-3-1 19-16,-2-6 2 15,-9 3 7-15,-5 3-10 16,-8 7 10-16,-7 8 22 16,-4 1 17-16,0 0-39 15,-3 11 0-15,-6 7 12 16,0-2-7-16,3 0 1 16,2-4 6-16,4-2-11 15,0-3 0-15,0-4-2 16,15-1 7-16,5-2 8 15,3 0-14-15,6-5 0 16,0-8 0-16,1-3 0 0,1-2-3 16,4-5 2-1,-4-1-23-15,-2-2 14 0,-7 1-25 16,-9 1 1-16,-6 1-11 16,-5 4-1-16,-2 1-25 15,0 2 42-15,-12 2 26 16,-3 7 0-16,-7 1 3 15,-2 5-3-15,-4 1 3 16,4 1 0-16,4 16-4 16,8 4 3-16,5 3-11 15,7 1 12-15,0 0 12 16,0 0 6-16,0-1 45 16,0-2-7-16,2 3 0 15,0-3 7-15,1 0-22 16,0 1 0-16,-3-1-41 15,0-3-4-15,0-2-54 0,-11-7-284 16</inkml:trace>
  <inkml:trace contextRef="#ctx0" brushRef="#br2" timeOffset="184242.252">19134 5243 757 0,'0'0'105'15,"0"0"-101"-15,0 0 42 16,0 0-15-16,0 0 4 15,0 0-12-15,16 48-17 16,1-48 20-16,-1 0-24 16,-4 0 0-16,-2-5 0 15,-5-3-1-15,-2-3-1 16,-3 1 0-16,0 1 1 0,0 2 19 16,-9 1-9-1,-8 3-5-15,-2 3 3 0,-5 0 0 16,-7 10 9-16,-1 11 13 15,-2 8 4 1,6 7 27-16,2 2-23 0,6 0-5 16,9-1-10-16,11-3-14 15,0-5-5-15,14-5-5 16,14-5 6-16,12-6-12 16,11-8-27-16,12-5-181 15,5-1-423-15</inkml:trace>
  <inkml:trace contextRef="#ctx0" brushRef="#br2" timeOffset="185069.378">20012 5423 271 0,'0'0'389'15,"0"0"-353"-15,0 0 89 16,0 0-10-16,0 0-22 15,0 0-27-15,-13-31-13 16,9 25-37-16,-5 5-4 16,-6 1-12-16,-3 0 2 15,-8 0 6-15,0 7 5 16,-4 11 7-16,2 3 9 0,2 2-10 16,8-1-6-1,5 0-13-15,8-2 5 0,5-3-2 16,0-2-3-1,17-6-14-15,5-7-4 0,5-2 0 16,4 0-4-16,2-8 15 16,-4-10-17-16,-4-3 22 15,-4-7-15-15,-6-4 0 16,-4-6 12-16,-5-5 3 16,-4-1-1-16,-2 4 1 15,0 5 4-15,-14 9 4 16,-6 11 7-16,-3 6 3 15,-2 9-10-15,2 0-6 0,4 9-3 16,5 7-19 0,6 4-54-16,8 0-37 15,0-3-99-15,8-2-55 0</inkml:trace>
  <inkml:trace contextRef="#ctx0" brushRef="#br2" timeOffset="185603.514">20263 5392 808 0,'0'0'4'0,"0"0"20"15,0 0 4-15,-27 80 4 16,27-56-11-16,2-6-19 15,14-2 1-15,2-8-3 16,4-5 3-16,2-3 8 16,-4 0-11-16,-4 0-11 15,-7-11 4-15,-7-5 1 16,-2-2-1-16,-6-6 7 16,-15 0 1-16,-2 0 10 15,-2 0-11-15,0 4 0 16,-1 1 4-16,1 6-3 15,5 3 1-15,6 3-2 16,6 3-6-16,8 0 4 16,0 1-33-16,14-3-48 15,10-1 9-15,4-3 59 0,3-3 10 16,2-2 3-16,-2-2 4 16,-4-1 10-16,-5-2-5 15,-5 0 8-15,-8 0-1 16,-9 2 9-16,0 1 15 15,-3 6-11-15,-17 4 5 16,-2 3-4-16,-2 4-17 16,0 0-1-16,2 17 6 15,6 6-15-15,8 8-1 16,8 4-17-16,0 3-71 0,12-3-61 16,12-8-359-1</inkml:trace>
  <inkml:trace contextRef="#ctx0" brushRef="#br2" timeOffset="186066.465">20508 5266 745 0,'0'0'63'0,"0"0"-45"16,0 0-4-16,0 0 35 15,-19 82-29-15,29-55 0 16,11-4-20-16,7-4-4 16,5-7-1-16,1-7 0 0,3-5-40 15,-4 0 2-15,-5-11-23 16,-6-9 49-16,-11-1 5 16,-6-1 12-16,-5 4 23 15,0 4 19-15,-3 4 13 16,-10 9-7-16,-2 1-46 15,-2 10 8-15,2 18-7 16,-1 9 3-16,4 12 16 16,0 6-2-16,0 4 0 15,0 0-9 1,-3-3-8-16,2-9 4 0,0-7-7 16,-1-9 0-16,1-10 0 0,-2-11 13 15,-3-7 27-15,-2-3-1 16,-2-6 3-16,-3-12-5 15,2-8-35 1,7-1-2-16,4-3-27 0,9 1-84 16,3 3-111-16,16 2-173 15</inkml:trace>
  <inkml:trace contextRef="#ctx0" brushRef="#br2" timeOffset="186342.584">20936 5286 650 0,'0'0'53'15,"0"0"-52"-15,0 73 71 16,0-35 33-16,1 1-26 15,5 3-11-15,1-4-39 16,-1-4-21-16,1-6-8 16,-3-7-1-16,1-7-66 15,-2-7-59-15,1-7-116 16,1 0-194-16</inkml:trace>
  <inkml:trace contextRef="#ctx0" brushRef="#br2" timeOffset="186530.397">21076 5349 669 0,'0'0'68'0,"0"0"29"16,-104 76 42-16,63-42-57 15,4 0-54-15,5 1-8 16,-1-3-20-16,3 1-8 15,2-4-119-15,8-12-210 0</inkml:trace>
  <inkml:trace contextRef="#ctx0" brushRef="#br2" timeOffset="187287.482">21688 5323 744 0,'0'0'13'16,"0"0"-5"-16,0 0 25 15,0 0-10-15,0 0 4 16,0 0-27-16,77 11 5 0,-72-11-10 16,-2-11 1-1,-3 2-1-15,0-2 5 0,0 0 18 16,-8 5 17-16,-11 0-20 15,-8 5-13-15,-2 1 35 16,-7 0 26-16,0 17-4 16,1 7-24-16,6 4-8 15,6 3 0-15,13 0-10 16,8-2-17-16,2-3 12 16,15-5-12-16,17-5-3 15,9-7-14-15,9-6-67 16,3-3-23-16,-1 0-37 15,-1-5-52-15,-6-9 21 16,-5-6-21-16,-4-4-68 16</inkml:trace>
  <inkml:trace contextRef="#ctx0" brushRef="#br2" timeOffset="187463.427">22000 5386 175 0,'0'0'295'0,"0"0"-79"16,0 0-69-16,0 0-97 16,0 0-27-16,0 0 28 15,-18 31 5-15,12-1-11 16,2 1-15-16,4 0-20 15,0-5 8-15,0-4-18 16,5-7-4-16,0-6-3 16,-5-9-65-16,0 0 0 15,0-4-18-15,-15-14-156 16,-5-7-169-16</inkml:trace>
  <inkml:trace contextRef="#ctx0" brushRef="#br2" timeOffset="187600.558">21840 5297 525 0,'0'0'112'0,"0"0"-52"0,0 0-45 16,0 0 2-16,85-8 2 15,-44 8-3-15,1 2-16 16,-1 3-12-16,-5-1-94 16,-6-1-134-16</inkml:trace>
  <inkml:trace contextRef="#ctx0" brushRef="#br2" timeOffset="187903.944">22218 5360 558 0,'0'0'52'0,"0"0"62"16,0 0-24-16,-28 96-10 15,28-71-44-15,7-4-13 16,14-6 6-16,6-4-25 15,4-8 7-15,3-3 2 16,-2 0-13-16,-7-8 15 16,-7-11-15-16,-11-4 0 15,-7-3 2-15,0-2-2 16,-7 3-5-16,-14 3 3 16,-6 8-1-16,-3 7-4 15,0 7-8-15,2 0-40 0,8 0-20 16,6 14-69-16,11 2-51 15,3-1-220 1</inkml:trace>
  <inkml:trace contextRef="#ctx0" brushRef="#br2" timeOffset="188190.497">22582 5347 395 0,'0'0'291'0,"0"0"-275"15,0 0 27-15,-24 94 42 16,15-50-14-16,-2 5-5 16,-3-1-32-16,0 0-22 15,-2-5-1-15,4-3-10 16,1-6-1-16,2-9 0 15,2-9-3-15,1-9-14 16,-2-7-68-16,1 0-13 16,3-16 23-16,2-9-143 15</inkml:trace>
  <inkml:trace contextRef="#ctx0" brushRef="#br2" timeOffset="188387.393">22689 5379 374 0,'0'0'172'16,"0"0"-15"-16,0 0-24 15,21 77-36-15,-21-51-21 16,-7-2-9-16,-12-2-36 16,-3-6-27-16,-2-1-4 15,1-10-31-15,3-5-114 16,7 0-153-16,7-13-327 15</inkml:trace>
  <inkml:trace contextRef="#ctx0" brushRef="#br2" timeOffset="188687.469">22819 5359 529 0,'0'0'12'0,"0"0"41"16,-19 80 30-16,19-53-41 16,4-5 12-16,18-6-17 15,7-6-10-15,2-7-10 16,-1-3 2-16,-3 0-9 0,-7-13 26 16,-9-6-14-1,-8-7-17-15,-3-2-5 16,-3-5 0-16,-16 2 0 15,-2 7-30-15,-5 8-34 16,-2 9 43-16,3 7-1 0,1 0-68 16,9 9-53-16,13 5-253 15</inkml:trace>
  <inkml:trace contextRef="#ctx0" brushRef="#br2" timeOffset="189299.909">23132 5418 607 0,'0'0'62'0,"0"0"30"0,-15 73-13 16,9-55 1-16,3-5-25 15,3-7-21-15,0-2-6 16,0-4-4-16,0 0 13 16,2 0 31-16,14-2-56 15,3-8-9-15,1 3-1 16,2 1-2-16,-4 3-6 16,-1 2-2-16,-4 0-30 15,-3-1 20-15,0 0-8 16,0-1 9-16,0 0 14 15,1-4-4-15,3 0-6 16,0-5 9-16,0 1 4 16,2-2-3-16,-4 0 3 15,-2 6 0-15,-2-2 6 0,-7 5 5 16,1-1 18-16,-2 4 16 16,0 1-20-16,0 0-13 15,-8 6-12-15,-6 12 0 16,-3 6 19-16,1 3-6 15,2 1-9-15,2 1-4 16,3-3-49-16,2-5-120 16,1-11-262-16</inkml:trace>
  <inkml:trace contextRef="#ctx0" brushRef="#br2" timeOffset="190100.358">24021 5384 582 0,'0'0'76'0,"0"0"-17"15,0 0 17-15,0 0-27 16,0 0-23-16,-75 75-15 0,70-52-7 16,5-2 3-1,0-4-3-15,9-3 0 0,9-6-1 16,7-5-2-16,5-3 9 16,1 0 3-16,1-1-10 15,-6-13 11-15,-2-5 27 16,-7-3-6-16,-6-6-8 15,-5-2-19-15,-6 1-5 16,0 3 7-16,-1 9-6 16,-20 5-3-16,-6 7-1 15,1 5-19-15,1 0-52 16,9 14-90-16,13 5-78 0,3-2-313 16</inkml:trace>
  <inkml:trace contextRef="#ctx0" brushRef="#br2" timeOffset="190477.052">24493 5386 538 0,'0'0'112'0,"0"0"-43"15,0 0 52-15,0 0-19 16,-27 80-29-16,18-58-29 16,4-3-27-16,1-1 4 15,2-7-21-15,1-2-2 16,-1-4-4-16,2-5-121 16,0 0-93-16,0-9-164 0</inkml:trace>
  <inkml:trace contextRef="#ctx0" brushRef="#br2" timeOffset="190651.299">24349 5310 771 0,'0'0'99'0,"0"0"40"16,0 0-13-16,0 0-70 15,100-4-33-15,-58 4-23 16,3 0-30-16,-5 0-149 15,-10-3-359-15</inkml:trace>
  <inkml:trace contextRef="#ctx0" brushRef="#br2" timeOffset="191444.205">25034 5459 555 0,'0'0'152'15,"0"0"-42"-15,0 0 44 16,0 0-77-16,0 0-18 16,0 0 2-16,21-55-17 15,-10 48-3-15,1 2-19 16,-1 3-6-16,-3 1 19 16,-3 1-17-16,-4 0-5 0,-1 0-13 15,0 9-4-15,-6 13 3 16,-10 2 0-16,1 4 2 15,-2 2-4-15,8 3-17 16,6 5-34-16,3 2-13 16,2 3 16-16,11-2 5 15,4-2 31-15,-7-1 15 16,-4-3 0-16,-6-2 1 16,-3-3-1-16,-21-5 22 15,-10-5 1-15,-8-8 6 16,0-6 16-16,1-6-29 15,8 0-3-15,10 0-13 0,10-8-3 16,12-8-27 0,1-3-60-16,17-3-173 15,18-3-213-15</inkml:trace>
  <inkml:trace contextRef="#ctx0" brushRef="#br2" timeOffset="192000.648">25446 5403 516 0,'0'0'118'16,"0"0"-27"-16,0 0 52 15,-28 100-14-15,17-68-36 16,5-2-23-16,2-4-9 16,2-4-30-16,2-7-6 15,0-7-7-15,0-5-15 16,2-3 10-16,10 0-13 0,4 0 0 15,1-10-15-15,2-6-22 16,1-5-9 0,0 1 1-16,3 2-2 0,0 2 22 15,-1 6 0-15,-2 0-26 16,-3 5-26-16,-2 1-11 16,-3 1 51-16,-4-1 30 15,-3-2 7-15,-2 1 18 16,-2-2 14-1,-1-1 20-15,0 1 1 0,0 3-13 16,0 3 18-16,0 1-4 16,0 1-33-16,0 19-18 15,-3 6 20-15,-7 7 3 16,3 0-11-16,1-3-12 16,1-1-3-16,2-6-35 0,3-9-142 15,0-6-104-15</inkml:trace>
  <inkml:trace contextRef="#ctx0" brushRef="#br2" timeOffset="192485.517">25973 5476 413 0,'0'0'56'15,"0"0"-31"-15,0 0 26 0,0 0-16 16,0 0 12-16,0 0-16 16,21-47-16-16,-23 40 13 15,-11 1-18-15,-7 4 19 16,-5 2 36-16,-3 0 1 15,-4 13-12-15,3 5-9 16,3 3-28-16,7 4 5 16,5-2-22-16,11-2 0 15,3-1 9-15,2-5-9 16,16-4 0-16,5-7-8 16,3-3-15-16,2-1-17 15,-1 0-5-15,0-13 11 16,-5-3-10-16,-5-1-2 15,-5 2 46-15,-8 7 3 16,-4 4 66-16,0 4 17 0,0 0-74 16,-3 9-10-16,-7 9 11 15,1 3-13-15,7-1 3 16,2-1-3-16,0-3-63 16,14-4-63-16,4-9-198 15</inkml:trace>
  <inkml:trace contextRef="#ctx0" brushRef="#br2" timeOffset="193141.626">26237 5465 375 0,'0'0'304'16,"0"0"-138"-16,-38 83-7 15,25-58-35-15,4-1-10 16,2-7-55-16,4-2-24 16,3-8-19-16,0-3-10 15,0-4-3-15,1 0 0 16,14 0-3-16,11-4-27 16,3-8-75-16,3-6-32 0,-1-2 23 15,-1-1-23-15,-2-2-4 16,-4 1 86-1,-7 4 52-15,-4 5 19 0,-9 5 48 16,-2 5 59-16,-2 3-32 16,0 0-47-16,-5 4-28 15,-12 16-3-15,-3 6 24 16,2 3 4-16,5 0-40 16,7-1-1-16,6-2-2 15,0-5-1-15,6-5-13 16,12-8-26-16,4-4-9 15,3-4 22-15,-2 0-37 16,1-8 25-16,-4-12 7 16,-1-2 7-16,-2-6 12 15,-3 5 3-15,-2 5 2 0,-8 7 7 16,-1 6 15-16,-3 5 20 16,0 0-35-16,-9 11 3 15,-3 8-3-15,5 0 5 16,7 0 2-16,0-2 9 15,3-5-13-15,15-4-2 16,1-7 31-16,4-1-10 16,-1 0 9-16,-7-13 4 15,-3-5-7-15,-9-5-4 16,-3-2-10-16,0-3-12 16,-18 3-2-16,-3 4 0 15,-3 9-34-15,-1 9-12 0,4 3-46 16,6 0-72-1,12 6-64-15</inkml:trace>
  <inkml:trace contextRef="#ctx0" brushRef="#br2" timeOffset="193733.484">26847 5530 555 0,'0'0'14'0,"0"0"37"16,0 0 11-16,-42 89-22 15,41-72-10-15,1-5 9 16,0-1-29-16,12-6-3 15,3-5 10-15,2 0-12 16,-3 0 1-16,-1-4-6 16,-4-10 6-16,-6-4-8 15,-1-3 2-15,-2 0-1 16,0 2 1-16,0 0 4 16,-6 3-4-16,-7 4 0 0,-2 1-1 15,1 0-3-15,-1 6 4 16,6 1-2-16,8 4-7 15,1 0-51-15,0 0-27 16,7 0 29-16,11-1 40 16,5-3-12-16,2-4 14 15,2-2 16-15,-2-2 35 16,-1-6-8-16,-5-1 3 16,1-2-13-16,-7-6-17 15,-1-1 14-15,-5 0-14 16,-2 1 0-16,-5 5 1 15,0 6 42-15,0 4 18 16,-3 5-11-16,-6 7-11 16,-1 0 16-16,-2 14-50 15,-3 17 1-15,3 9 7 0,-3 5 8 16,0-2-21-16,-2-4-45 16,1-9-225-16</inkml:trace>
  <inkml:trace contextRef="#ctx0" brushRef="#br2" timeOffset="194898.101">27711 5498 480 0,'0'0'191'0,"0"0"-126"16,0 0 58-16,0 0-37 0,0 0-4 15,0 0-8-15,34 6-3 16,-16-6-12 0,6 0-24-16,0 0-9 15,0 0 8-15,4 0-27 0,3 0-6 16,2 0-1-16,2 0-6 16,2 0-26-16,0 0-26 15,3-2-42-15,-1-2-34 16,-4-2-85-16,-9 0-52 15</inkml:trace>
  <inkml:trace contextRef="#ctx0" brushRef="#br2" timeOffset="195263.276">27891 5644 527 0,'0'0'144'0,"0"0"4"16,0 0-4-16,0 0-24 16,0 0-36-16,0 0-34 0,44 0-12 15,-31 0-9-15,5 0-16 16,4 2 5-16,4 0-18 16,-1 1 2-16,2-1-8 15,1-2-72-15,-2 0-238 16,1-6-601-16</inkml:trace>
  <inkml:trace contextRef="#ctx0" brushRef="#br2" timeOffset="195989.392">28788 5575 217 0,'0'0'475'16,"0"0"-402"-16,0 0 36 0,111 0-47 16,-71 0-49-1,3 0-13-15,-1 6-1 0,-4-2-2 16,-8 0-51-16,-7-1-106 16,-8-3-112-16</inkml:trace>
  <inkml:trace contextRef="#ctx0" brushRef="#br2" timeOffset="196228.563">28770 5735 426 0,'0'0'354'0,"0"0"-255"0,0 0 30 16,0 0-50-16,0 0-49 15,0 0-3-15,85 24-25 16,-56-20-2-16,3-1-25 16,3-3-117-16,-2 0-175 15</inkml:trace>
  <inkml:trace contextRef="#ctx0" brushRef="#br2" timeOffset="196560.713">29114 5417 64 0,'0'0'496'16,"0"0"-455"-16,0 0 70 16,-66 78 6-16,39-42 1 0,0 8-31 15,-3 1 4-15,-1 1-38 16,-2-3-29-16,2-2-10 15,0-5-14-15,2-5 8 16,3-2-8-16,3-5-68 16,3-10-148-16,8-6-311 15</inkml:trace>
  <inkml:trace contextRef="#ctx0" brushRef="#br2" timeOffset="197407.05">29449 5555 416 0,'0'0'152'15,"0"0"-93"-15,0 0 28 16,0 0-5-16,0 0-43 16,0 0 7-16,0 0 19 15,93 4-14-15,-67-4-8 16,4 2-1-16,0 1-15 16,1-2-24-16,-1 1-3 15,-4 1-7-15,-7-3-10 16,-3 1-57-16,-5-1-33 15,-2 0-84-15,-5 0-176 0</inkml:trace>
  <inkml:trace contextRef="#ctx0" brushRef="#br2" timeOffset="197715.998">29528 5682 632 0,'0'0'145'0,"0"0"-72"16,0 0 28-16,0 0-43 0,91 11-19 15,-58-7-13-15,0-3-24 16,-2 1 3-16,2-2-10 16,-3 0-13-16,-5 0-47 15,-7 0-38-15,-5 0-81 16,-10 0-1-16,-3 0-238 16</inkml:trace>
  <inkml:trace contextRef="#ctx0" brushRef="#br2" timeOffset="198058.139">29367 5890 575 0,'0'0'112'0,"0"0"-46"16,0 0 82-16,0 0-25 0,0 0-32 15,95 14-19 1,-59-13-43-16,8 3-23 0,2-4-6 15,0 0-1-15,-1 0 1 16,-9 0-90-16,-7-8-93 16,-5-8-310-16</inkml:trace>
  <inkml:trace contextRef="#ctx0" brushRef="#br2" timeOffset="199055.559">30374 5588 780 0,'0'0'122'0,"0"0"-58"15,0 0 9-15,0 0-39 16,0 0-34-16,0 0 6 15,57 10-6-15,-18 3 0 0,5 4-13 16,3 1 12 0,-6 3 2-16,-8-3 0 0,-8 0-1 15,-13-2-6-15,-7-1 3 16,-5-1-5-16,0 5 6 16,-19 0 2-16,-6 4 8 15,-3-3 41-15,0-1-18 16,1 3-14-16,3-2 7 15,5 0-20-15,2-5-4 16,11-1-3-16,6-6-147 16,2-6-251-16</inkml:trace>
  <inkml:trace contextRef="#ctx0" brushRef="#br2" timeOffset="199966.133">31017 5746 587 0,'0'0'178'0,"0"0"-62"15,0 0 8-15,0 0-47 16,0 0-66-16,91-60-11 0,-55 51 0 16,1 0 0-16,2 1 3 15,-6-1-3-15,-5 4 2 16,-11 0 1-16,-7 3 0 16,-7-1 5-16,-3 3 18 15,0 0-15-15,0 0-6 16,-12 0-5-16,-8 0 0 15,-6 5-2-15,-4 8 2 16,0 4 0-16,2 0 2 16,2 1-2-16,3-1 0 15,3-1 0-15,7-5 2 16,4-2-2-16,4-4 0 16,5 1-3-16,0-1 3 15,0 4 0-15,12 1 10 0,1 0 9 16,1 2-7-1,1 0 23-15,0 1-12 0,4 0 2 16,1 1 2 0,2 3-15-16,3 5-9 0,1-1-3 15,0 3-16-15,-3-6-93 16,-1-8-316-16</inkml:trace>
  <inkml:trace contextRef="#ctx0" brushRef="#br2" timeOffset="201853.433">32011 5614 318 0,'0'0'134'0,"0"0"-61"15,0 0-16 1,0 0-28-16,0 0-2 16,0 0 17-16,0 0 10 0,0 0-11 15,0 0 6-15,0 0-11 16,0 0 4-16,0 0-10 16,0-1-14-16,0 1-2 15,0 0-4-15,0 0-6 16,-5 0 15-16,-1 0-21 15,-6 6 0-15,-6 9 14 16,-4 5 18-16,-1 3-7 16,0 0-15-16,-3 3-9 15,3 0 6-15,0-4-7 0,-1-2 0 16,5-5 3 0,5-3-3-16,4-5 2 0,9-4-2 15,1-2 0-15,0-1 37 16,0 2-10-16,16-2-12 15,8 2 10-15,4 1-6 16,3 3-9-16,2 1-9 16,0 0 1-16,-3 0 3 15,-3 1-5-15,-9-2-3 16,-2-2-1-16,-4 2-50 16,-1-4-83-16,0 1-195 15</inkml:trace>
  <inkml:trace contextRef="#ctx0" brushRef="#br2" timeOffset="203094.948">32292 5928 801 0,'0'0'29'16,"0"0"-29"-16,0 0-29 15,0 0-43-15,0 0-168 16</inkml:trace>
  <inkml:trace contextRef="#ctx0" brushRef="#br2" timeOffset="203285.957">32546 5911 447 0,'0'0'369'0,"0"0"-369"15,0 0-31-15,0 0-39 16,0 0-167-16</inkml:trace>
  <inkml:trace contextRef="#ctx0" brushRef="#br2" timeOffset="203414.95">32748 5956 458 0,'0'0'0'0,"0"0"0"0</inkml:trace>
  <inkml:trace contextRef="#ctx0" brushRef="#br2" timeOffset="203535.325">32946 5998 295 0,'0'0'326'0,"0"0"-326"16,0 0-175-16</inkml:trace>
  <inkml:trace contextRef="#ctx0" brushRef="#br2" timeOffset="206372.394">15559 6017 446 0,'0'0'455'16,"0"0"-453"-16,0 0-2 16,0 0 0-16,0 0 16 15,0 0-16-15,0 0 2 16,0 3 4-16,0-3-5 15,0 0 1-15,0 0 10 16,0 0 21-16,2 0 34 16,-2-3-33-16,1-1-17 15,-1 0 12-15,0-2-7 16,0 0-11-16,-3 1 4 16,-6-1-15-16,-6 4 8 0,0 2-8 15,-4 0 0-15,-1 0 10 16,0 17-6-16,-3 5 16 15,2 8 1-15,2 2 6 16,7 2 6-16,5 3-14 16,7-2-1-16,0-2-5 15,14-3-10-15,12-6-1 16,2-5-2-16,6-6-1 16,2-7-6-16,0-6-105 15,0 0-136-15,-3 0-192 16</inkml:trace>
  <inkml:trace contextRef="#ctx0" brushRef="#br2" timeOffset="206624.691">15810 6082 551 0,'0'0'323'0,"0"0"-303"16,0 0 111-16,-15 94-12 16,12-42-31-16,1 1-19 15,2 0-34-15,0-3-24 16,-1-6-9-16,1-8 0 0,-2-7-2 16,1-7-45-16,1-8-78 15,0-9-136-15,0-5-241 16</inkml:trace>
  <inkml:trace contextRef="#ctx0" brushRef="#br2" timeOffset="206888.971">15815 6092 666 0,'0'0'8'16,"0"0"20"-16,0 0-12 15,0 0 0-15,80-23 3 0,-52 32 12 16,3 10 23-16,-1 3-2 16,-5 1 17-16,-6-2 12 15,-11 0-30-15,-8-3-2 16,0-2-26-16,-16-2-5 16,-11-1 11-16,-6-4-25 15,1-2 3-15,2-4-7 16,6-3-171-16,12 0-177 15</inkml:trace>
  <inkml:trace contextRef="#ctx0" brushRef="#br2" timeOffset="207431.953">16162 6161 317 0,'0'0'110'0,"0"0"-101"16,0 0 2-16,0 0 12 15,0 0 9-15,0 0-12 16,10-44 30-16,-10 38 1 15,0 1 1-15,0 2-6 16,-10 2 2-16,-7 1 8 16,1 0 2-16,-5 0 0 0,-4 8 3 15,1 10-11-15,-2 5-9 16,2 2 9-16,7 3-20 16,3 0-21-16,8-1-4 15,6-2-2-15,0-7 2 16,2-6-5-16,16-4-11 15,10-8-10-15,5 0-28 16,7-4-19-16,-3-10 5 16,-4-2 26-16,-5-5 32 15,-9 5 5-15,-6 0 0 16,-7 5 26-16,-5 5 46 0,-1 5 5 16,0 1-32-16,0 0-42 15,0 13 0-15,0 5 1 16,-3 3-2-1,3 1 5-15,0-3-7 16,2-3-12-16,12-4-104 0,2-6-147 16,4-6-157-16</inkml:trace>
  <inkml:trace contextRef="#ctx0" brushRef="#br2" timeOffset="207931.655">16444 6189 645 0,'0'0'51'0,"0"0"-40"0,0 0 104 15,0 0-28-15,0 0-61 16,-30 82-26-16,30-67 6 16,9-4-4-16,9-4-2 15,-2-2 0-15,2-5-8 16,-4 0 8-16,-7-2 0 15,-6-11-4-15,-1-2-5 16,-3-5 9-16,-14-1 14 16,-7 0-14-16,-5 0 0 15,1 1 1-15,4 3 1 16,3 1 0-16,12 2-2 16,8 3 4-16,1 2-9 0,13-3-27 15,17-1-23-15,4-4 36 16,5 0 7-16,-2-4 12 15,-1-4 0 1,-5-7 4-16,-4-5 12 0,-7 0-5 16,-5 3 4-16,-9 6-1 15,-6 7 21-15,0 7 16 16,0 5-2-16,-15 6-36 16,-2 3 5-16,-5 0-18 15,1 10 0-15,-1 13 8 16,1 9-8-16,4 6 1 15,4 6-2-15,6 1-3 16,2-1-31-16,5-3-60 0,0-5-80 16,1-9-99-16</inkml:trace>
  <inkml:trace contextRef="#ctx0" brushRef="#br2" timeOffset="208481.297">16654 6006 588 0,'0'0'40'0,"0"0"-2"16,0 0 116-16,0 0-24 0,3 90-34 15,-3-55-11 1,-2 0-18-16,-4 1-9 0,1-3-36 15,0-7 5-15,2-2-4 16,2-11-13-16,1-5 2 16,0-7-8-16,0-1 3 15,0 0 3-15,6-10-10 16,8-6-3-16,0 0-18 16,2 5-3-16,-4 2 6 15,0 2-12-15,-3 3 6 16,0-2 16-16,-1 3-7 0,-1 0 3 15,2-1-15-15,2 0-23 16,2 1-15-16,0-1 12 16,1-1 7-16,-2-5 20 15,0 2 26-15,-2-4-4 16,-1-1 8-16,-1-4-3 16,-1 2 7-16,0-1 11 15,-4 3-1-15,-1 5 8 16,-2 4-7-16,0 4 29 15,0 0-36 1,-5 4-7-16,-8 17 5 0,-4 4 22 16,0 5 4-16,3 2-25 15,1 2-9-15,5 1-4 16,2-4-2-16,5-1-104 16,1-11-61-16,0-7-206 0</inkml:trace>
  <inkml:trace contextRef="#ctx0" brushRef="#br2" timeOffset="209174.946">16950 6367 583 0,'0'0'388'0,"0"0"-367"16,0 0 4-16,0 0-23 15,0 0-2-15,0 0-79 16,0 0-149-16,3 2-484 16</inkml:trace>
  <inkml:trace contextRef="#ctx0" brushRef="#br2" timeOffset="209596.188">17512 6414 822 0,'0'0'159'16,"0"0"-136"-16,0 0 32 16,0 0-28-16,0 0 34 15,-3 87-33-15,0-60-28 16,0-1-9-16,-3-5-130 0,0-7-250 16</inkml:trace>
  <inkml:trace contextRef="#ctx0" brushRef="#br2" timeOffset="210030.643">18004 6102 512 0,'0'0'187'0,"0"0"-142"15,0 0 121-15,0 0-32 16,-19 90-28-16,8-52-16 16,1 1-30-16,1-1-31 0,5-4-19 15,2-4-10 1,2-9-6-16,0-7 3 0,0-10-149 15,0-4-188-15,0-3-417 16</inkml:trace>
  <inkml:trace contextRef="#ctx0" brushRef="#br2" timeOffset="210236.026">17819 6103 800 0,'0'0'70'0,"0"0"56"0,0 0-63 16,115-11-33-16,-53 11-4 15,-1 0-26-15,-5 8-21 16,-10-2-84-16,-16-5-224 16</inkml:trace>
  <inkml:trace contextRef="#ctx0" brushRef="#br2" timeOffset="210647.393">18174 6204 570 0,'0'0'78'0,"0"0"-30"0,0 0 83 16,0 0 2-16,0 0-48 15,0 0-69-15,10-13-13 16,-10 29-2-16,-5 7 8 16,2 2-9-16,3 4 0 15,0-4 16-15,3-4-16 16,16-4 1-16,3-7 10 0,4-6-10 15,4-4 16 1,4 0-15-16,-5-2 2 0,-4-15 6 16,-4-1-9-16,-8-4 4 15,-6-3 4-15,-2-2-6 16,-5-1-3-16,0 6-4 16,-10 4-10-16,-13 7-18 15,-5 6-22-15,-5 5-42 16,-1 0-23-16,4 10-39 15,9 3-91-15</inkml:trace>
  <inkml:trace contextRef="#ctx0" brushRef="#br2" timeOffset="212500.762">18955 6123 185 0,'0'0'160'16,"0"0"-56"-16,0 0-9 15,0 0-10-15,0 0 7 16,0 0 3-16,-5-33 1 16,5 29-34-16,2 2-3 15,-1 2 9-15,1 0-13 16,-2 0-6-16,0 0-27 16,0 10-21-16,0 14 15 0,0 9 11 15,-2 2 6-15,-7 1 5 16,3-1-19-16,2-7 5 15,1-6-12-15,0-6-10 16,3-5 9-16,0-9-11 16,0-2 0-16,0 0 4 15,1 0-4-15,16-12 0 16,5-8-55-16,3-5 0 16,1-1 14-16,-2-5-13 15,-2 5 5-15,-4 5 29 16,-5 5 20-16,-3 8 3 15,-3 4 14-15,-1 4 4 16,0 0 0-16,1 0-10 16,3 14 29-16,0 6 3 0,-3 1-13 15,-1-1 0-15,-1 0-30 16,-5-1 3-16,0-5-7 16,0-3-32-16,0-4-102 15,0-6-114-15,0-1-184 16</inkml:trace>
  <inkml:trace contextRef="#ctx0" brushRef="#br2" timeOffset="212798.175">19323 6179 558 0,'0'0'43'0,"0"0"-14"16,0 0-1-16,-19 72-13 15,19-48 46-15,6-5-40 16,16-6-3-16,6-6 4 16,7-7 3-16,4 0 8 15,-2-7-14-15,-3-11 9 16,-8-4 7-16,-12-1-9 16,-11-1-7-16,-3 0 5 15,-4 3 7-15,-17 5 0 16,-7 5-18-16,-5 4-11 0,-6 5-2 15,1 2-6 1,5 2-89-16,8 12-92 0,11 2-105 16</inkml:trace>
  <inkml:trace contextRef="#ctx0" brushRef="#br2" timeOffset="213365.838">19995 6171 161 0,'0'0'547'16,"0"0"-472"-16,0 0 60 15,0 0-87-15,0 0-18 16,0 0-11-16,59-32-18 16,-43 32 3-16,-2 0-4 15,-2 3 0-15,-3 8 12 16,0 1 2-16,-3 4 9 15,-1 1 11-15,-3 5 2 16,-2 0 11-16,0 3-21 16,0-4-12-16,-10 0-3 15,-4-2-11-15,-2-3-2 16,-1-4-79-16,0-7-170 16,0-5-402-16</inkml:trace>
  <inkml:trace contextRef="#ctx0" brushRef="#br2" timeOffset="213543.244">19966 6265 775 0,'0'0'99'0,"0"0"20"15,0 0-22-15,91-4-89 16,-56 4-8-16,-4 0-9 0,0 0-41 15,-5-2-59-15,-3-2-110 16,-2-4-272-16</inkml:trace>
  <inkml:trace contextRef="#ctx0" brushRef="#br2" timeOffset="213808.356">20451 6113 614 0,'0'0'125'16,"0"0"-14"-16,0 0 56 16,-28 94-67-16,23-69-32 0,4 0-18 15,1-4-21-15,0-6-13 16,0-2-16-16,-2-5 2 15,-1-4-2-15,-7-2-77 16,-2-2-85-16,1 0-165 16</inkml:trace>
  <inkml:trace contextRef="#ctx0" brushRef="#br2" timeOffset="213997.258">20263 6076 780 0,'0'0'85'0,"0"0"-45"15,0 0 0 1,0 0-40-16,110-7 0 0,-74 7-39 16,2 0-82-16,-1 0-58 15,-3 3-129-15</inkml:trace>
  <inkml:trace contextRef="#ctx0" brushRef="#br2" timeOffset="214340.001">20635 6073 498 0,'0'0'157'15,"0"0"-76"-15,0 0 18 16,0 0-35-16,0 0-12 0,0 0-5 16,-3 46 16-1,-3-18-19-15,-2-2-29 0,7 3 0 16,1-6-15-16,0 0 0 15,1-7-4-15,14-5-23 16,4-5-15-16,6-6 4 16,3 0-29-16,2-6 8 15,-2-10 6-15,-3-5 20 16,-2 0 21-16,-8-4 12 16,-2 6 4-16,-9 2 16 15,-2 9 6-15,-2 7 83 16,0 1-53-16,0 2-55 0,0 15 25 15,-8 6-4 1,3 1-7-16,5 1-7 0,0-2-8 16,0-2 0-16,4-6-33 15,9-3-75-15,5-10-97 16,2-2-228-16</inkml:trace>
  <inkml:trace contextRef="#ctx0" brushRef="#br2" timeOffset="-214645.33">21044 6169 512 0,'0'0'169'15,"0"0"-25"-15,-48 75 9 16,33-48-15-16,4-1-57 15,1-7-35-15,1-5-24 16,4-6-19-16,2-4 7 16,3-4-10-16,0 0 0 15,0 0-1-15,3-14-25 16,12-5-44-16,0-5 17 16,3-2 12-16,0-2 27 15,1 3 0-15,2 3 13 0,-6 5 1 16,-3 9 14-1,-3 2 15-15,-4 6 4 0,-5 0-22 16,0 8-11 0,0 10-5-16,0 5 5 15,0-3 13-15,0 2-8 16,0-5 1-16,7-5-1 0,12-4-4 16,3-5 17-16,6-3-16 15,3 0 0-15,5-9 2 16,-4-7-3-16,0 1-1 15,-4 2 0-15,-7 4 2 16,-6 7 3-16,-7 2-5 16,-8 0 0-16,0 12-6 15,0 6 2-15,0 3 0 16,-5 0-55-16,5-6-163 0,0-5-248 16</inkml:trace>
  <inkml:trace contextRef="#ctx0" brushRef="#br2" timeOffset="-213854.581">22043 6089 646 0,'0'0'71'15,"0"0"32"-15,0 0 29 16,0 0-11-16,-15 80-21 0,12-53-38 16,3-3-34-16,0-3-23 15,0-5 11-15,8-4-16 16,8-6 0-16,5-6-5 16,0 0-1-16,1-2-40 15,-3-12-12-15,-2-4 16 16,-1-3 19-16,-2-3-13 15,1 1 22-15,-5 6 14 16,-5 6 7-16,-2 8 20 16,-3 3 11-16,0 0-36 15,0 19 8-15,-2 4 20 16,-5 3 15-16,2 0-24 0,4 2-16 16,1-6-5-16,0-2-10 15,4-8-108-15,11-7-80 16,4-5-193-16</inkml:trace>
  <inkml:trace contextRef="#ctx0" brushRef="#br2" timeOffset="-213213.519">22483 6102 257 0,'0'0'324'0,"0"0"-259"16,0 0 51-16,0 0-10 0,0 0-37 16,0 0-3-16,2 29-27 15,-2-7 7-15,-2-2-11 16,-2 1-14-16,-2 1-11 16,-2-3 0-16,4 3-6 15,-4-1 22-15,4-2-18 16,-2-2-8-16,1-3 5 15,1-8-4-15,0-2-1 16,2-2 0-16,1-2-2 16,-1 0-1-16,2 0 3 15,-1 0-3-15,-3 0 3 16,3 0 9-16,-2 0-7 16,1 0-2-16,2 0 3 0,0 0 12 15,0-9-13 1,0-4-2-16,2-1 4 0,7 1-4 15,6 1 1-15,-3 2-3 16,4 6 5-16,1 3-6 16,2 1-1-16,1 0-5 15,-1 0-14-15,0 0-19 16,-2 0-18-16,-1 0 1 16,-1 0-38-16,0-5 13 15,-3-3-14-15,-2-3 20 16,-1-1 21-16,-3-2 45 15,0 0 12-15,-1 0 31 0,-2 1 16 16,-3 3 28 0,0 6 14-16,0 1 5 15,0 3-28-15,0 0-47 16,-14 13 0-16,-2 9 49 0,2 4 2 16,4 1-9-16,0-2-34 15,5-1-22-15,0-3-5 16,5-5-7-16,0-5-68 15,5-5-103-15,13-6-178 16</inkml:trace>
  <inkml:trace contextRef="#ctx0" brushRef="#br2" timeOffset="-212731.713">22874 6192 482 0,'0'0'32'0,"0"0"36"16,0 0 27-16,0 0-33 16,0 0-37-16,0 0 8 15,-10 55 4-15,1-43-1 16,1-2-17-16,1-1-2 0,-2 1-14 15,4-4 12-15,1-2-14 16,1 1 0-16,0-4 6 16,3-1-4-16,0 0 3 15,0 0 31-15,3-2-9 16,10-9-13-16,5-2-15 16,4-1-2-16,1-3 1 15,4-2-1-15,1-2-3 16,-1-1 2-16,0-4-3 15,-5-2-1-15,-5-5 6 16,-6 0-4-16,-5-3 5 16,-6 3 12-16,0 3 16 15,-3 6 14-15,-14 3-16 16,-7 9-11-16,-6 3-15 16,-3 7-2-16,0 2-3 0,4 5 1 15,7 14-64-15,9 6-94 16,12 0-125-16</inkml:trace>
  <inkml:trace contextRef="#ctx0" brushRef="#br2" timeOffset="-212325.289">23108 6275 783 0,'0'0'33'0,"0"0"-25"15,0 0 52-15,85 0 3 0,-61-8-48 16,1 0 9-16,-2-4 3 16,-2-1-25-16,-2-3-2 15,-8 0-5-15,-2-1-10 16,-6 3 9-16,-3-1-10 15,0 2 14-15,-3 2 2 16,-12 2 6-16,-5 4 1 16,1 4 4-16,-7 1-10 15,-2 0 16-15,0 14-5 16,1 4 1-16,3 5 13 16,6 2-5-16,2 0-9 0,8 3-4 15,5-1-7-15,3-4 18 16,0 0-19-16,5-8-11 15,14-2-21-15,5-7-75 16,9-6-118-16,4 0-259 16</inkml:trace>
  <inkml:trace contextRef="#ctx0" brushRef="#br2" timeOffset="-211899.54">23474 6155 677 0,'0'0'26'0,"0"0"68"16,0 0 50-1,-50 85-48-15,40-60-37 0,3 1-3 16,1-6-6-16,3-3-14 16,3-9-9-16,0-3-14 15,0-4 6-15,4-1-15 16,11 0-1-16,11-1-3 15,3-12-54-15,4-5-78 16,0-1-22-16,0 0-55 16,-6 2 16-16,-7 2 27 15,-7 3 28-15,-9 4 138 16,-4 2 80-16,0 5 85 16,-9 1-134-16,-12 0 17 15,-3 7 69-15,0 7-39 0,1 5-2 16,2 0 11-16,7 0-36 15,7-1 6-15,4-1-20 16,3-3-7-16,0-3 12 16,6-2-30-16,9-5-1 15,2-1-11-15,6-3-83 16,3 0-120-16,2-1-258 16</inkml:trace>
  <inkml:trace contextRef="#ctx0" brushRef="#br2" timeOffset="-211516.052">23845 6230 628 0,'0'0'52'0,"0"0"-18"16,0 0 46-16,0 0-39 15,0 0-6-15,0 0-19 16,42 49 1-16,-30-49-17 16,-1 0-2-16,-1-7-2 15,-7-6-14-15,-3-2 1 16,0-1 11-16,0-2 6 0,-12 2 10 16,-3 6-3-16,-6 4 10 15,0 6 13-15,-6 0 8 16,-1 7 7-16,1 12 5 15,3 5-13-15,11 5 11 16,3 2-16-16,7-1-26 16,3-1 3-1,0-5-6-15,8-4-3 0,12-5-23 16,8-5-105-16,5-6-106 16,3-4-218-16</inkml:trace>
  <inkml:trace contextRef="#ctx0" brushRef="#br2" timeOffset="-211093.87">24166 6291 427 0,'0'0'1'0,"0"0"40"15,0 0 15-15,0 0 2 16,0 0-5-16,0 0-27 15,45 9 0-15,-38-12-15 16,2-8 20-16,0 3 4 16,-4-3 13-16,-1 3 4 15,-4-1-6-15,0 0-11 16,0 2-4-16,-19 3-23 16,-8 2-2-16,-8 2 11 0,0 0-1 15,4 10 7-15,5 6-13 16,7-1-9-16,10 1 1 15,9-3-2-15,0 0 0 16,12-4 7-16,16-3-7 16,5-2-41-16,0-3-12 15,0 2-18-15,-8-1 33 16,-4 3 35-16,-9 1 3 16,-5 4 18-16,-5 0 25 15,-2 7-9-15,0-2-18 0,0 0-15 16,0 0-1-1,0-8-51-15,1-3-294 0</inkml:trace>
  <inkml:trace contextRef="#ctx0" brushRef="#br2" timeOffset="-210399.521">24751 6264 627 0,'0'0'77'0,"0"0"41"15,-63 86-21 1,44-59-33-16,4-5-32 0,3-5-8 16,6-7 2-16,4-6-24 15,2-4 0-15,0 0 19 16,11-2 10-16,10-16-29 16,3-4-2-16,-2-3-6 15,4-4 3-15,-1-2-13 16,-1 3-6-16,-6 7 15 15,-8 7 7-15,-6 6 11 16,-4 8 4-16,0 0-13 16,-1 9-4-16,-11 11 4 15,3 5-1-15,5-2 21 16,4-2-8-16,0-4 6 0,9-4-2 16,16-6 5-16,8-5 8 15,6-2-28-15,2 0-2 16,0 0-1-16,-5 0 2 15,-8 0 1-15,-6 0-3 16,-10 8 0-16,-3 4-3 16,-8 2 1-16,-1 2-7 15,0 1 5-15,0 1-9 16,5-5-96-16,7-7-311 16</inkml:trace>
  <inkml:trace contextRef="#ctx0" brushRef="#br2" timeOffset="-208705.624">17325 6897 577 0,'0'0'125'0,"0"0"-123"16,0 0 71-16,0 0-7 16,0 0-43-16,0 0-6 15,26 0-11-15,-17-3-4 16,-5-3 8-16,-4 0 4 16,0-1 3-16,0 1 5 15,0 2 13-15,-11 0 10 16,-3 4-19-16,-4 0 1 0,-2 0 11 15,-2 5 9-15,-1 11 2 16,0 4-16-16,4 3-16 16,4 3 12-16,7 1-20 15,8 1-8-15,0-3-1 16,24-3-8-16,13-8-29 16,12-9-38-16,3-5-41 15,1 0-15-15,-2-11-108 16,-11-8 50-16,-6-3 5 15,-8-2 134-15,-9-5 50 16,-6 3 178-16,-6 3-41 16,-4 7 9-16,-1 6 15 15,0 6-35-15,0 4-59 16,-4 0-50-16,-2 8-9 16,1 10-8-16,3 6 1 0,2-1 12 15,0-3-13-15,14-5-2 16,5-5 1-16,4-7 1 15,4-3-2-15,3-3 2 16,-1-15-4-16,0-1 1 16,-4-2 3-16,-6 1 0 15,-5 5 6-15,-5 5-3 16,-3 5 12-16,-5 5-15 16,-1 0-7-16,0 19-3 15,-1 12 8-15,-11 12 2 16,1 7 1-16,4 3 1 15,-3 3 2-15,4-6-4 16,0-4 0-16,-4-8 0 16,-3-6 5-16,-3-10 7 15,-5-4 18-15,-3-8 9 16,-1-8 15-16,1-2-14 0,0 0-12 16,3-11 4-16,7-4-18 15,3-3-14-15,5-1-2 16,6-1-59-16,0 1-49 15,9-1-65-15,16-1-147 16,6-4-294-16</inkml:trace>
  <inkml:trace contextRef="#ctx0" brushRef="#br2" timeOffset="-207985.423">18107 6892 659 0,'0'0'51'16,"0"0"110"-16,-27 89-17 16,12-52-32-16,1 2-25 15,3-3-24-15,1-5-25 16,4-8-1-16,3-7-37 0,1-10 2 15,2-6 3-15,0 0-3 16,3-10-2-16,12-15-41 16,2-6-22-16,2-5 1 15,-1-3-11-15,0-3 15 16,-1 7 15-16,0 6 14 16,-4 11 29-16,-5 8 25 15,-4 8 25-15,-4 2 11 16,0 0-50-16,0 15-8 15,0 7 36-15,0 4-14 16,0 0 9-16,0-5-7 16,5-3-20-16,10-8 4 15,3-6-11-15,7-4 0 16,-1 0 5-16,0-14-5 16,-5-3-15-16,1-4 8 15,-5-2-10-15,2 3 17 0,-1 3-10 16,-3 5 10-16,-4 8-2 15,-5 4 2-15,-2 0-5 16,-1 11 2-16,-1 8 3 16,0 4 11-16,2-3 0 15,1 0-7-15,4-6 10 16,4-3-10-16,5-7 0 16,3-4 4-16,5 0-7 15,0 0 1-15,1-14-2 16,0 0-12-16,-2 2 7 15,-2 1-9-15,-4 1 6 0,-4 8 8 16,-7 0 0 0,-2 2 0-16,-2 0 0 0,-2 11 0 15,0 6 9 1,0 3-2-16,-9 3-1 0,-6 0-4 16,0-1 3-16,-3 2-10 15,3-3-68 1,1-9-162-16,4-7-300 15</inkml:trace>
  <inkml:trace contextRef="#ctx0" brushRef="#br2" timeOffset="-207399.208">18831 6916 388 0,'0'0'88'16,"0"0"32"-16,0 0-21 0,0 0-11 15,0 0-33 1,0 0-3-16,-64 83-22 0,52-71-7 16,3-3-3-16,2-1-16 15,2-5-4-15,4 0 0 16,1-3 3-16,-2 0-3 16,-1 0 0-16,0-6-33 15,-2 0-8-15,2-2 4 16,0 0 13-16,3-1 20 15,0 0 4-15,0-1 5 16,0-1 11-16,5-1 1 16,4 1 0-16,4-1-5 15,2 4-5-15,-1 0-7 16,4 3 0-16,-2 1-5 16,-3 4 2-16,1 0 3 15,-2 0 6-15,-3 9 12 16,-3 7 10-16,1 7 10 0,-4 0 17 15,0 1-6-15,0-2-7 16,2-2-8-16,-2-3-2 16,3-4-16-16,4-5-10 15,0-2-6-15,4-5-57 16,2-1-141-16,1 0-483 16</inkml:trace>
  <inkml:trace contextRef="#ctx0" brushRef="#br2" timeOffset="-206906.745">18905 7049 448 0,'0'0'0'16,"0"0"-9"-16,99-50 9 16,-63 35 17-16,-3-2-3 15,-3 4 2-15,-4 0-11 16,-6 3-2-16,-8 3 24 16,-5 2 15-16,-3 3 29 15,-4 2 25-15,0 0-41 16,0 0-34-16,0 11-5 15,-11 12 73-15,-1 4-13 16,0 2-10-16,4 2-22 0,4 0-18 16,2-1-21-16,2-3-5 15,0-4-8-15,0-9-158 16,0-8-336-16</inkml:trace>
  <inkml:trace contextRef="#ctx0" brushRef="#br2" timeOffset="-206434.75">19405 6909 688 0,'0'0'72'0,"0"0"78"15,0 0-54-15,-36 77-46 16,33-59-32-16,3 0-14 16,6-6 9-16,18-6-8 0,6-6-3 15,3 0-2-15,1-5-9 16,-1-10 0-16,-3-3 4 16,-8 1 5-16,-7 3 3 15,-5 6-2-15,-7 6 33 16,-3 2 10-16,0 0-44 15,0 13-15-15,-5 6 11 16,-3 2-31-16,5-1-43 16,3-3-126-16,0-9-119 15</inkml:trace>
  <inkml:trace contextRef="#ctx0" brushRef="#br2" timeOffset="-206005.518">19824 6894 664 0,'0'0'5'0,"0"0"99"15,-29 91 12-15,11-42-52 16,0 5-12-16,-2 0-30 16,0-3-4-16,1-4-17 15,3-10 1-15,6-9 4 16,4-9-5-16,3-10-1 0,0-7-13 15,3-2-70 1,0-7 14-16,0-16-92 0,6-7 56 16,6-7 42-16,1-13-5 15,8-8 9-15,3-5 17 16,3-1 21-16,1 8 13 16,0 13 8-16,-6 15 109 15,-3 15 88-15,-6 10-91 16,-1 3-89-16,-3 1-3 15,-3 18 52-15,-4 5 21 16,-2 6-20-16,0 3-6 16,-9-3-21-16,-4-2-18 0,-1-3-15 15,0-8-7 1,6-5-1-16,2-5-3 16,6-7-103-16,0 0-102 15,4-4-38-15</inkml:trace>
  <inkml:trace contextRef="#ctx0" brushRef="#br2" timeOffset="-205756.808">20060 6917 614 0,'0'0'113'16,"0"0"-99"-16,0 0 72 16,0 0-8-16,-59 79-21 15,54-55-13-15,5-3-21 16,0-5-10-16,15-10-10 15,5-4 39-15,5-2 7 0,3-6-21 16,-1-13-4-16,-6-5-15 16,-9 0-9-16,-6-1-21 15,-6 0-61-15,0 8-2 16,-6 8-10-16,-9 7-43 16,-2 2-27-16,5 4-51 15</inkml:trace>
  <inkml:trace contextRef="#ctx0" brushRef="#br2" timeOffset="-205316.846">20302 6942 606 0,'0'0'21'15,"0"0"-16"-15,0 0-2 16,-40 72 7-16,30-52-10 15,3-4 1-15,6-3 4 16,1-7-5-16,0-4 4 16,13-2-8-16,2-2 2 15,3-12-1-15,-1-5 0 16,-3-1 3-16,-5-8-2 16,-4 1-9-16,-2-5-12 15,-2 1 23-15,-1 2 1 16,0 1 23-16,0 0 22 0,0 1 24 15,0 2-2-15,0 0-30 16,0 2 2-16,17 1-22 16,8-1-17-16,6 2 22 15,-1 1-23-15,-2 2 0 16,-6 0 9-16,-8 5 3 16,-9 4 33-1,-5 6 1-15,-6 3-34 0,-21 0 7 16,-9 6-18-16,-4 14-1 15,1 5 10-15,5 6-10 16,7 7-7-16,9-1-123 16,6-1-178-16</inkml:trace>
  <inkml:trace contextRef="#ctx0" brushRef="#br2" timeOffset="-204851.181">20567 6900 478 0,'0'0'137'16,"0"0"-124"-16,0 0 63 15,0 0 34-15,0 0-34 16,0 0-40-16,80-47-11 15,-79 37-15-15,2 2-10 0,-3 0-2 16,0 3 2 0,0-1 13-16,-6 3-13 0,-9 3 7 15,-7 0 17-15,-6 10 8 16,-7 10 3-16,2 3-3 16,2 3-23-16,6 1 3 15,10 1-12-15,7-4-5 16,8-4 5-16,0-7-18 15,21-4-24-15,7-6-14 16,5-3-30-16,5-2 17 16,0-10 26-16,-3-6 34 15,-4 3 7-15,-10 5 2 16,-6 4 5-16,-11 6 69 0,-4 0-24 16,0 0-50-16,-4 12-3 15,-8 5 3-15,2 0-3 16,5-2-91-16,5-5-100 15,0-4-201-15</inkml:trace>
  <inkml:trace contextRef="#ctx0" brushRef="#br2" timeOffset="-203936.089">20909 6907 773 0,'0'0'60'0,"0"0"66"16,-63 87-9-16,46-61-24 15,5-6-32-15,6-7-33 16,4-7-22-16,2-6 8 16,0 0-14-16,15 0-12 15,12-6-35-15,6-7-61 16,1 1-1-16,2-3-1 15,-1 1 13-15,1-1 27 16,-3-4 41-16,-3 1 29 16,-6 0 4-16,-6 3 40 0,-7 4 33 15,-6 4 34 1,-3 5-29-16,-2 2-25 16,-5 0-49-16,-14 15 8 15,-6 4 42-15,1 7-13 0,3 1-5 16,4-1-17-16,7-2-19 15,5-4 1-15,5-4-5 16,0-8-1-16,2-4-5 16,13-2-29-16,7-2-59 15,7 0-57-15,2-10-49 16,2-2 33-16,0-3 18 16,-1-1-69-16,1-2 197 15,-3 0 21-15,-3 0 87 16,-3 3 30-16,-6 0 0 15,-5 5-4-15,-2 4-14 16,-5 2 1-16,-2 2-8 0,-2 2-21 16,-2 0-24-16,0 0-42 15,0 7 2 1,-14 11 16-16,-2 2 11 0,1-1-1 16,3-1-7-16,2 2-5 15,3-8-3-15,4 2-10 16,3-4-7-16,0-5 15 15,0 1-12-15,5-3-1 16,10-2 9-16,3-1-8 16,3 0 3-16,4-3-7 15,-2-8-8-15,3-5-3 16,0-1-22-16,0-1-18 0,-3-1-50 16,-4 0-37-16,-2 6-27 15,-7 2 10-15,-4 5 62 16,-2 2 29-16,-2 1 39 15,-2 2 25-15,0-1 36 16,0 2 7-16,0-1-16 16,0 1-2-16,0-2 9 15,0 2 18-15,-4 0-33 16,-1 0-5-16,-1 0 14 16,-1 2 30-16,-3 6-3 15,-1 6 1-15,-1 0 2 16,-1 5 8-16,2 1-28 15,2-1 11-15,0 3-5 16,5-4-27-16,1-2-11 0,3-3-6 16,0-4-72-1,0-9-259-15</inkml:trace>
  <inkml:trace contextRef="#ctx0" brushRef="#br2" timeOffset="-203427.384">22057 6996 98 0,'0'0'208'16,"0"0"-186"-16,0 0 32 16,0 0 34-16,0 0-12 15,0 0 3-15,61-79-11 16,-58 66 0-16,-3 1 8 15,0 4-5-15,0 0-25 0,-6 2-41 16,-10 2-2 0,-4 4 9-16,-10 0-12 0,-1 0 0 15,-4 14 6-15,1 4-1 16,4 2 8-16,2 1 4 16,5 1-14-16,7 2 11 15,3 0-14-15,7-2 2 16,4 1 11-16,2-2-2 15,0-2 11-15,12-3-4 16,10-2-14-16,4-4 7 16,2-6-11-16,3-4-144 15,2 0-237-15</inkml:trace>
  <inkml:trace contextRef="#ctx0" brushRef="#br2" timeOffset="-202215.539">22787 6760 5 0,'0'0'679'0,"0"0"-625"16,0 0 52-16,0 0 46 16,0 0-49-16,-35 103-16 15,23-69-27-15,1-2 1 16,4 0-24-16,2-7 10 15,2-8-29-15,3-7-13 16,0-6-2-16,0-4-2 16,0 0 3-16,6 0-4 15,11-11-14-15,4-4-15 0,2-5-17 16,3 2 6 0,-1 0 2-16,4 5-12 0,-1 8 18 15,0 1 4 1,-2 2 0-16,-3 0 2 0,-6-1 2 15,-4-1 24-15,-7-4 3 16,-4 2-1-16,-2-2 32 16,0 3-2-16,0 0-1 15,0 4 14-15,-9 1-23 16,-6 0-8-16,-2 10 1 16,0 9-1-16,-3 5 16 15,8 2-21-15,8 0-8 16,4-1 7-16,0 0-8 0,16-8-5 15,8-1-4-15,8-10-35 16,3-4-3-16,7-2-31 16,-2-2-8-16,-1-8 50 15,-3-8 19-15,-5-1 14 16,-2-5-1-16,-5-3 8 16,-4 0 1-16,-5 0-5 15,-3 2 0-15,-6 4 10 16,-3 3-6-16,-3 3 17 15,0 5 11-15,-9 1-18 16,-4 3 1-16,-4 6-6 16,0 0-8-16,-3 0 14 15,-4 15-9-15,2 4 2 16,0 5 4-16,2 3 7 0,5-1 7 16,6 1-12-16,6 3 4 15,3-2 7-15,0-3-20 16,8 1-5-16,9-5-4 15,12-7-113-15,7-10-273 16</inkml:trace>
  <inkml:trace contextRef="#ctx0" brushRef="#br2" timeOffset="-201463.648">23990 6836 632 0,'0'0'120'0,"0"0"55"0,-48 95-15 16,33-63-58-16,5-4-31 16,1-8-11-16,5-6-41 15,4-5-4-15,0-9-15 16,0 0 1-16,3 0-4 16,14-16-11-16,3-3-58 15,4-6 12-15,-1-2 5 16,3-2 17-16,-1 1 18 15,-2 7 10-15,-6 7 10 16,-7 7 3-16,-7 7 39 16,-3 0-24-16,0 15-17 0,0 10 48 15,0 3-2 1,-2 0-20-16,-1-1-4 16,3-5-18-16,0-5-4 0,0-3-1 15,0-10-82-15,10-4-97 16,5 0-149-16</inkml:trace>
  <inkml:trace contextRef="#ctx0" brushRef="#br2" timeOffset="-201258.163">24346 6839 486 0,'0'0'124'0,"-35"83"13"16,14-30 12-1,-3 6-51-15,0-1-5 16,0-3-40-16,3-5-11 0,-1-9-24 16,6-7 10-1,2-11-28-15,2-7 3 0,5-6-6 16,-1-10-6-16,5 0-91 16,3-15-79-16,0-10-293 15</inkml:trace>
  <inkml:trace contextRef="#ctx0" brushRef="#br2" timeOffset="-201018.111">24456 6813 645 0,'0'0'49'0,"0"0"9"15,0 0 59-15,0 0-43 16,0 0 1-16,9 87-22 15,-9-65-17-15,0 0-18 16,0-3-17-16,-3-1 6 16,-3-7-7-16,-1-3-6 15,0-4-31-15,-5-4-60 16,2 0-57-16,1 0-84 16,1-10-258-16</inkml:trace>
  <inkml:trace contextRef="#ctx0" brushRef="#br2" timeOffset="-200505.639">24679 6865 188 0,'0'0'470'16,"0"0"-384"-16,0 0 17 15,-48 89-29-15,48-65-23 16,0-5-26-16,3-3 11 16,17-5-22-16,-1-7-10 15,8-4 17-15,1 0-17 16,-1-4-1-16,-1-11-1 15,-7-6 1-15,-4-4-6 0,-8-2-7 16,-3 1-3-16,-4 1 11 16,0 6-7-16,-17 6 5 15,-5 8-7-15,-2 5-24 16,0 0 10-16,7 5-46 16,6 9-76-16,8 3-119 15</inkml:trace>
  <inkml:trace contextRef="#ctx0" brushRef="#br2" timeOffset="-200163.477">25037 6848 339 0,'0'0'358'0,"0"0"-333"16,0 0 108-16,0 0 18 15,-25 76-66-15,22-51-13 16,3 1-10-16,0-7-27 16,0-2-21-16,8-4-6 15,8-9-4-15,3-2 8 16,5-2-12-16,0 0-5 16,-2-10-16-16,-4-6-22 15,0 0-9-15,-4 3-3 16,-4 3-1-16,-4 6 52 15,-6 4 1-15,0 0-18 0,0 13 15 16,-3 4 4-16,0-2 0 16,3-3-59-16,0-2-96 15,11-8-70-15,8-2-356 16</inkml:trace>
  <inkml:trace contextRef="#ctx0" brushRef="#br2" timeOffset="-199749.761">25531 6809 500 0,'0'0'118'16,"0"0"-79"-16,0 0 80 15,5 81-17-15,-23-43-37 16,-9-3-16-16,-8 6-9 16,-3 6-13-16,4 1-3 15,5 2-13-15,16-2 7 0,7-9-15 16,6-6-1-1,0-8 9-15,0-11-9 0,-3-11 3 16,-3-3 3 0,1 0 3-16,-2-7 45 0,-4-16-25 15,-2-6-31-15,2-6-21 16,4 4-60-16,5 4-50 16,2 6-104-1,3 9-10-15,19 3-283 0</inkml:trace>
  <inkml:trace contextRef="#ctx0" brushRef="#br2" timeOffset="-199215.76">25724 6876 645 0,'0'0'54'15,"0"0"-52"-15,0 0-2 16,0 0 46-16,0 0-7 15,-94 75-16-15,82-54-14 16,4-5-8-16,7-5 13 16,1-6-14-16,0-5-4 15,3 0 4-15,13 0 0 16,8-8-23-16,3-7-20 16,0-5-20-16,-1-2-3 15,-1-4-27-15,-5-3-53 16,0-6-21-16,-7 2 139 0,-1 1 28 15,-3 2 58 1,-3 5 86-16,-1 5-53 0,-1-3-70 16,5 5-13-16,1 0 17 15,2 3 16-15,5-1 5 16,-1 1-31-16,3-1 5 16,2-4 23-16,2-1-5 15,2-3-8-15,2-2-1 16,-2-4 0-16,-1-1-8 15,-4 1-7-15,-3 2-10 16,-4 6 11-16,-9 2 4 16,-4 4 40-16,0 5-1 0,-6 2-36 15,-14 6-18 1,-5 3-3-16,-2 3 3 0,-1 21 4 16,1 12-8-1,2 8 0-15,0 11 2 0,3 1-1 16,3 1-1-16,3-1-81 15,-1-4-89-15,5-7-76 16</inkml:trace>
  <inkml:trace contextRef="#ctx0" brushRef="#br2" timeOffset="-198970.787">26083 7097 818 0,'0'0'0'0,"0"0"-221"15,0 0-231-15</inkml:trace>
  <inkml:trace contextRef="#ctx0" brushRef="#br2" timeOffset="-185618.777">18043 11143 223 0,'0'0'88'0,"0"0"-23"0,0 0 26 15,0 0-31-15,0 0-20 16,0 0-14-16,0 0-9 16,0 0-3-16,9-12 7 15,-7 10-3-15,-1 1 30 16,2-1-12-16,-1 1 2 15,2 1-2-15,-3-2-9 16,-1 2 3-16,2 0 0 16,-2 0-10-16,0 0 25 15,0 0-20-15,0 0 6 16,0 0 2-16,0 0-14 16,0 0 0-16,0 0-1 15,0 0-16-15,0 0 33 0,0 0-27 16,0 0 4-1,0 0 11-15,0 0-7 0,0 0-1 16,0 0-6-16,0 0-6 16,1 0 21-16,4 0-23 15,4 0 3-15,4 0 14 16,4-2-13-16,0-4-3 16,0 0-2-16,1 0 4 15,-1 0-4-15,-1-1 0 16,-3 2-2-16,-3 2 2 15,-5 1 0-15,-3 2 1 16,-1 0-1-16,-1 0 0 16,2 0-2-16,-1 0 2 15,2 0 0-15,0 0-1 16,0 0 2-16,0 0-1 0,3 0 0 16,-3 0 1-1,1 0-2-15,-1 0 1 0,0 0 0 16,-1 0-3-16,-1 2 6 15,1 0-2-15,-1-1-1 16,-1 1 1-16,2 0-1 16,1-2 0-16,-1 1 0 15,-1-1 0-15,3 1 1 16,-2-1 1-16,1 0-2 16,3 2 1-16,1-2 7 15,5 0-8-15,-3 0 0 16,2 1 2-16,-2 0-1 0,-1 1 1 15,-2-1-2 1,0 1 0-16,-3-1 1 0,2-1-1 16,1 2-1-16,-2-2 0 15,1 0 2-15,-2 0 2 16,1 0-3-16,-1 0 0 16,2 0 0-16,0 2 0 15,0 0 0-15,1-2-2 16,2 4 4-16,-2-1-2 15,1 0 0-15,-1-1 0 16,-2 1-1-16,-1 0 1 16,2 0 0-16,-2 0 0 15,2-1 1-15,0-1 0 0,0 2-1 16,-1-1 0-16,1-1 0 16,-1 2 0-16,1-3 0 15,-2 0 0-15,1 0 1 16,0 0 1-16,0 0-2 15,0 0 0-15,4 0 0 16,-1 0 0-16,3-6 0 16,-1 0 0-16,1-3 1 15,1 2-1-15,-3 1 0 16,-2 2 0-16,-2 2 0 16,-1-3 0-16,4 1 0 15,1-1-1-15,0 0 4 16,-1 1-3-16,-4 0 0 15,1 3 0-15,-4 1-3 0,0 0 3 16,0 0-1-16,0 0-1 16,0 0 4-16,0 0-4 15,2 0 0-15,1 0 2 16,0 0-1-16,-2 0 1 16,2 1-7-16,-1 3-20 15,1-2-103-15,0 1-101 16,0-3-300-16</inkml:trace>
  <inkml:trace contextRef="#ctx0" brushRef="#br2" timeOffset="-183806.166">20365 11024 338 0,'0'0'107'0,"0"0"-59"16,0 0 35-16,0 0-1 15,0 0-17-15,0 0-7 16,-3 0 21-16,3 0-28 16,0 0-5-16,0 0-5 15,0 0-21-15,0 0 4 16,0 0-16-16,0 0-3 16,0 0 21-16,0 0-18 15,0 0 5-15,0 0 8 16,0 0-4-16,1 0-1 15,5 0-16-15,3-3 0 16,-2 0-1-16,3 0 1 16,0 0 0-16,0 0-2 15,-1 1 4-15,3 0-1 0,-3-2-1 16,0 4 0-16,-1-2 1 16,-3 2-1-16,-2 0 0 15,-1 0-2-15,1 0 5 16,0 0-1-16,0 0-2 15,2 0 0-15,1 0-2 16,1 0 2 0,2 0 0-16,-2 0 0 0,-1 0 4 15,0 2 2-15,-2 2-6 16,0 0 0-16,-1 1 2 16,-2-1-2-16,1 0 0 15,-1-1-2-15,1 0 5 16,1 3-1-16,0-1-2 15,1-1 0-15,3 0 10 0,-2 0-8 16,-1 1-2-16,2-1 4 16,1 0-2-16,1-4 12 15,-2 4-14-15,-1-4 0 16,-2 2 12-16,0-1-9 16,1-1-3-16,1 2 11 15,0-1-9-15,3-1 20 16,-2 1-22-16,3 0 1 15,1 1 6-15,-1-2-7 16,1 0 0-16,1 0 0 16,-2 0 4-16,0 0-2 0,0 0-2 15,-1 0 0 1,-2 0-1-16,-2-2 1 16,2 0 0-16,3-1-2 15,-5 0 6-15,2 0-4 0,-3 2 0 16,0 1 0-16,-1 0-1 15,-2-2 2-15,0 2-1 16,0 0 2-16,0 0 3 16,0-2 4-16,0 2-9 15,0 0 0-15,0 0 11 16,3-2-10-16,-1 0 0 16,1 0-1-16,1-1 3 15,-3 2-1-15,1-1-2 16,-2 2 0-16,0 0 2 0,0 0-2 15,0 0 0-15,0 0-2 16,0 0 0-16,0 0-2 16,0 0-61-16,0 0-144 15,-7 0-299-15</inkml:trace>
  <inkml:trace contextRef="#ctx0" brushRef="#br2" timeOffset="-167960.72">17519 8237 465 0,'0'0'44'0,"0"0"-11"16,0 0 28-16,0 0 2 15,0 0 16-15,0 0 5 0,0 0-22 16,0 0-4-16,27-56-28 16,-25 51 23-16,-1 3-20 15,-1-4-18-15,2-1 18 16,-1 2-12-16,-1-1-6 15,0 3 12-15,0-1-8 16,0 3 29-16,0 1-27 16,0 0-14-16,0 0 10 15,0 0-13-15,0 0-4 16,0 1 0-16,0 20 3 16,0 11 5-16,-4 10 0 0,-2 10 2 15,2 9 21 1,1 10-2-16,3 4-12 0,0 6 2 15,0-2-19-15,0-6 18 16,0-4-18-16,0-8 0 16,3-6 0-16,-1-6 0 15,-2-3 0-15,0-7 0 16,0-6 2-16,0-2 3 16,-5-5-5-16,-2-3 0 15,0-3 3-15,1-3-3 16,1-8-9-16,4-3-22 15,1-6-63-15,1 0-120 16,19-17-202-16</inkml:trace>
  <inkml:trace contextRef="#ctx0" brushRef="#br2" timeOffset="-165937.717">17525 8151 603 0,'0'0'115'0,"0"0"-71"16,0 0 57-16,0 0-2 0,0 0-14 15,0 0 5-15,-20-25-44 16,28 23-27-16,14-1-5 16,10 1-9-16,10 2 11 15,6 0 8-15,5 0-22 16,6 0 18-16,3 0-20 15,4 2 0-15,0 5 2 16,1 3-2-16,1-1 0 16,-5 0-1-16,-4-1 3 15,-4-2-9-15,-2-2 7 16,-4-4-15-16,-1 0 7 16,0 0-8-16,-6 0 1 0,-1 0 5 15,-4 0 10-15,-4 2-3 16,-4 0 3-16,-8 1-8 15,-6-2 4-15,-6 3-1 16,-3-4 3-16,-1 0-1 16,-2 0 6-16,2 0-2 15,-1 0-1-15,2 0 0 16,1 0 1-16,3 2-1 16,0-2 0-16,2 2-2 15,3-1 6-15,-3 2-6 16,-2-1 2-16,-4 1-3 15,-1-2 3-15,-4-1 0 16,1 0 0-16,-1 1-1 16,4-1 3-16,1 0-1 0,4 2-1 15,-1-2 0-15,0 1-1 16,3-1 1-16,-1 0 0 16,2 3 0-16,-3-3 2 15,1 3 0-15,-3-2-2 16,0 1-3-16,-2-2 3 15,2 4 0-15,1-3 1 16,1-1-3-16,-1 0 7 16,0 0-5-16,0 0 0 15,0 0-2-15,3 0 1 16,1 0 1-16,1 0 0 16,0 0-1-16,-3 0 6 15,-3 0-8-15,-4 0 3 16,0 0 0-16,-4 0 3 0,0 0 0 15,0 0-1-15,0 0-2 16,0 0 3 0,0 0 1-16,0 0-4 0,2 1 0 15,-1 4 0-15,4 2 1 16,-1 5-1-16,2 4 0 16,-2 1 7-16,-1 6-5 15,-3 0-2-15,0 0 0 16,0 4 5-16,0 1-2 15,0 2 0-15,-2 1-1 16,-3 2 3-16,-1 3 10 0,0 1-15 16,2 0 0-16,-3 2 14 15,1-3-8 1,1 1-1-16,1-2-2 16,-3 1 1-16,3-2 9 15,-2-1-13-15,0 0 0 0,2-2 6 16,-2-2-6-16,-2 0 1 15,0-1-2-15,1-1 5 16,1-1-1-16,2-1-3 16,1 1 0-16,1-2 1 15,2-1 0-15,0-2 0 16,0-3-1-16,0-2 2 16,0-1 0-16,0 0-2 15,0-2-3-15,0 2 3 16,0-1 0-16,0 1 1 0,0 0-3 15,-5-1 4-15,3-3-2 16,1 1 0-16,-1-3-2 16,2 0 2-1,-1-1 0-15,1-1 1 0,0-1-4 16,0-1 8-16,0-3-6 16,0-1 1-16,0-1-2 15,0 0 1-15,0 0 2 16,-2 0 0-16,1 0-1 15,-4 0-1-15,-1 0-4 16,-6 0 5-16,-1 0 0 16,-8 0-1-16,-2-3 1 0,-4 3 0 15,-1-3-4-15,-2 1 9 16,1-1-4-16,-1-3-1 16,-2-1 0-16,1-2 0 15,0 3 0-15,-1-2 0 16,1 0 0-16,-2 3 2 15,-1-2 0-15,-5 2-2 16,-1 1 0-16,-1 0 1 16,-1 1 0-16,0-1 1 15,0 1-2-15,-4 0 6 16,-1-1 6-16,0-1-12 16,-1 1 0-16,2-3 7 15,1 2-7-15,0-2 0 16,0 3-1-16,4 0 6 15,5 2 10-15,4 2-15 16,7 0 0-16,7 0 4 16,2 0-3-16,4 0-1 0,0 0 0 15,0 0 2-15,0 0-2 16,-3 0 0-16,0 0 0 16,-1 0 1-16,-2 0-1 15,0 2 0-15,0-2-1 16,2 4 3-16,2-3 4 15,4-1-6-15,1 0 0 16,4 0 4-16,0 0-4 0,0 0 2 16,0 0-4-16,2 0 6 15,2 0 1 1,-1 1-5-16,1-1 0 0,1 0 9 16,0 2-1-16,0-2 2 15,0 0 4-15,0 0-13 16,0 0 26-16,0 0-27 15,0 0 0-15,0 0-5 16,0 0-1-16,3 0-54 16,16-6-62-16,5-5-381 15</inkml:trace>
  <inkml:trace contextRef="#ctx0" brushRef="#br2" timeOffset="-163783.554">19577 8750 78 0,'0'0'272'0,"0"0"-231"16,0 0 44-16,0 0-25 16,0 0-13-16,0 0-3 15,0 0-13-15,-24 0 40 0,22 0-14 16,1 0 0-16,-2 0 5 16,1 0-4-16,2 0 4 15,0 0-9-15,11 0-27 16,22 0-5-16,16 0-21 15,15 0-10-15,8 0-18 16,5 0-16-16,-1 0 33 16,-7 0 8-16,-14 0 3 15,-16 0-7-15,-18 0 7 16,-20 3-7-16,-1 0 7 16,-26 1 0-16,-19 4 37 0,-16-2 26 15,-12 1-8 1,-2-1 45-16,2-2-36 0,-2 0-17 15,8 0-2 1,10-2-20-16,14-2-11 0,18 0-14 16,20 0 2-16,7 0-15 15,38 0-21-15,20 0-3 16,13 0 4-16,9 0-25 16,-2 0 6-16,-6 0 9 15,-12 0 21-15,-16 0 16 16,-20 0 6-16,-16-2 0 15,-10-2 25-15,-22 3 63 16,-22 1-57-16,-15 0-7 16,-12 0 1-16,-3 0 24 15,4 0-34-15,10 3-5 0,17 1 3 16,19 0-13-16,17 0 0 16,7 0-17-16,35 0-28 15,15-3 43-15,16-1-32 16,6 0 0-16,3 0 10 15,-4-6-5-15,-12-1 18 16,-14 1 8-16,-20 4 3 16,-17-2 15-16,-8 0-1 15,-21 3 47-15,-23 1-31 16,-18 0-16-16,-16 0 9 0,-5 0-9 16,5 5-13-1,9 1 30-15,17-1-31 16,24-2 0-16,19-1-4 0,9 0 2 15,33-2-16 1,22 0-7-16,18 0-18 16,9 0 39-16,-3-2-28 0,-11-3 3 15,-15 0 29-15,-17 0 0 16,-17 2 4-16,-16 0-2 16,-3 0 8-16,-28 2 65 15,-19-1-67-15,-12 2-8 16,-5 0 19-16,6 0-8 15,12 0 5-15,14 0-16 16,17 2 0-16,10-1-11 0,5-1-5 16,7 0-58-16,24 0-36 15,14 0-86-15,10-6-107 16,2-2-190-16</inkml:trace>
  <inkml:trace contextRef="#ctx0" brushRef="#br2" timeOffset="-163377.937">20142 8679 559 0,'0'0'3'0,"0"0"21"15,0 0 60-15,0 0-5 16,0 0 26-16,0 0-34 16,-92-53 26-16,70 47-18 0,0-1-15 15,2 1 14-15,2 0-14 16,6 2-10-16,6 3-6 15,3-1-18-15,3 2 20 16,0 0-45-16,6 0-5 16,22 0 4-16,12 13-1 15,9 4-4-15,0 6 1 16,-5-1 0-16,-5 5-4 16,-8-1 4-16,-7-1 0 15,-9 0-3-15,-9 0 6 16,-6-3-4-16,0 1 1 15,-15-1 0-15,-12 2 3 16,-9 1-1-16,-3 3-2 16,-2 0 24-16,1 2-11 0,2-5 1 15,8-3-14-15,8-5 0 16,10-4-14-16,7-4-24 16,5-6-88-16,7-3-120 15,19-2-286-15</inkml:trace>
  <inkml:trace contextRef="#ctx0" brushRef="#br2" timeOffset="-158322.572">19968 8797 459 0,'0'0'265'0,"0"0"-221"16,0 0 24-16,0 0 14 15,0 0 29-15,-94 2-19 16,55 0-5-16,-6-2 5 16,-4 4-30-16,1-2-6 15,6 0-32-15,10 1-24 16,9-3 26-16,13 0-26 15,8 0 0-15,2 0-4 16,11 0-10-16,22 0-16 16,14-5-21-16,10-1-2 15,2 4 35-15,-4-3-30 16,-6 0 9-16,-15 1 22 16,-13 1 17-16,-17-1 1 0,-4 0 1 15,-20 1 16 1,-19 0 17-16,-13-1-17 0,-5 3 18 15,0 1 16-15,3 0-25 16,8 0-8-16,12 0-19 16,14 0 6-16,13 0-9 15,7 0 3-15,19 0-44 16,19 0 14-16,14 0-18 16,6 0 4-16,0-1-1 15,-5-1 16-15,-9-1 18 16,-14 0 11-16,-16-1 0 15,-14 1 8-15,-2-1 46 16,-29-1 3-16,-16 3-38 16,-11-2-6-16,-6 4 28 15,0 0-28-15,4 0-5 0,9 0 4 16,13 0-12-16,15 0 4 16,17 0-4-16,6 0-18 15,35 0 8-15,18 0-39 16,16 0-16-16,9-3-2 15,-2-1-13-15,-6 0-7 16,-12-1 44-16,-18 2 43 16,-17-1 3-16,-23 0-2 15,-5 0 39-15,-31-2 9 16,-17 2-17-16,-13 0 24 16,-6 0-4-16,-4 3-10 15,2 0 17-15,-1 1-43 0,9 0-7 16,14 0 9-1,24 0-11-15,18 0-6 16,10 0-1-16,38 0-42 16,25 0 38-16,13 0-29 0,6 2-15 15,-1 0 1-15,-7 0 1 16,-10-2 30-16,-16 0 10 16,-16 0 6-16,-21 0 11 15,-11 0-10-15,-18 0 48 16,-22 0-13-16,-18 0-13 15,-6 0 14-15,-4 0-11 16,4 0-7-16,5 6 12 16,7 0-31-16,14 2 0 15,20 0-1-15,18 2 1 0,20 1-4 16,31-1-12-16,17 0-28 16,11-4 10-16,3 0-43 15,-5-5 20-15,-8 2 31 16,-9-1 17-16,-17-1 6 15,-16-1 2-15,-15 0 1 16,-12 0 15-16,-3 0 27 16,-28 0 32-16,-17 0-39 15,-15 1-12-15,-6 1 8 16,1 1-17-16,9 0 2 16,12 0 14-16,16-2-30 0,15 0 0 15,14 3-4-15,2-3 2 16,30 2-18-16,16 1 0 15,13-4-17-15,3 3 31 16,2-2-24-16,-11 1 11 16,-9-2 19-16,-14 0 0 15,-15 0 5-15,-12 0-4 16,-3 0-1-16,-14 0 71 16,-23 0-53-16,-14 0-13 15,-8 0 5-15,-4 0-3 16,3 4 17-16,7 0-21 15,6 0 2-15,11 2 5 16,14-3-10-16,16 1-3 16,6 2 0-16,30-2-10 0,27 1 9 15,17 1-15-15,13-5-19 16,-2 2 21-16,-10-3-20 16,-13 1 34-16,-11-1 0 15,-18 0 6-15,-18 2 0 16,-15-2-3-16,-12 0 0 15,-27 0 38-15,-15 0-29 16,-5 0 7-16,-3 0 17 16,3 0-9-16,4 3 1 15,3 0-25-15,11 1 6 16,11 0-1-16,17 0-5 0,13 0-7 16,1 1-7-1,32-1-15-15,21 0 25 16,8-2-13-16,6-2-3 15,-6 0 18-15,-11 0-14 16,-9 0 15-16,-16 0-1 0,-12 0 4 16,-12 0 3-16,-2 0-4 15,-23 0 18-15,-19 0 14 16,-16 0-31-16,-12 0-1 16,-2 0 12-16,3 0 0 15,9 0 6-15,13 0-19 16,18 0 4-16,14 0-3 0,15 2-1 15,5-2-14 1,30 0-8-16,17 0 8 16,14 0 7-16,1 0-19 0,-6 0-1 15,-10 0 20-15,-11 0 3 16,-16 0 4-16,-12 0-3 16,-12 0 6-1,-2 0 11-15,-29 0-1 0,-13-4-11 16,-12 4 21-16,-5 0-19 15,1 0 12-15,5 0 4 16,8 0-11-16,11 0 11 16,13 0-20-16,17 0 0 15,6 0-6-15,27 0 6 16,22-4-18-16,17-2 5 16,6 1-6-16,-1-1 12 0,-2 0-13 15,-11 0 2 1,-9 0 16-16,-10-1-20 0,-13 2 14 15,-13 3 8 1,-13-2 0-16,0 4 4 0,-5-1-4 16,-19-3 3-16,-9 2-1 15,-8-1-2-15,-4 0 0 16,-1 0 3-16,4-1-1 16,5 1 12-16,2-1-14 15,7 0 4-15,7 1 14 16,11 0-17-16,10 3 2 15,0 0 9-15,26 0-10 16,15-2-4-16,11 2-3 0,4-2-3 16,-1 2 1-16,-6-3-6 15,-9 2 4-15,-10-1 8 16,-12 0 0-16,-14 1-5 16,-4-2 6-16,-19 2 0 15,-15-2-5-15,-8 1 5 16,-4 1 0-16,4-1 23 15,1 1-13-15,4-2 9 16,6 0-19-16,8 0 4 16,10 0 5-16,9-2-9 15,4 3 0-15,9-1 0 16,19 0-17-16,8 2 16 16,5 1-11-16,0 0 7 15,-5 0-8-15,-6 0 12 16,-8 0-3-16,-9 0 2 15,-7 0 4-15,-6 0 5 0,0-3-7 16,-6-1 1-16,-15-2 13 16,-7 0-13-16,-7 2-1 15,-1 0 2-15,3 1 2 16,1 0 5-16,10 3-9 16,7 0 0-16,10 0-3 15,5 0 3-15,10 0-10 16,18 0-7-16,8-1 1 15,4-1 13-15,-3 1-9 16,-4-2 9-16,-8 1-2 0,-5 1 5 16,-7-2 0-16,-4 1-4 15,-4 0 9-15,-5 2 0 16,0-4-2-16,-2-2 0 16,-18-1 21-16,-8 0-24 15,-6 0 0-15,-6 1 0 16,4 1 2-16,2 2 7 15,10 2-9-15,9 1 0 16,9 0 0-16,6 0 0 16,1 0-7-16,22 0-1 15,10 0 3-15,8 7 2 16,1-1-2-16,-4 0 2 16,-6-2-3-16,-6 1 6 15,-7-3 0-15,-7 0-2 16,-7-2 4-16,-5 0 0 0,0 0-2 15,0 0 0-15,-3 0 35 16,-11 0-27-16,-5 2-2 16,-1-2-2-16,-4 2 0 15,5 0-1-15,5 0-3 16,6 0 0 0,8 2-9-16,0 0 5 0,10 5-8 15,11 1 6-15,6 0-26 16,0-2 28-16,-4 1-7 15,-2-2 5-15,-7-3 0 16,-5 0 6-16,-4 0 0 16,-5-4-2-16,0 0 5 15,0 1 3-15,-13 1-1 0,-7-1 7 16,-6 3 16-16,-1 1-24 16,0-1 0-1,5 2-3-15,5-3 3 0,9 2-7 16,6 0 3-16,2-2-18 15,6 5 16-15,18-4-34 16,3 2 6-16,3-3 5 16,-4-2 10-16,-3 2 12 15,-7-3 1-15,-4 1 2 16,-6-1 0-16,-4 0 0 16,-2 0 0-16,0 0 17 15,0 0 2-15,0 0 16 0,-10 0-27 16,-6 4-1-16,-3 1-3 15,-2-1-4 1,2 0-2-16,6-1 1 16,9-2-12-16,4-1 9 0,0 3-32 15,14-2-22-15,11 3 57 16,3-2-6-16,-1 0-9 16,-4 0 16-16,-6-2 0 15,-4 0 3-15,-6 0-3 16,-6 0 0-16,-1 0 24 0,0 0 3 15,0 0 17 1,0 0 5-16,-13 2-17 0,-4-2-9 16,0 1-23-1,4-1 0-15,6 0-1 0,7 0 1 16,0 0-34 0,0 0-40-16,7 0-12 0,4-7 13 15,0-1-15-15,-3-4 7 16,-3 5 72-16,-4-4 7 15,-1 6 2-15,0 1 19 16,0-1 8-16,2 2 3 16,1-1-18-16,1 0-2 15,3 2 3-15,1 2-13 16,-2 0 0-16,-1 0-2 16,-2 0 5-16,-3 0-4 0,0-2 1 15,0 2 0-15,0 0 6 16,0-2 0-16,0 2 17 15,0-1-6-15,0 0-15 16,0-3 19-16,0 2-21 16,-3-4 1-16,-3-3 17 15,-4 1-5-15,-3-3-3 16,-4 0-8-16,-1-1 3 16,-5 3 5-16,0-1-4 15,0-2 2-15,2 2 20 16,2 0-18-16,2 2 3 15,3-1-2-15,1 0-11 16,-1 0 17-16,0-3-17 16,0 4 0-16,0-6 3 0,3 1-3 15,0 1 0-15,4-2 5 16,1 0-1-16,3 4 8 16,2 3-12-16,-1 3 0 15,2 0 3-15,-1 4-3 16,-1-1 0-16,1 0 2 15,-1-1 0-15,-2 0 3 16,0 0-5-16,-2-2 0 16,0 0 0-16,-2-2 0 15,-2-1 0-15,2 1 1 16,-1-3 2-16,3 4 14 16,1 1-1-16,2 1-9 15,1 3 9-15,2-1-16 16,0 1 0-16,0 0-1 15,0 0 3-15,0 0-7 16,0 0 5-16,0 0 0 0,0 0-1 16,0 0 2-16,0 0-1 15,0 0 5-15,0 0-1 16,0 0 24-16,-1 0-28 16,-3 0 5-16,0-1 4 15,-1-1-9-15,-2 1 0 16,0-2-2-16,1 2 6 15,1-1-3-15,4 0-1 16,-2 2 0-16,3 0 2 0,0 0-2 16,0-1 0-16,0 1-1 15,0-1 5-15,0-1 0 16,-2 2-4-16,2 0 0 16,0 0-2-16,0 0 2 15,0 0-3 1,0 0 2-16,0 0 2 0,5 8-3 15,5 3 2-15,6 3 0 16,1 0 2-16,4 4-2 16,6-2 0-16,2 1-1 15,6 1 5-15,2 0-1 16,2-4-3-16,-4-1 0 16,-3-1 0-16,-8-4 0 15,-3 1-1-15,-7-2-1 0,-4 0 4 16,-3 1-4-16,-2-1 2 15,-1 2 0-15,-2-1-2 16,-2 0 2-16,0 0-1 16,0-1-1-16,0-3 4 15,0 0-4-15,0-1 2 16,0-2 0-16,0-1-8 16,0 0 8-16,0 0-6 15,0 0 5-15,0 0 2 16,-3-1-8-16,-6-9 3 15,-4-3 0-15,-1 0-6 0,-4-2 7 16,-5-1-9 0,-2-3 11-16,-3 2-1 15,-4-2-4-15,1 3 6 0,0 0 0 16,2 2 0-16,6 0 0 16,3 3 0-16,7 1 0 15,5 0 4-15,5 2 1 16,3 4-5-16,0 0 0 15,0 1 0-15,0 3 0 16,3 0-3-16,6 0 1 16,5 0 4-16,-2 11-6 15,4 5 4-15,1-2 0 16,0 2-1-16,3 1 1 16,4 0 0-16,1 1-1 15,2 0 5-15,1 1-4 0,-3-2 0 16,0-2 0-16,-3-1 0 15,-1-2 0 1,-6-1 0-16,-2-4-3 16,-6-1 6-16,0-1-6 0,-3 0 3 15,2-2 0-15,0 2-6 16,-2 1 6-16,2-1-10 16,0 1-30-16,-1 0-8 15,0-1 38-15,0 0-10 16,0 0 4-16,1-2 8 15,0 0 8-15,-2-2-2 16,0 0-1-16,-4-1 6 0,0 2-3 16,0-2 0-1,0 0 0-15,0 2 0 0,0 2 0 16,0 0 0-16,-4 2-1 16,-2 0 4-16,-1 0 0 15,-1 1-3-15,-4 0 0 16,-1 2 5-16,-6 3-2 15,-4 4-3-15,-2 2 15 16,-2 1-14-16,0 5 14 16,2-2-15-16,1 1 0 15,0-3 6-15,0-3-4 16,2-4-2-16,5-2 10 16,2-3 0-16,3-2 16 0,2 2-14 15,-1 1-11 1,2-1 18-16,2 2-19 0,0-2 1 15,5-1-2-15,1-2-12 16,1-1-52-16,0-4-102 16,0 0-278-16</inkml:trace>
  <inkml:trace contextRef="#ctx0" brushRef="#br2" timeOffset="-155031.364">17528 9828 64 0,'0'0'77'0,"0"0"5"0,0 0 41 16,0 0-27-16,0 0-14 16,0 0-29-16,0 0-3 0,-1-59 22 15,2 58-17-15,-1 1 41 16,0 0-26-16,0 0-13 15,0 0 6-15,0 0-12 16,0 0 21-16,0 0-28 16,0 0-25-16,0 0 5 15,0 0-22-15,0 0-2 16,0 7 0-16,0 15 0 16,0 9 19-16,0 10-8 15,0 10 7-15,2 8 18 16,3 9-19-16,0 4 3 15,3 2 1-15,1 5-14 16,1 2 11-16,2-1-18 16,-1 0 0-16,-1-1 2 15,2-4-1-15,-3 1-1 16,-3-1 0-16,0-4 5 0,-6-6 8 16,0-5-13-16,0-6 0 15,0-7 6-15,0-3-6 16,-3-5 0-16,2-5-2 15,-1-4 7-15,2-8-5 16,0-3 0-16,0-8-3 16,0-4-3-16,0-4 6 15,0-3-31-15,0 0-22 16,10-23-79-16,-1-12-218 16</inkml:trace>
  <inkml:trace contextRef="#ctx0" brushRef="#br2" timeOffset="-151586.002">17639 9726 554 0,'0'0'34'0,"0"0"-16"15,0 0 55-15,0 0-13 16,0 0 22-16,0 0 5 16,-10 0-34-16,10 0-5 15,14 0-20-15,10 0-26 16,3 0 20-16,6-2-16 15,2-1 1-15,3 1 12 16,2 2-12-16,2 0-5 16,1 0-2-16,6 0 3 15,4 0 4-15,8 2-7 16,3 5 0-16,3-2 1 0,-1 2-1 16,-2 0 0-16,-3 2-4 15,0-3 8-15,3 1-5 16,2-2 1-16,3-3 0 15,0 2 1-15,0-2-1 16,-1 2 1-16,-1-2 1 16,0 2 2-16,-1 0 15 15,-4 0-19-15,-2-1 3 16,-5 0 3-16,-1-1-5 16,-4 2-1-16,0-4 0 15,0 3 4-15,1 0 3 0,1 0-7 16,2 1 0-16,1-1 3 15,1 0-3-15,3 0 0 16,0 0-2 0,-1-2 6-16,-5 0-6 0,-5-1 2 15,-6 0 0-15,-6 0 2 16,-4 0-2-16,0 0 0 16,2 0-1-16,9 0 4 15,5-1-5-15,7-5 2 16,-3 2 0-16,-1-2-1 0,-8 2 1 15,-5 0 0 1,-4 0-1-16,-6 0 4 0,-2 1 0 16,-4-1-3-1,2 1 0-15,5 0-1 0,3 0 1 16,8 0 0-16,4 1-3 16,5-3 6-16,-4 1-6 15,0 3 3-15,-2 1 0 16,0 0-1-16,2 0 1 15,-6 0 0-15,-2 0-1 16,-3 0 4-16,2 0-5 16,3 0 2-16,3 0 0 15,4-3-2-15,-1-1 2 16,-2-1-1-16,-1 1-2 0,-8 0 6 16,-6-1-4-1,-4 2 1-15,-3-1 0 16,1 1 1-16,4 0-1 0,1-1 0 15,1 0-3-15,6 0 9 16,5 0-8-16,3 0 2 16,3-2-1-16,-5 3-2 15,-1-1 3-15,-6 1 0 16,-2 2-1-16,-3-2 6 16,-1 2-7-16,2 1 2 15,2 0-3-15,3 0 1 16,2 0 2-16,3 0-4 15,-2 0-2-15,0 0-11 16,-1 0 10-16,-1 0 7 16,-6 0 0-16,-2 0 2 15,-1-2-2-15,-4 2 0 16,1-4-1-16,0 0 5 0,3-1-5 16,-1 0 1-16,-1 3-2 15,-2-1 1-15,1 2 1 16,-4-1-2-16,-4 2 0 15,0-2 4-15,-3 0-4 16,1 2 2-16,-3 0-11 16,1 0 10-16,-2 0-4 15,-3 0 3-15,-2 0 0 16,-2 0 4-16,-1-1 0 16,-1 1-2-16,2 0 0 15,-2 0 0-15,0 0 1 0,0-1 0 16,1 1-1-16,2 0 3 15,3 0-3 1,2 0 0-16,-2 0 0 0,0 0-1 16,-2 6 2-16,-2 0-1 15,-1 1 10-15,-1 5-10 16,0 1 23-16,0 2-19 16,0 3-3-16,-6 3 17 15,-3 5-4-15,1 2 4 16,1 2-1-16,0 4-15 15,-1 0 21-15,1 3-23 16,-5 1 0-16,0-1 19 16,-3 2-12-16,0 4 8 15,2-2 3-15,1 0-14 0,4 0 14 16,2-2-18-16,-1 0 0 16,3 1 9-16,-1 1-8 15,-3 0-1 1,4 4 14-16,-2-1-8 15,2 0 9-15,-1-3-14 0,1 0 3 16,1-3 1-16,-2-2-2 16,1 3 6-16,0-3-9 15,0-3 9-15,1-2-5 16,2-1-4-16,-1-1 0 0,2 1 2 16,0-1-2-16,0 1 0 15,0-1-1-15,0-1 4 16,5 0-2-16,2 0-1 15,-2-3 0 1,-2 1 3-16,0-2-3 0,0-2 0 16,0 2-1-16,0-6 5 15,-2 5-1-15,2-2-3 16,-1-1 0-16,2 0 1 16,-3-4-1-16,1-1 0 15,-2-4-1-15,1-1 3 16,-1-2-2-16,0-1 0 15,0-1 0-15,2-2-2 16,-2-4 2-16,0 0 0 16,0 0-2-16,0 0 5 0,0 0 3 15,0 0-6 1,0 0 0-16,0 0 1 0,0 0-1 16,0 0 0-16,-9 0 0 15,-6 0 8-15,-6 0-6 16,0 0-2-16,-4 0-2 15,-3 0 2-15,-5 0 0 16,-2-4 0-16,-1 2-2 16,-5 0 6-16,1 0-6 15,-6-3 2-15,-1-1 0 16,-2-1 3-16,3 1-3 16,-2 0 0-16,3 3-1 15,-1 1 4-15,3 2-5 0,-2 0 2 16,3 0-1-16,2 0-1 15,0 0 2-15,2-1 0 16,-2 0-3-16,-6-2 6 16,-2-1-5-16,-7-1 2 15,0-1 0-15,-2 0 0 16,1 2 0-16,1 0 0 16,-1 0-2-16,-1 1 5 15,-2 2-3-15,-1-1 0 16,2 1 0-16,1 1 1 15,2 0-1-15,1 0 0 16,0 0-2-16,2 0 8 0,-2 0-6 16,2 0 0-16,0-3-7 15,1-3 4-15,4 1 3 16,0-1-1-16,3 1-2 16,-1-1 6-16,-1 2-5 15,1 0 2-15,-3-1 0 16,2 1 0-16,-2 2 0 15,2-1 0-15,-2 0-2 16,0 0 5-16,-1 0-3 16,1 2 0-16,-1 0 0 15,-2-1 0-15,3-1 0 16,1 1 1-16,3 0-2 16,1-2 4-16,1 2-4 15,0-1 1-15,-4 0 0 16,0 0 0-16,-3 2 0 0,-2 1-2 15,3-2-1-15,-2 0 6 16,2 2-6-16,2-2 3 16,2 2 0-16,3-1-3 15,5-2 3-15,3 2-5 16,0-2 5-16,2 0 0 16,1 2-8-16,0-1 8 15,-1 1-4-15,-3 1-1 16,-2 0 4-16,-5 0-8 15,0 0 7-15,0 0 4 16,1 0-2-16,0 0 0 16,4 0 0-16,5 0 0 15,4 0 0-15,3 0 0 16,1 0-2-16,0 0 5 0,-1 0-3 16,-4 0 0-16,-5 3 0 15,-3-2-1-15,-3 0 1 16,-1 1 0-16,3 1-2 15,1-2 6-15,4 2-7 16,6-2 3-16,2 1-1 16,1 0 1-16,-1 0 0 15,4-2 0-15,1 1-1 16,5 2 4-16,0-3-4 16,0 2 1-16,-2-2 0 15,0 1-1-15,3-1 1 0,-1 0 0 16,2 1-1-16,0 1 3 15,0-2-2 1,2 1 0-16,-1-1 0 16,0 0 0-16,-5 0 0 0,-1 1 0 15,0 1-2-15,-1 0 5 16,5-1-3-16,3 0 0 16,2-1 0-16,4 0 0 15,0 0 0-15,1 0 1 16,2 0-3-16,-3 0 5 15,1 0-2-15,0 0-1 16,0 0-1-16,0 0 1 0,0 0 0 16,3 0 1-16,-2 0-1 15,1 0 5-15,-2 0-2 16,-2 0-3-16,0 0 0 16,-2 0 2-16,4 0-2 15,2 0 0-15,-1 0 2 16,2 0 2-16,0 0 17 15,0 0-17-15,0 0 3 16,0 0 17-16,0 0-13 16,0 0-4-16,0 0-6 15,0 0 4-15,0 0 6 16,0 0-11-16,0 0 0 16,0 0 6-16,0 0-6 15,5-1-2-15,11-9-13 0,11-4-62 16,9-1-30-16,7-2-222 15,3-5-421-15</inkml:trace>
  <inkml:trace contextRef="#ctx0" brushRef="#br2" timeOffset="-150289.62">19022 10415 184 0,'0'0'0'0</inkml:trace>
  <inkml:trace contextRef="#ctx0" brushRef="#br2" timeOffset="-114335.006">16793 12330 61 0,'0'0'52'15,"0"0"16"-15,0 0-19 16,0 0-22-16,0 0-7 16,0 0-16-16,0 0 1 15,0 0-5-15,0 0 0 16,0 13 15-16,0-13 12 15,0 0 4-15,0 0-2 0,0 0-28 16,0 0-1-16,0-3-5 16,3 2 5-16,0-2 1 15,-3 3 6-15,0 0 17 16,0-2 33-16,0 2 2 16,0 0 9-16,0 0-12 15,0 0-10-15,0 0 0 16,0 0-7-16,0 0 0 15,0 0 3-15,0 0-18 16,0 0 9-16,0 0-18 0,0 0-8 16,0 0 6-1,0 0 9-15,0 0-2 16,0 3-9-16,0 0-9 16,0-2 13-16,0-1-13 0,3 2-1 15,-3-2 8-15,0 0-4 16,0 0 0-16,0 0 3 15,0 0-3-15,0 0 17 16,0 0-20-16,0-7-1 16,0 1 7-16,0-2-7 15,0 2 0-15,0 0 2 16,-3-1 0-16,-6 1 5 16,0 0-8-16,0 2 0 15,-3-2 4-15,3 2-2 16,-2-1 0-16,0 4 7 0,3-1-5 15,-1 2 15-15,-1 0-19 16,1 0 1-16,0 0 4 16,-3 0-3-1,0 4 4-15,0 6 8 16,-3 0-6-16,2 2 21 0,-2 2-17 16,0 1-4-16,0 5 10 15,0 1-7-15,-1 3 0 16,1 2 6-16,0 1-16 15,3-2 24-15,0 1-17 16,3 2-4-16,3-1 11 16,-2 1-8-16,1 0-4 0,1-2 3 15,2-2-5 1,1-1 9-16,1-3-10 0,2-2 0 16,0-2 4-16,0 1-2 15,0-3 2-15,0-2 0 16,3 0-2-16,3-2 5 15,3-2-7-15,-2-3 0 16,6 3 7-16,0-2-7 16,5-4 4-16,3-2-1 15,2 0-1-15,4 0 9 16,-3-7-11-16,2-5 0 16,-4 4 7-16,-4-3-7 15,-5 3-1-15,-2 1 1 16,-6 3-15-16,-1 4 1 15,-3 0-67-15,-1 0-105 0,0 0-244 16</inkml:trace>
  <inkml:trace contextRef="#ctx0" brushRef="#br2" timeOffset="-112443.937">17045 12889 586 0,'0'0'76'16,"0"0"-43"-16,0 0 72 15,0 0-12-15,0 0-40 16,0 0-6-16,0 0-3 0,4 0-9 16,1 0 14-1,-1-3-14-15,1-1-6 0,2-3-4 16,2-2-9-16,-3 2 9 16,2-3-21-16,-2 2-2 15,-2-2 5-15,3-2-7 16,-4 1 0-16,2-1-1 15,0-1 3-15,-2 2 2 16,-2 3-4-16,1-1 0 16,-1 5 4-16,-1-1 0 15,0 4 7-15,0-1 4 16,0 2-7-16,0 0 10 16,2-2-15-16,-2 2-1 15,0 0 13-15,0 0-15 16,0 0 0-16,0 0 0 0,0 0 3 15,0 0-8-15,0 8 1 16,0 9 4-16,0 6 4 16,0 0-4-16,0 4 0 15,-3-2 0-15,-3 0 3 16,1 0-2-16,-1 0-1 16,-3-3 0-16,5 0 2 15,-2-2-2-15,3-1 0 16,0-1 0-16,-2-1 2 15,2-2 3-15,-1-2-5 16,1-2 0-16,3-1-1 16,-2-2 1-16,2-4 0 0,0-2-1 15,0 0 3-15,0-2 4 16,0 3-6-16,0-2 0 16,0 1 2-16,0-2-2 15,0 0-2-15,0 2 1 16,0-2 1-16,0 2-3 15,0-2-7-15,0 0-8 16,0 0 10-16,0 0-14 16,0 0 3-16,0 0-1 15,0 0-7-15,0 0 21 16,0 0-21-16,0 0-1 16,0 0 28-16,0 0-6 15,0 0 6-15,-1 0-2 16,-2 0 5-16,-3 0-2 15,1 0-1-15,-1 0 0 0,-2 0-2 16,2 0 2-16,-2 0-1 16,-1 0 0-16,-1 0 2 15,-1 0 1-15,2 0-2 16,2 0 0-16,2 0 2 16,4 0-2-16,-1 0 0 15,1 0-2-15,-2 0 5 16,1 0-3-16,1 0 0 15,1 0 0-15,0 0 7 16,0 0-3-16,0 0 12 0,0 0 11 16,0 0-11-1,0 0 6-15,0 0-16 0,0 0-5 16,0 0 11 0,0 0-12-16,0 0-2 15,0 0 2-15,6 0 10 0,5-2 10 16,0 0-19-16,1 0 1 15,1-2 15-15,-3 2-9 16,0 1-3-16,0 0 0 16,1-1-1-16,-1 1 11 15,1 1-11-15,-4-1-4 16,-1 1 11-16,-3 0-11 16,0 0 0-16,2 0 0 15,2 0 1-15,1 0 1 16,4 0-2-16,2 0 0 0,0 0-2 15,1 0 2-15,-5 0-48 16,1 0-123-16,-3 0-263 16</inkml:trace>
  <inkml:trace contextRef="#ctx0" brushRef="#br2" timeOffset="-109173.716">18094 12418 666 0,'0'0'72'0,"0"0"18"15,0 0 53 1,0 0-46-16,0 0-21 0,0 0-10 16,43 4-30-16,-29-4-24 15,5 4 1-15,3 1-13 16,6-3 9-16,5 1-9 15,3 0-8-15,2-1-23 16,-9-2-84-16,-3 2-130 16,-10-2-255-16</inkml:trace>
  <inkml:trace contextRef="#ctx0" brushRef="#br2" timeOffset="-108938.011">18145 12590 541 0,'0'0'183'0,"0"0"-163"15,0 0 110-15,0 0-7 16,82 18-36-16,-48-15-7 15,2 1-2-15,4 2-52 16,5 0-26-16,-2 0 0 0,0-4-120 16,-4-2-339-1</inkml:trace>
  <inkml:trace contextRef="#ctx0" brushRef="#br2" timeOffset="-107940.907">19399 12362 771 0,'0'0'31'0,"0"0"-24"16,0 0 67-16,0 0 6 15,0 0-30-15,0 0-16 16,9 0 5-16,-4-6-37 16,-1-4-2-16,-1 0 13 15,-2-1-3-15,-1 0 2 16,0-1 8-16,-5 0-14 16,-9 0 17-16,-2-1-12 15,-4 1-2-15,0 3 8 16,-3 1 4-16,1 2-8 15,-4 3 0-15,0 2-10 16,-1 1 20-16,2 0-15 0,0 7-2 16,0 7 9-16,0 5-4 15,4 6 4-15,3 6 5 16,2 5-5-16,5 1 11 16,1 0-20-16,7-1-2 15,3 1 8-15,0-3-6 16,10-1-5-16,8-2 3 15,1-6-1-15,4-4 0 16,-4-8-3-16,4-9-1 16,-3-4 1-16,3 0 3 15,1 0-2-15,1-16-1 16,2-3-6-16,3-5 4 0,0 1-9 16,1-3-5-16,0 4 8 15,-1-2-10 1,-2 3 7-16,-6 1 9 0,-3 2 2 15,-7 2-3-15,-5 1 3 16,-4 8 0-16,-3 0 0 16,0 2 2-16,0 4 3 15,0 1 5-15,0 0-8 16,-3 0 7-16,-12 16-7 16,-1 7-2-16,-4 7 22 15,3 2-10-15,2 4 6 16,1 2 1-16,8 0-17 0,3-1 9 15,3 0-11 1,0-5-7-16,0-2-12 0,0-9-113 16,0-7-392-1</inkml:trace>
  <inkml:trace contextRef="#ctx0" brushRef="#br2" timeOffset="-106927.615">19672 12984 750 0,'0'0'72'16,"0"0"-63"-16,0 0 76 16,0 0 12-16,0 0-40 15,0 0-10-15,0 5 16 16,0-5-30-16,5 0-10 16,8-6-15-16,4-4-4 15,-2 2 11-15,1-2-15 16,-1-1 0-16,-2 0 1 15,-2-1 1-15,-2 1-2 0,-2-1 0 16,-2 3 1-16,-4-2 1 16,-1 1-2-16,0 1 0 15,0 1 13-15,0 2-9 16,0 0 3-16,0 2 2 16,0 2-7-16,0 0 11 15,0 2-10-15,0 0-2 16,0 0 6-16,0 0-7 15,0 0-3-15,0 10 1 16,-3 7 4-16,-3 3 3 16,-3 0-5-16,5 3 1 0,-1 1 8 15,2 2-9 1,-1 2 3-16,1 1-3 0,-2 0 4 16,1-1-1-16,1-4-3 15,0 0 0-15,1-3 2 16,1-3-2-16,1-1 0 15,0-3-2-15,0-2 6 16,0-4-6-16,0-1 2 16,3-5-54-16,10-2-175 15</inkml:trace>
  <inkml:trace contextRef="#ctx0" brushRef="#br2" timeOffset="-100993.188">20672 12403 327 0,'0'0'63'0,"0"0"2"15,0 0 32-15,0 0-28 16,0 0-9-16,0 0 8 16,0 0-33-16,-12 3 2 15,3 5 11-15,-3 0-8 16,-1 6 5-16,-1 3-7 15,-1 5-9-15,-1 5 10 0,1-1-21 16,0 4-7-16,5-2 9 16,2-2-13-16,5 1 5 15,3 0-12-15,0-4 1 16,0-4-2-16,12-4 1 16,7-5-10-16,6-2-6 15,6-8-7-15,6 0 10 16,0-2-8-16,1-10 6 15,-7-6 9-15,-6 0-16 16,-8-1 15-16,-4-4 5 16,-5 3-4-16,-5 0 5 15,-3 0-1-15,0 1 2 0,-5-1 10 16,-13 1 2-16,-1-1-6 16,-7 0 4-16,-2 1-4 15,0 1 1 1,0 0-7-16,2 3 3 0,5 0-4 15,5 4 1-15,7 1 0 16,4 0-3-16,5 0 0 16,0 1-4-16,5-3 5 15,10-2 2-15,4 0 5 16,5-3-5-16,1-3 0 16,5-2 1-16,-2-1-1 15,0-3 2-15,-5-1-2 0,0 1 0 16,-4 1 1-16,-3 1-1 15,2 2 0 1,-3 0 0-16,2 1 0 0,-5 1 0 16,-2 2 0-16,-1 1 0 15,-5 0 2-15,-2-2-2 16,-2 2 0-16,0-4-2 16,0 5 6-16,0 0-2 15,-8 2-2-15,-3 6 1 16,-3-1 6-16,1 3-6 15,-2 2-1-15,-3 4 7 16,0 0-7-16,-1 1 8 16,-2 18-2-16,4 11-3 15,1 9 31-15,5 9-17 16,4 5-4-16,2 2-2 0,4 0-10 16,1-7-1-16,0 2-19 15,0-6-102-15,4-9-223 16</inkml:trace>
  <inkml:trace contextRef="#ctx0" brushRef="#br2" timeOffset="-88863.302">22853 12299 630 0,'0'0'137'16,"0"0"-127"-16,0 0 39 15,0 0 34-15,0 0-38 16,0 0 4-16,0 0 3 16,0-3-3-16,0 3-9 15,0-3-26-15,0-1 27 16,0-4-21-16,0-5-17 16,0-2 0-16,0 1-2 15,0-3 0-15,0 4-1 0,-9-2 0 16,-6 4-7-16,-4 0 7 15,-5 3-1-15,-4 3 1 16,-5 4 0-16,-3 1 0 16,-6 0-2-16,-1 10 5 15,-3 6 1-15,4 8-2 16,5 4-1-16,5 4 9 16,9 6-5-16,9 3 5 15,11 1 0-15,3-3-10 16,9-2 15-16,16-2-15 15,10-7 0-15,3-6-2 16,4-6 5-16,1-8-6 16,-2-8-2-16,-5 0-35 15,-3-8 32-15,-4-11-5 16,-2-1-8-16,-3-6 13 0,-2-1-5 16,-4-4 8-16,2 0 4 15,-7 2 2-15,-3 3 4 16,-1 5-4-16,-2 4 5 15,-4 7 13-15,0 6-2 16,-3 2 7-16,0 2-18 16,0 5-2-16,0 21-4 15,-11 12 7-15,-1 8 11 16,-1 0-2-16,5-2-3 16,7-4-2-16,1-1-11 0,0-4 5 15,3-3-12 1,9-8-78-16,4-9-229 15</inkml:trace>
  <inkml:trace contextRef="#ctx0" brushRef="#br2" timeOffset="-88162.787">23164 12937 707 0,'0'0'32'15,"0"0"-21"-15,0 0 66 16,97-60-16-16,-71 44-10 15,-2 0-5-15,-7 0-9 16,-4 3 19-16,-5 5-18 16,-2-3-4-16,-5 5 0 0,1 2-3 15,-2 3 6-15,0 1-7 16,0 0-23-16,0 0 1 16,-6 12 0-16,-8 14 1 15,-4 3 14-15,5 2-7 16,1 3-8-16,4 1-8 15,5-4-9-15,2 1-52 16,1-9-180-16,0-15-396 16</inkml:trace>
  <inkml:trace contextRef="#ctx0" brushRef="#br2" timeOffset="-87202.81">24257 12372 641 0,'0'0'154'0,"0"0"-110"16,0 0 57-16,0 0-2 15,-82 56-55-15,68-26-28 16,7 1 12-16,7-4-21 15,0 0-6-15,16-4 3 16,11-5-4-16,6-6-4 16,8-11-4-16,-1-1-4 15,1 0 9-15,-6-13-8 16,-11-5 11-16,-14-5-3 0,-10-2-1 16,0-6-2-16,-19-2 5 15,-11 0 2-15,-7 1 11 16,-8 0-11-16,-4 1 1 15,2 4 4-15,3 3-6 16,12 2 2-16,14 3-2 16,11 3-2-16,7 1-5 15,9-1-17-15,21 0 3 16,7-4 11-16,6-1-7 16,6-5 6-16,1-2-19 0,4-3-17 15,1-2 32 1,-3-3 7-16,-6-5-20 15,-7-3 9-15,-8 0 2 16,-11 4 14-16,-10 1 3 0,-7 7 10 16,-3 4 24-16,0 4-3 15,-10 5-20-15,-5 7 18 16,-5 7-13-16,-5 5 19 16,-3 16-23-16,-7 23-3 15,-1 22 46-15,4 12-20 16,5 13-17-16,12 6-9 15,9-3-9-15,6-6-5 16,22-11-167-16,19-12-347 0</inkml:trace>
  <inkml:trace contextRef="#ctx0" brushRef="#br2" timeOffset="-86210.542">26185 12183 749 0,'0'0'40'0,"0"0"-32"15,0 0-8-15,0 0 19 16,0 0 27-16,0 0 12 0,-2 4-17 15,2-4 14-15,0-5-55 16,0-8 3-16,0-4-6 16,0 0 2-16,0-4-13 15,-12 0 11-15,-7 0 6 16,-6 7-7-16,-4 1 10 16,-4 7-4-16,-1 6 14 15,-3 0 5 1,-1 17 1-16,2 9-5 0,5 10-1 15,3 8 18-15,7 8-11 16,10 3 3-16,10 2-12 16,1-4-5-16,4-6-5 15,16-7-4-15,7-9 4 16,6-9-3-16,5-8-1 16,3-11 0-16,4-3 13 0,-2-8-13 15,-3-15-10-15,-3-11-6 16,-1-9-20-1,-2-4 3-15,-4-4-9 0,-6 10 2 16,-8 9 40-16,-8 14 4 16,-6 7 24-16,-2 11-3 15,-2 0-11-15,-16 19-1 16,-9 15-12-16,-1 10 27 16,2 8 8-16,3 3-11 15,8-2-15-15,4 1-10 0,8-4-12 16,3-3-12-1,0-7-101-15,6-13-160 0,9-11-328 16</inkml:trace>
  <inkml:trace contextRef="#ctx0" brushRef="#br2" timeOffset="-85913.543">26447 12786 830 0,'0'0'24'0,"0"0"-23"0,108-96-1 16,-74 59 8-16,-6 6 6 16,-5 10 35-16,-11 7 18 15,-7 8-3-15,-5 6 8 16,0 0-62-16,0 0-5 15,-8 22-5-15,-6 11 29 16,-1 9 8-16,5 5-18 16,4 0-17-16,4-3 1 15,2-1-3-15,0-6-106 16,3-11-158-16</inkml:trace>
  <inkml:trace contextRef="#ctx0" brushRef="#br2" timeOffset="-84913.524">27679 12332 597 0,'0'0'176'15,"0"0"-176"-15,0 0 84 16,-104 80 5-16,79-38-49 15,7 4-19-15,13-6-16 16,5 0 3-16,5-8-8 16,17-7-5-16,8-9 3 15,6-9-15-15,4-7 0 16,5 0 4-16,-2-13-22 0,-4-11 34 16,-4-6 2-16,-10-10-1 15,-8-5 2-15,-7-9-2 16,-10 1-3-16,0-1 3 15,-23 7 8-15,-10 8 28 16,-5 8-36-16,-6 7 1 16,4 5 2-16,6 3-3 15,8 4-6-15,13 3-2 16,7 0 8-16,6 1-10 16,0-3 7-16,19 1-39 15,14-5 14-15,7-1-26 16,5-4 30-16,3-2 10 15,0-2 11-15,-4-4 3 16,-5-3-28-16,-7-6-21 0,-7-2 27 16,-4-4 12-16,-5-2-7 15,-1-4 10-15,-3-5 7 16,-1-3-3-16,-5-2 3 16,-4 10 0-16,-2 12 3 15,-4 17 80-15,-17 12-38 16,-10 8-31-16,-12 30 10 15,-2 21 85-15,0 15-28 16,6 9-26-16,11 0-29 16,11 0-22-16,10-3-4 15,7-3 0-15,0 0-25 0,12-8-106 16,9-10-162-16</inkml:trace>
  <inkml:trace contextRef="#ctx0" brushRef="#br1" timeOffset="-79147.845">20026 13003 208 0,'0'0'60'16,"0"0"18"-16,0 0 4 15,0 0-25-15,0 0-11 16,0 0-9-16,0-4 6 16,0 4-19-16,0 0-11 15,0 0 2-15,0 0-15 16,0 0 1-16,-5 0 0 0,1 1 1 16,1 1 2-1,3-2-4-15,-2 0 0 0,2 0 2 16,0 0 3-16,0 0 3 15,0 0 6-15,0 0-3 16,0 0 16-16,0 1-12 16,0-1 7-16,0 0 16 15,0 0 2-15,0 0-4 16,0 0-12-16,2 0-4 16,5-6 7-16,4-4-27 15,2 0 0-15,-2-3 2 16,0-1 0-16,-1 0-2 15,-3-4-2-15,1 2 2 16,-1 0 4-16,-3 3-4 16,-1 4 0-16,-1 3 0 0,-2 1 3 15,0 4 5-15,0 0 10 16,0-1-17-16,0 2 9 16,0 0-10-16,0 0 1 15,-2 9 1-15,-5 11 3 16,-3 8 7-16,2 5 8 15,1 3-6-15,-1 3 21 16,1 0-10-16,1-3-5 16,0 0-3-16,3-3-9 15,0-4-7-15,3-5-1 16,0-5-4-16,0-9-69 16,7-7-241-16</inkml:trace>
  <inkml:trace contextRef="#ctx0" brushRef="#br1" timeOffset="-78236.587">20964 12922 708 0,'0'0'100'15,"0"0"-77"-15,0 0 71 16,0 0-22-16,0 0-43 16,0 0-10-16,70-25 20 15,-52 14-26-15,-3-2-6 16,0-1 1-16,-3 0-6 16,-3 0 0-16,0-2-2 15,-3 4 0-15,-2 3 7 16,-2 1-4-16,-1 5 1 0,-1 2 21 15,0 1-8-15,0 0-14 16,0 2-3-16,0 18 0 16,0 11 16-16,0 9 18 15,-4 3-15-15,-1 3-4 16,5-4-11 0,0 0-2-16,0-5-2 0,0-3-5 15,-1-6-20-15,-1-7-152 16,1-8-216-16</inkml:trace>
  <inkml:trace contextRef="#ctx0" brushRef="#br1" timeOffset="-76914.09">23534 12791 338 0,'0'0'153'0,"0"0"-133"16,0 0 16-16,0 0 13 16,0 0 5-16,0 0-24 15,0 0-7-15,23-29 14 0,-15 29-5 16,1 0 10-16,3 0-4 15,0 0-12-15,1 0-3 16,-1 0 6-16,4 0 4 16,-2 0-6-16,-1 4 0 15,2-1-1-15,-3 0-10 16,0 3-14-16,-5-1 9 16,-2 1-7-16,-3-1-4 15,-2 4 0-15,0 0 3 16,0 6 12-16,0-1-8 15,-8 6 3-15,-5 0 5 16,-2-1-13-16,-6 1-1 16,0 0 1-16,-6 1 1 15,2-1-2-15,2-1-1 16,5 0 0-16,4-2 1 0,6-5-1 16,5-2 0-16,3-2-1 15,0-2 2-15,3 0 5 16,14-1 0-16,5-3 19 15,5 2 0-15,2-4-14 16,3 0-7-16,-2 1-4 16,-5 2 3-16,-7 0-7 15,-2 3 3-15,-5 1-93 16,-5-1-173-16</inkml:trace>
  <inkml:trace contextRef="#ctx0" brushRef="#br1" timeOffset="-75879.876">24612 12755 546 0,'0'0'41'16,"0"0"11"-16,0 0 34 16,0 0-2-16,0 0-46 15,0 0-33-15,5-53-5 16,9 47 4-16,0 4 6 16,-2 1-7-16,-3 1-2 15,3 0 12-15,0 0 6 16,0 0 3-16,4 0 5 0,1 0 4 15,0 4 7-15,-2 5-10 16,-1 3-9-16,-7 5-7 16,-5 3 0-16,-2 6 4 15,0-1 6-15,-6 3-15 16,-11-3 5-16,-2-1-12 16,-2-3 0-16,-1-1 5 15,4-4-5-15,1-1 1 16,4-1-2-16,4-2 3 15,3-2 3-15,5-1-5 0,1 1 0 16,0-1 9 0,9-1-5-16,10 1 7 15,6-2-4-15,3 2-3 0,2 0-3 16,0 1-1-16,1-2-82 16,-4-1-107-1,-6-3-467-15</inkml:trace>
  <inkml:trace contextRef="#ctx0" brushRef="#br1" timeOffset="-74465.934">26810 12601 93 0,'0'0'291'0,"0"0"-260"15,0 0 39 1,0 0-2-16,0 0-14 0,0 0-11 16,49-7 2-16,-43 7-9 15,-1 0-10-15,3-1 3 16,-2-1 4-16,2 2-7 16,-2 0 6-16,3 0-11 15,-2 0-7-15,1 0 13 16,1 0-5-16,1 0 6 15,1 3 3-15,-1 4-8 16,-1 0 10-16,-2 4-4 16,-4 1-5-16,-3 2 2 0,0 1-8 15,0 2 5 1,-10 0 7-16,-3-2-9 0,-1-1 13 16,-1-2-25-16,3-4-7 15,2-2 10-15,-4-3-12 16,5 0 1-16,3-3 0 15,3 0 3-15,3 0-1 16,0 0-3-16,0 1-19 16,0-1 8-16,2 2-15 15,10 1 3-15,1-2 22 16,1 3-12-16,3 1 9 16,-3-1-2-16,1 3 5 0,-2 0-5 15,-2 1 6 1,1 3-3-16,-6-1 1 15,-3 1-7-15,-3 1 8 0,0 2-2 16,0-1 3-16,-6 1 22 16,-8-3-5-16,-1-1 1 15,-4-3 7-15,1-3-9 16,-3 0 7-16,2-2-18 16,1-1-4-16,0 0 4 15,4 1-5-15,3-2-4 16,2 0-16-16,4 0-103 15,4 0-65-15,1 0-67 16,0 0-199-16</inkml:trace>
  <inkml:trace contextRef="#ctx0" brushRef="#br1" timeOffset="-73176.58">28102 12519 538 0,'0'0'69'16,"0"0"-2"-16,0 0 56 16,0 0-21-16,0 0-43 0,0 0-10 15,-1 0 3-15,1 0-16 16,0 0-4-16,0 0-8 16,0 0-21-16,10 0 17 15,0 0-16-15,3 0-1 16,1 0 2-16,1 0-5 15,3 0 0-15,1 0-1 16,-4 0 3-16,0 0 1 16,-4 3-3-16,-4 3 0 15,-2-1-4-15,-4 6 8 16,-1 3-4-16,0 2 9 16,-10 4-2-16,-10 0 20 15,1-1-16-15,-2-3-4 0,-1-1 13 16,3-3-12-16,2-2-3 15,2-5-2-15,1-3-1 16,7-1 2-16,2-1-4 16,5 0 0-16,0 0-3 15,0 0-15-15,8 0-15 16,8 0-25-16,2 0-5 16,2 0 52-16,-5 2-11 15,1 2 17-15,-1-1 1 16,3 5 4-16,-2-1 0 15,-1 3-1-15,0 3 2 16,-5 2-3-16,-2 1 6 16,-2 3 1-16,-5 2 16 15,-1 0 0-15,0-2 11 0,-1 1-2 16,-13-3 2-16,-5-4 3 16,-2-1-14-16,-6-8-9 15,-3-1 14-15,2-2-18 16,-2-1 0-16,3 0-8 15,4 0 4-15,3-1-8 16,5-4 3-16,9 3-43 16,3 2-35-16,3 0-65 15,0 0-67-15,0 0-238 16</inkml:trace>
  <inkml:trace contextRef="#ctx0" brushRef="#br2" timeOffset="-65594.274">20979 11123 271 0,'0'0'112'16,"0"0"-50"-16,0 0 21 16,0 0-7-16,0 0-31 15,0 0 2-15,0 0-2 16,-6 0 2-16,6 0-6 15,0 0-8-15,0 0 4 16,0 0-10-16,0 0-14 16,0 0 8-16,6 0-12 15,9 0 12-15,5 0-10 16,5 0-7-16,3 0-2 16,4 0-2-16,-1 0 2 0,0 0-6 15,-2 0-6-15,-4 0-56 16,-4 0-59-16,-9 0-50 15,-6 2-37-15</inkml:trace>
  <inkml:trace contextRef="#ctx0" brushRef="#br2" timeOffset="-65257.936">21042 11226 349 0,'0'0'98'0,"0"0"-34"0,0 0 29 16,0 0-18-16,0 0-13 15,0 0-5-15,13 11-8 16,1-9 11-16,4-1-28 16,1-1-9-16,2 0 1 15,1 0-15-15,1 0-7 16,1 0-2-16,-1 0-13 16,0 3-52-16,-4-3-121 15,-1 0-241-15</inkml:trace>
  <inkml:trace contextRef="#ctx0" brushRef="#br2" timeOffset="-64362.586">22001 11196 422 0,'0'0'119'0,"0"0"-43"16,0 0-1-16,0 0-5 16,0 0 10-16,0 0-4 15,-6-2-15-15,6 2-12 16,0 0 9-16,0 0-21 15,0 0-4-15,0 0-5 0,2 0-20 16,11 0 7-16,5 0-12 16,3 0 2-16,4 0-5 15,2 0 0-15,-1 0-3 16,-1 0-6-16,0 0-34 16,-4 0-39-16,-3 0 7 15,-6 0-45-15,-8 0-30 16,-4 0-59-16,0 0-152 15</inkml:trace>
  <inkml:trace contextRef="#ctx0" brushRef="#br2" timeOffset="-64099.039">22024 11287 495 0,'0'0'67'0,"0"0"-5"16,0 0 20-16,0 0-21 16,0 0-8-16,0 0-16 0,82 9 3 15,-57-7-31-15,-1 0-9 16,0 1-10-16,1-2-98 15,-1 1-139-15</inkml:trace>
  <inkml:trace contextRef="#ctx0" brushRef="#br2" timeOffset="-61049.739">21569 12416 599 0,'0'0'18'15,"0"0"20"-15,0 0 47 0,0 0-17 16,0 0-25 0,0 0-14-16,94 0-11 0,-74 2 17 15,4-2-12 1,3 0 1-16,3 0 4 0,3 0-14 15,4 0-4 1,2 0-10-16,4 0-6 0,-1 0-4 16,-3 0-60-16,-6 0-79 15,-5 0-55-15</inkml:trace>
  <inkml:trace contextRef="#ctx0" brushRef="#br2" timeOffset="-60213.984">21759 12293 392 0,'0'0'42'16,"0"0"16"-16,0 0 15 16,0 0-21-16,0 0-10 15,0 0-9-15,0-22-7 16,0 20 24-16,0 1-26 16,0-1-2-16,0 2 4 0,0 0 2 15,0 0-2-15,0 0-4 16,0 0-16-16,0 0 17 15,0 0-12-15,0 0-3 16,0 0 3-16,0 7-6 16,0 9 22-16,0 5-2 15,0 5-12-15,0 4 15 16,0 5-13-16,0 0-1 16,0-1 6-16,0-4-13 15,6-2-2-15,0 0-5 16,2-3-9-16,0-3-47 15,0-4-154-15,-2-6-322 0</inkml:trace>
  <inkml:trace contextRef="#ctx0" brushRef="#br2" timeOffset="-59049.616">25142 12368 432 0,'0'0'232'0,"0"0"-223"0,0 0 14 15,0 0 46-15,0 0 23 16,0 0-40-16,12 1-21 16,3 2 2-16,5 2 3 15,4-3-6-15,3 2-4 16,3-4-16-16,3 0 14 16,3 0-20-16,1 0-3 15,-3 0-2-15,-5 0-2 16,-6 0-53-16,-7 0-29 15,-3 0-15-15,-4 0-70 0,-3 0-102 16</inkml:trace>
  <inkml:trace contextRef="#ctx0" brushRef="#br2" timeOffset="-58615.944">25339 12214 248 0,'0'0'253'0,"0"0"-207"16,0 0 41-16,0 0 13 15,0 0-29-15,0 0-26 0,0 4-11 16,-3 18 39-16,-5 4-4 16,2 5-22-16,3 5-11 15,3 2 6-15,0 0-10 16,6 3-20-16,8-1-8 16,-4 2-4-16,-7 0-84 15,-3-1-162-15,-1-4-564 16</inkml:trace>
  <inkml:trace contextRef="#ctx0" brushRef="#br2" timeOffset="-45784.76">16609 13849 540 0,'0'0'163'0,"0"0"-149"16,0 0 60-16,0 0 45 16,0 0-43-16,0 0-15 15,0 0-18-15,0 0-10 16,0 16-13-16,0-12 9 16,2-1-10-16,0 0-1 15,2-3 5-15,-3 0-8 16,-1 0 0-16,2 0 8 0,1 0-8 15,0-4 15-15,0-10-23 16,0-4-6-16,-2 1 0 16,-1-2-1-16,0 5 1 15,0 2-1-15,-1 1 1 16,-10 3-5-16,-5-1 4 16,-2 6-5-16,-1 0 4 15,-1 3 1-15,2 0 0 16,-3 0-2-16,-2 12 4 15,-3 6-4-15,1 8 2 16,-4 5 0-16,1 4 3 0,0 3 3 16,-1 0-2-1,3 2 5-15,3 0-3 0,7-2 8 16,3 0-13-16,6 0 0 16,7-3 6-16,0 0-6 15,2-1 0-15,19-5 8 16,5-3 2-16,7-6 5 15,3-6-12-15,3-7 8 16,3-5-2-16,-7-2-10 16,-3 0-5-16,-7-4-27 15,-8-7-69-15,-6 3-157 16,-8-1-609-16</inkml:trace>
  <inkml:trace contextRef="#ctx0" brushRef="#br2" timeOffset="-43067.709">16778 14310 569 0,'0'0'125'0,"0"0"-117"16,0 0 108-16,0 0 1 15,0 0-45-15,0 0-23 16,0 0-15-16,25-19 4 15,-16 17 1-15,0-1-9 16,-1 0 11-16,2 2-32 16,-1-1-6-16,0 2 3 0,1 0 0 15,2 0 1 1,2 0 6-16,-4 0-8 0,-1 0 8 16,-3 0-13-16,-3 0-1 15,3 2-1-15,-6 7 2 16,0 5 0-16,-2 2 13 15,-12 2-12-15,-1 0 9 16,-3-2-10-16,3 2 0 16,-6-1 0-16,2 2 1 15,1-3-1-15,1-1 0 16,8-4 1-16,5-3 3 16,2-2-4-16,2-2 0 15,0 2 2-15,5-2 2 0,7 1 4 16,4-2 2-1,2 0-7-15,0-3-3 0,-3 1 0 16,3-1-67-16,-3 0-136 16,0 0-464-16</inkml:trace>
  <inkml:trace contextRef="#ctx0" brushRef="#br2" timeOffset="-42288.305">18194 14060 722 0,'0'0'164'0,"0"0"-138"0,0 0 77 15,0 0-22 1,0 0-9-16,0 0-8 0,113 0-15 15,-79 0-31-15,-5 0-18 16,-2 0-1-16,-3 0-71 16,-5 0-81-16,-4 4-134 15,-9 3-292-15</inkml:trace>
  <inkml:trace contextRef="#ctx0" brushRef="#br2" timeOffset="-42135.087">18273 14256 734 0,'0'0'113'0,"0"0"-98"15,0 0 107-15,0 0-30 16,0 0-61-16,122 24-31 16,-68-21-46-16,1 0-136 15,3-2-372-15</inkml:trace>
  <inkml:trace contextRef="#ctx0" brushRef="#br2" timeOffset="-41241.769">19322 14039 692 0,'0'0'26'0,"0"0"-21"16,0 0 37-16,0 0 37 15,0 0-1-15,0 0-37 16,25-10-30-16,-22-1 17 16,-1-4-12-16,-2 1-8 0,0-4 7 15,0 1-11-15,-6-1 1 16,-13 3-3-16,0 0 2 15,-6 3-3-15,0 2-1 16,-2 3 0-16,0 1 12 16,-3 4 2-1,-2 2 14-15,-1 0 11 16,0 12-14-16,3 9 0 0,4 7-12 16,4 7 15-16,4 5 0 15,8 2-19-15,7 4-4 16,3-2-3-16,0-1 1 15,19-2 1-15,8-7-4 16,10-6-4-16,3-7 4 0,1-9-4 16,-2-7-9-1,-1-5-1-15,-7 0-13 0,1-16 21 16,-2-6-14-16,-2-6 12 16,-2-9 7-16,1-4-12 15,-7 1-2-15,-5 2 5 16,-1 9 10-16,-8 8 6 15,-5 8 4-15,-1 7 12 16,0 6 19-16,0 0-22 16,-4 10-15-16,-13 16 8 15,1 10 26-15,4 7 0 16,5 1-23-16,7 2-9 16,0-1-1-16,1-4-5 15,17-3-15-15,4-7-92 16,5-7-213-16</inkml:trace>
  <inkml:trace contextRef="#ctx0" brushRef="#br2" timeOffset="-40514.704">19766 14403 625 0,'0'0'184'0,"0"0"-165"15,0 0 69-15,0 0 10 16,0 0-45-16,0 0-8 16,6-26-15-16,2 23-14 15,-2 3 11-15,3 0-18 16,0 0 5-16,1 0 4 15,2 3-7-15,-2 4 2 16,0 2-9-16,0 1-1 0,-4 1 9 16,0-1-12-1,-3 2 0-15,-2 1 10 0,-1 2-4 16,0 0-2-16,-4 2-4 16,-13-1 4-16,-4-1 3 15,-1-1-6-15,5-3 1 16,4-1 13-16,7-1-4 15,5-1-6-15,1-1 4 16,0 0-3-16,4 1 18 16,14-3-8-16,6 0-3 15,6-2-1-15,5-1-11 16,1-2-1-16,0 0-30 16,-4 0-100-16,-6 0-226 15</inkml:trace>
  <inkml:trace contextRef="#ctx0" brushRef="#br2" timeOffset="-39551.256">21012 14225 460 0,'0'0'248'0,"0"0"-224"15,0 0 91-15,0 0-30 16,-75 80-60-16,68-54-2 0,7-2-7 16,0-5-2-1,4-3-14-15,13-6 4 0,5-6-6 16,5-4 6-16,-2 0-8 16,-3-10-18-16,-8-7 0 15,-9-2 11-15,-5-4 3 16,0-4 8-16,-8-4 7 15,-9-1-6-15,-2-2 1 16,-1 1 12 0,-3 5-3-16,4 5-3 0,2 7-5 15,5 4-1-15,7 6 3 16,5-1-5-16,0-1-21 16,10-1-38-16,7-1 16 15,3-3 27-15,6-3 6 16,3-6 4-16,4-6 6 15,0-6 0-15,-2-6 1 0,-2-4 3 16,-6 2-3-16,-7 1 7 16,-3 6 14-16,-7 5 3 15,-5 3 8-15,-1 6-8 16,0 6 10-16,0 5-1 16,-4 4-14-1,-8 6-3-15,-1 0-3 16,-7 9-12-16,-1 19 22 0,0 14 6 15,2 10-15-15,10 9-4 16,5 3-11-16,4 3 0 16,0-7-38-16,15-7-141 0,8-8-345 15</inkml:trace>
  <inkml:trace contextRef="#ctx0" brushRef="#br2" timeOffset="-38393.659">22926 14164 390 0,'0'0'332'0,"0"0"-317"16,0 0 15-16,0 0 24 16,0 0-5-16,0 0-17 15,0 2-6-15,2-2-9 16,0 0-9-16,0 0-1 0,0-10-3 16,-1-5-4-16,-1 1-5 15,0-1 3-15,-5 1-9 16,-12 2 8-16,-7 0 2 15,-3 4 1-15,-4 2 3 16,-2 2-3-16,2 2 0 16,-1 2 8-16,1 0-2 15,1 12 14-15,5 13-1 16,2 7 5-16,4 7 16 16,8 4-15-16,7 1-11 0,4-2 5 15,1-3-9 1,18-5-5-16,7-7-4 0,7-4 3 15,5-10 3-15,5-7-7 16,-3-6 1-16,-1 0-3 16,-6-12-12-16,-6-7 2 15,-4-6 7-15,-5-5-20 16,0-6 11-16,0-6-12 16,-1 0 8-16,-3 5 13 15,-6 13 5-15,-5 13 14 16,-2 6 27-16,-1 5-20 15,0 10-7-15,-9 17-13 16,-7 11 46-16,4 8 2 0,3-2-9 16,4 0-17-16,5-3-23 15,0-2-4-15,0-7-3 16,6-7-138-16,8-7-220 16</inkml:trace>
  <inkml:trace contextRef="#ctx0" brushRef="#br2" timeOffset="-36631.928">23192 14579 95 0,'0'0'383'16,"0"0"-340"-16,0 0 5 0,0 0-9 16,0 0 11-16,0 0-1 15,3 0-9-15,-2 0 26 16,1 0-20-16,-1-4-13 16,4 1 1-16,-1-1-8 15,2 1 0 1,3 0-15-16,2 2-8 0,0-2 19 15,3 2-21-15,1-1 0 16,-3 2 5-16,2 0 4 16,-3 0 9-16,0 0-8 15,-3 0 0-15,-2 6 14 16,-3 5-19-16,-3 3 3 0,0 5 10 16,0-2-12-1,-9 4 0-15,-7-2-7 0,-3-1 2 16,2-3 5-1,0-2-6-15,1-3-1 0,5-1 8 16,5-6-3-16,4 0 4 16,2 0-5-16,3-2-4 15,19 2 32-15,8 0-13 16,3-3-18-16,0 1-1 16,-6 1-22-16,-3-1-76 15,-6 0-258-15</inkml:trace>
  <inkml:trace contextRef="#ctx0" brushRef="#br2" timeOffset="-35612.273">24360 14196 558 0,'0'0'199'15,"0"0"-185"-15,0 0 75 16,-85 84 2-16,65-49-45 16,4-1-27-16,9-3 3 15,7-3-21-15,0-5 0 0,6-5-1 16,17-6 3-1,7-7 0-15,11-5 1 0,2 0-3 16,3-8 8-16,-5-9-8 16,-10-6-1-16,-7-5 0 15,-10-4 4-15,-8-8-4 16,-6-1 0-16,0 0 3 16,-13 3 2-16,-14 6-4 15,-7 5 0-15,-3 6 0 16,-2 5-1-16,7 4 0 15,10 3-7-15,12 5-5 16,8-1 10-16,2 2-9 16,3-5-21-16,12-1-30 0,8-3 60 15,0-1 1 1,3-6 1-16,3-4 0 16,1-2 1-16,0-5 1 15,-1-3-2-15,-4-2 1 0,0-3 0 16,-7 3-1-16,-6-2-7 15,-7 7 7-15,-5 5 12 16,0 8-1-16,-6 6-5 16,-11 7 12-16,-1 4-2 15,-4 6 16-15,-6 20-15 16,-2 13 13-16,2 10 11 16,5 6-34-16,10 4-5 15,11 2-2-15,2-5-9 0,21-2-121 16,12-8-291-16</inkml:trace>
  <inkml:trace contextRef="#ctx0" brushRef="#br2" timeOffset="-34567.091">26449 14189 645 0,'0'0'94'0,"0"0"-79"15,0 0-9-15,0 0-1 16,0 0 2-16,0 0-7 16,19-31 0-16,-16 13 0 15,-3-1 0-15,0-1-9 0,0 0 9 16,-9 3 12 0,-9 0-8-16,-6 3-4 15,-4 3 0-15,-3 4 31 0,-2 3-5 16,0 4 10-16,2 0 22 15,-1 8-13-15,1 16 5 16,1 11-10-16,2 12-5 16,6 4 4-16,6 6-5 15,8-4-25-15,8-4-2 16,3-7-6-16,22-5 0 16,6-11-1-16,8-8-13 15,3-11 13-15,1-7-17 16,0 0-13-16,-4-12 15 15,-4-10-12-15,-4-11 5 16,-1-3-19-16,-2-6 8 0,-3-2 22 16,-5 7-4-1,-5 9 15-15,-9 13 20 0,-5 9 53 16,-1 6-14-16,0 12-52 16,-12 17-7-16,-6 11 90 15,2 4-51-15,3 3-16 16,5-1-10-16,5-7-12 15,3-1-2-15,0-7-30 16,11-8-146-16,6-10-217 16</inkml:trace>
  <inkml:trace contextRef="#ctx0" brushRef="#br2" timeOffset="-34171.249">26673 14558 5 0,'0'0'855'0,"0"0"-844"15,0 0 10-15,0 0 40 16,0 0-28-16,0 0 2 15,58-43-24-15,-45 43-10 16,2 0 9-16,-6 0-7 16,-1 5-3-16,-1 3 12 15,-6 4 0-15,-1 0 19 0,0 5-2 16,0 3 11-16,-16-1 18 16,-2 0-39-16,-6 1 5 15,2-2 6-15,0 0-11 16,5-6 0-16,5 0-14 15,8-1-1-15,4-2 9 16,1-2-13-16,22 0-4 16,11-1-26-16,5-5-116 15,7-1-209-15</inkml:trace>
  <inkml:trace contextRef="#ctx0" brushRef="#br2" timeOffset="-33195.148">27665 14190 722 0,'0'0'70'0,"0"0"-23"16,-83 97-16-16,69-63-3 15,11 0-10-15,3-6-8 16,6-3 0-16,19-6-9 15,6-6-1-15,8-10 8 16,4-3-7-16,-2 0 11 16,-5-9-8-16,-10-11-3 0,-6-10 13 15,-10-7-11 1,-4-6 15-16,-6-8-7 0,0 2 2 16,0 4 11-1,-10 5-6-15,-8 10-4 0,-2 5-1 16,0 4-13-16,2 5 0 15,4 4-2-15,8 5 0 16,3 2 1-16,3 1-15 16,0-1-2-16,5-4-8 15,11-1-13-15,5-5 31 16,3-6 6-16,1-4-5 16,2-8 7-16,4-2-6 0,-2-5-10 15,1 0 8 1,-3 2-7-16,-4 4-26 0,-3 4 25 15,-5-3 4-15,-4 2-4 16,-2-1 14-16,-4 3-2 16,-3 2 1-16,-2 9 6 15,0 6-1-15,0 6 12 16,-13 6-4-16,-7 0 3 16,-9 11 11-16,-3 14 21 15,-3 4 8-15,2 10-5 16,7 6-10-16,9 10-15 15,16 11-4-15,1 4-6 16,19 5-13-16,12-4-42 16,5-11-187-16</inkml:trace>
  <inkml:trace contextRef="#ctx0" brushRef="#br2" timeOffset="-28506.415">20203 14518 544 0,'0'0'92'16,"0"0"-82"-16,0 0 70 16,0 0 22-16,0 0-56 15,0 0 7-15,0 0-11 16,41-28-1-16,-29 17-10 15,-5 0-6-15,-1 0 2 16,0-3-18-16,0 4-7 0,-2-3 5 16,-1-1-6-1,0-1-1-15,0 3 0 0,0-1 3 16,0 4-1-16,1 3-2 16,-3 0 0-16,1 2 14 15,-2 4-5-15,1 0 6 16,-1 0 5-16,0 0-7 15,2 0 2-15,2 14-14 16,0 11 16-16,-1 9 31 16,-1 3-24-16,1-1-4 15,1 1-3-15,5-2-16 16,5-3 3-16,-2-2-4 16,4-5-14-16,-1-9-101 15,3-7-374-15</inkml:trace>
  <inkml:trace contextRef="#ctx0" brushRef="#br2" timeOffset="-27746.289">21522 14418 804 0,'0'0'15'16,"0"0"1"-16,0 0 70 15,0 0-53-15,0 0-25 0,0 0 5 16,81-75-10-16,-71 60-3 16,-4 1 0-16,-3 2 3 15,-1 1-4-15,-2 4 2 16,0 3 9-16,0 2 28 15,0 1-12-15,0 1 9 16,0 0-4-16,0 5-23 16,0 15 0-16,0 11 36 15,0 7 20-15,4 1-16 16,10 2-38-16,-1-3-9 16,2 0-1-16,-2-4-8 15,2-6-106-15,-3-9-229 16</inkml:trace>
  <inkml:trace contextRef="#ctx0" brushRef="#br2" timeOffset="-26650.152">23592 14583 460 0,'0'0'108'16,"0"0"-90"-1,0 0 67-15,0 0 28 0,0 0-41 16,0 0-31-16,1-15-32 16,5 13 6-16,3 1 6 15,0-2-7-15,2 2 1 16,2-2-3-16,-1 2-2 16,0-1 12-16,0 0-10 15,-2 1 2-15,-1 1 6 16,0 0-6-16,-3 0 10 15,0 0-14-15,-1 0-6 16,-1 6 4-16,2 2-3 16,-3-1 3-16,0 3-8 0,-2-2-3 15,-1 6 3-15,0-1 6 16,-1 5-5-16,-11 0 7 16,0-1-8-1,0 1 1-15,-1-3 5 16,2-3-6-16,4 1 15 0,-1-2-5 15,7 1-3-15,1-3 6 16,0-2-9-16,3 1-2 16,15-3 9-16,4 0 1 15,8-2 2-15,3-1-14 16,4-2-34-16,2 0-141 16,4 0-377-16</inkml:trace>
  <inkml:trace contextRef="#ctx0" brushRef="#br2" timeOffset="-25769.33">24722 14389 143 0,'0'0'294'15,"0"0"-291"-15,0 0 30 16,0 0 45-16,88-9-4 15,-76 9-3-15,-4 0-33 16,-3 0-4-16,0 0 9 16,0 4 2-16,-1 3 6 15,-1 5-10-15,-1 1-8 16,-2 4-1-16,0 1-18 16,-2-1 9-16,-10 1-4 0,-1-1-6 15,1-4 6-15,2 3 5 16,2-5 2-16,5-2 5 15,2-2-14-15,1 0 8 16,0-1-15-16,13 1 2 16,8-1 4-16,3 0-13 15,3-2 1-15,1-2-4 16,0 5-66-16,-4-3-98 16,-1 0-131-16</inkml:trace>
  <inkml:trace contextRef="#ctx0" brushRef="#br2" timeOffset="-24601.194">26889 14552 461 0,'0'0'68'0,"0"0"-61"15,0 0 17-15,0 0 23 16,0 0-13-16,0 0 2 15,15-5 13-15,-11 1-14 16,1 1 1-16,2 0 12 16,1 2-24-16,5-1 7 15,1 2-22-15,0 0-6 0,3 0 9 16,-2 0-1-16,-2 0 10 16,0 0 9-16,0 0-1 15,-3 0 14-15,0 0-5 16,-4 0 3-16,-4 0 7 15,-2 0-26-15,0 6-17 16,0 3 5-16,-6 6 36 16,-6 0-9-16,0-3-20 15,0 1-5-15,0-3 4 16,5-2-14-16,4-1-2 0,3-3 0 16,0 2-8-1,0 1-11-15,3 1-40 0,10 6-1 16,7 2 8-16,-1 2-8 15,-3 2 9-15,-1-2 22 16,-6-2 24-16,-3-2 5 16,-4-4 1-16,-2-1 18 15,0-5 41-15,0 0-2 16,-5-4-12-16,-12 0 12 16,-5 2-37-16,-1-2-5 15,0 0-16-15,8 0-25 16,3 0-111-16,6 2-207 15</inkml:trace>
  <inkml:trace contextRef="#ctx0" brushRef="#br2" timeOffset="-23603.486">28038 14387 706 0,'0'0'34'0,"0"0"-30"16,0 0-4-16,0 0 21 15,0 0 9-15,0 0-8 0,59-10 1 16,-42 10-6-16,-4 0 12 15,2 0 4-15,-6 0 9 16,0 0 12-16,3 0-17 16,-5 0-2-16,1 0-2 15,-3 0-8-15,-1 0 10 16,-1 0-20-16,-3 6-3 16,0 7 8-16,0 2 8 15,-2 4 4-15,-11-2-2 16,-1-3-19-16,1-2 15 15,4-2-20-15,0-3-5 16,4-4 7-16,3-1-8 16,2-1 0-16,0-1 0 0,0 1-12 15,5 4-17 1,9-1-6-16,1 4 0 0,-2-2 4 16,1 1-6-16,-1 3 18 15,-1 1 13 1,1 3-5-16,0 3 10 0,-6 0-1 15,2 1 2-15,-5-5 6 16,-2-1 12-16,-2-5 17 16,0-3 7-16,0-2-13 15,-3 0 20-15,-15-2-13 16,-7 0-7-16,-3 0-7 16,-1 0-14-16,8 0-8 0,3 0-5 15,8 0-54-15,4 4-36 16,6 3-185-16,0 3-208 15</inkml:trace>
  <inkml:trace contextRef="#ctx0" brushRef="#br2" timeOffset="-22103.062">21972 14083 430 0,'0'0'163'16,"0"0"-134"-16,0 0 50 0,0 0 32 16,0 0-15-16,0 0-22 15,-3 0-2-15,3 0-15 16,0 0 12-16,0 0-18 15,0 0-10-15,0 0-13 16,10 0-22-16,5 0 9 16,10 4 12-16,3 0-20 15,5 1 5-15,5 0-12 16,2-1 0-16,3 0 4 16,-1-1-4-16,-2-1-3 0,-9-1 1 15,-3-1-35 1,-5 0-27-16,1 0-120 0,-6 0-172 15</inkml:trace>
  <inkml:trace contextRef="#ctx0" brushRef="#br2" timeOffset="-21671.979">22155 13941 413 0,'0'0'146'0,"0"0"-102"16,0 0 78-16,0 0 19 0,0 0-50 16,0 0-32-1,0-4-10-15,0 20-2 16,0 6 24-16,0 5-14 15,0 3-23-15,0 2-8 0,0 1-9 16,0-1-17-16,0 1 0 16,3-4 0-16,9-1-51 15,0-6-102-15,1-5-213 16</inkml:trace>
  <inkml:trace contextRef="#ctx0" brushRef="#br2" timeOffset="-20319.904">25324 14183 430 0,'0'0'102'16,"0"0"-86"-16,0 0 65 16,0 0 17-16,0 0-27 0,0 0 4 15,61 1-8 1,-27-1-6-16,5 0 3 0,0 0-4 16,0 0 2-16,-3 3-32 15,-2 1-12-15,3 1-18 16,0 1-2-16,4 3 0 15,-2-1-12-15,-1 1-81 16,-4-2-109-16,-5-3-131 16</inkml:trace>
  <inkml:trace contextRef="#ctx0" brushRef="#br2" timeOffset="-19837.109">25575 13962 600 0,'0'0'69'16,"0"0"-6"-16,0 0 65 15,0 0-53-15,0 0 17 16,0 0-4-16,0 107-14 16,0-60-9-16,0 3-34 0,4 5-24 15,6-4-4-15,4-3-3 16,4-4-58-16,1-8-157 15,-5-6-325-15</inkml:trace>
  <inkml:trace contextRef="#ctx0" brushRef="#br2" timeOffset="47865.159">16678 15273 662 0,'0'0'57'0,"0"0"-40"16,0 0 113-1,0 0-1-15,0 0-73 16,0 0-7-16,0 0 39 0,24-33-33 16,-24 27-24-16,0 1-9 15,0-4-9-15,-8 1 4 16,-1 0 1-16,-1-3-13 15,1 2-2-15,0 2-3 16,-4-1-2-16,1 4 0 16,-6 4 2-16,-2 0-6 15,-5 0 5-15,-5 9 2 16,-3 15-1-16,-1 7 0 16,0 9 0-16,2 6 2 0,7 3 2 15,4 5-2 1,6-1 4-16,5 3-5 0,7-4 16 15,3-6-16-15,2-6 0 16,21-9 12-16,6-6-9 16,2-9 7-1,3-4-4-15,1-9-5 16,-1-3-4-16,4-1-2 0,1-21-66 16,2-5-158-16,0-5-478 15</inkml:trace>
  <inkml:trace contextRef="#ctx0" brushRef="#br2" timeOffset="48466.011">17024 15591 454 0,'0'0'402'16,"0"0"-396"-1,0 0 42-15,0 0 64 0,0 0-88 16,0 0-19-16,31-47-2 16,-17 43 1-16,1 1 4 15,-5 0-7-15,-1 2 5 16,0 1 25-16,-3 0 4 16,-1 0 6-16,-1 0-4 15,-1 6-13-15,-1 7 21 16,-2 1-18-16,0 7 0 15,0-2 9-15,0 2-12 16,0-5-8-16,0 1-12 0,-3-1 1 16,-2-1-4-16,2 2-1 15,0-1-17 1,3 1-14-16,0 4-16 16,5-4-11-16,10-2-1 15,-2-3 50-15,-4-3 9 16,-6-6 2-16,-3 0 32 0,0 0 26 15,-2 0 4-15,-13 1-14 16,-4 2-14-16,1 2-32 16,2 1-3-16,5-1-1 15,7 4-82-15,4-3-130 16,1-3-188-16</inkml:trace>
  <inkml:trace contextRef="#ctx0" brushRef="#br2" timeOffset="48885.813">17789 15422 621 0,'0'0'271'0,"0"0"-241"15,0 0 56-15,0 0 0 16,0 0-11-16,0 0-39 16,111-4-9-16,-70 4-27 15,-2 0-2-15,-4 0-31 0,-10 0-157 16,-13 6-171-1</inkml:trace>
  <inkml:trace contextRef="#ctx0" brushRef="#br2" timeOffset="49023.995">17913 15539 81 0,'0'0'764'0,"0"0"-718"16,0 0 12-16,0 0 51 15,0 0-48-15,0 0-61 16,63 41-2-16,-12-38-145 15,10-3-431-15</inkml:trace>
  <inkml:trace contextRef="#ctx0" brushRef="#br2" timeOffset="49773.493">18885 15381 561 0,'0'0'264'15,"0"0"-210"-15,0 0 38 0,0 0 39 16,0 0-59 0,0 0-36-16,44-71-6 0,-42 57-19 15,-2-3 1-15,0 1-10 16,0 1 6-16,-12 1 11 16,-3 3-13-16,-6 2-3 15,-3 5-1-15,2 3 0 16,-4 1 6-16,1 3-5 15,0 18-3-15,-2 8 20 16,3 11 1-16,3 6 1 16,5 1-1-16,8-1-13 15,8-3 10-15,0-8-18 16,15-8 4-16,9-7-10 16,6-7 3-16,4-12 3 15,3-1 0-15,2-10 1 0,-1-17-2 16,-2-4-19-16,-4-6 4 15,0-2 12-15,-6 4-2 16,-3 7 4-16,-8 10 0 16,-8 11 4-16,-6 7 15 15,-1 0-11-15,0 18-4 16,0 14 25-16,0 4-7 16,2 4-15-16,1-2-5 15,3 0 3-15,3 0-7 16,4-3-74-16,1-3-215 15,4-11-509-15</inkml:trace>
  <inkml:trace contextRef="#ctx0" brushRef="#br2" timeOffset="50479.591">19414 15513 187 0,'0'0'382'0,"0"0"-300"16,0 0 61-16,0 0 14 16,0 0-48-16,0 0-31 0,2-30-3 15,-1 26-20-15,2 0-9 16,0 2-9-16,2 0-19 16,1-1 4-16,4 0-22 15,5 0 0-15,2 1 8 16,2 2-8-16,-2 0 0 15,-3 0-1-15,-6 0 1 16,-5 11-1-16,-3 5-7 16,0 8 8-16,-6-2 5 15,-8 1-4-15,2-2 1 16,2-2-2-16,5-3 0 16,5 1-24-16,0-5-37 15,5 1-9-15,7-5 24 16,-2 0 30-16,-7-2 16 0,-3-2 8 15,0 3 23-15,-9 2 23 16,-12 0 12-16,-1 1-33 16,-3 0 0-16,6-1-33 15,5-2-2-15,9 3-32 16,5-3-146-16,12-4-144 16,22-3-541-16</inkml:trace>
  <inkml:trace contextRef="#ctx0" brushRef="#br2" timeOffset="50786.871">19823 15519 688 0,'0'0'164'16,"0"0"-27"-16,0 0-19 16,0 0-54-16,0 0 34 15,-12 79-19-15,12-41-34 16,2-1-32-16,17-2-13 0,2-2-22 15,0-6-143-15,0-5-370 16</inkml:trace>
  <inkml:trace contextRef="#ctx0" brushRef="#br2" timeOffset="51505.378">20320 15373 811 0,'0'0'44'0,"0"0"-43"15,0 0 95-15,-66 75-34 16,56-48-28-16,7-1-14 16,3-6-20-16,1-5 0 15,19-7-9-15,2-4-29 16,-2-4 32-16,-3 0 5 16,-9-14 1-16,-8-1 0 15,0-5 4-15,-3 0 22 16,-15-5-2-16,0 1-8 15,-3 2 26-15,0 1-8 16,2 5-17-16,3 4-5 0,5 5-12 16,6 3 0-16,5 0-3 15,9-2-39-15,23-3-41 16,8-5 3 0,8-6 19-16,-3-7 1 0,-8-5 60 15,-9-10 2 1,-10-5 16-16,-5 0 15 0,-8-1 36 15,-5 8-20-15,0 11 25 16,-12 8 14-16,-4 13-28 16,-7 8-28-16,-2 2-16 15,-2 28-15-15,-1 13 9 16,8 7-10-16,9 6-6 16,8 5-10-16,3 0-119 15,3-3-85-15,11-7-153 16</inkml:trace>
  <inkml:trace contextRef="#ctx0" brushRef="#br2" timeOffset="52189.868">20663 15579 544 0,'0'0'62'16,"0"0"3"-16,0 0 67 0,0 0-13 16,0 0-74-1,0 0-15-15,61-81 21 0,-58 76 5 16,-1 3 7-16,-2 1 5 16,0 1-26-16,0 1-17 15,0 19-16-15,0 8 10 16,-5 6 42-16,-1-1-46 15,1 0-10-15,5-4-3 16,0 1 6-16,0-7-16 16,0-5-88-16,0-8-300 15</inkml:trace>
  <inkml:trace contextRef="#ctx0" brushRef="#br2" timeOffset="52677.449">21154 15466 666 0,'0'0'315'0,"0"0"-270"16,0 0-27-16,82-4 65 15,-20 4-19-15,12 0-35 16,-1-1-18-16,-9 1-5 0,-16-1-6 15,-19-1-9-15,-12-2-133 16,-10-2-31-16,-7-6-188 16</inkml:trace>
  <inkml:trace contextRef="#ctx0" brushRef="#br2" timeOffset="52843.731">21428 15302 677 0,'0'0'162'15,"0"0"-146"-15,0 0 122 16,-21 99 9-16,21-56-39 0,8 3-66 16,14-3-35-16,7 0-7 15,0-7-88-15,3-9-186 16</inkml:trace>
  <inkml:trace contextRef="#ctx0" brushRef="#br2" timeOffset="53004.87">22030 15623 1204 0,'0'0'0'0,"0"0"-207"0,0 0 203 15,0 0-63-15,108 0-335 16</inkml:trace>
  <inkml:trace contextRef="#ctx0" brushRef="#br2" timeOffset="53130.619">22495 15629 655 0,'0'0'0'0,"0"0"-527"15</inkml:trace>
  <inkml:trace contextRef="#ctx0" brushRef="#br2" timeOffset="53266.402">22846 15627 808 0,'0'0'0'0,"0"0"-279"16,0 0-125-16</inkml:trace>
  <inkml:trace contextRef="#ctx0" brushRef="#br2" timeOffset="53395.285">23145 15629 627 0,'0'0'220'0,"0"0"-220"15,0 0-62-15,0 0-64 16,0 0-87-16,99 0-208 16</inkml:trace>
  <inkml:trace contextRef="#ctx0" brushRef="#br2" timeOffset="53520.548">23460 15648 156 0,'0'0'480'0,"0"0"-413"16,0 0 40-16,83 7 7 16,-60-4-7-16,6-1-107 15,7 3-1-15,11-2-133 16,10 2-339-16</inkml:trace>
  <inkml:trace contextRef="#ctx0" brushRef="#br2" timeOffset="53646.688">24245 15705 788 0,'0'0'98'0,"0"0"-98"0,0 0-26 15,0 0-72-15,0 0-146 16</inkml:trace>
  <inkml:trace contextRef="#ctx0" brushRef="#br2" timeOffset="53783.35">24481 15676 872 0,'0'0'48'16,"0"0"-48"-16,0 0-13 15,0 0-37-15,0 0-130 16,86-20-356-16</inkml:trace>
  <inkml:trace contextRef="#ctx0" brushRef="#br2" timeOffset="53947.318">24924 15676 644 0,'0'0'103'0,"0"0"-103"16,0 0-159-16,0 0-216 15</inkml:trace>
  <inkml:trace contextRef="#ctx0" brushRef="#br2" timeOffset="54053.673">25370 15702 516 0,'0'0'2'0,"0"0"-2"0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2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3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4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6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1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2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9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9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  <inkml:trace contextRef="#ctx0" brushRef="#br0" timeOffset="1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2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3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4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F79D-ED9F-4AFF-81DD-BC94AE4BE2F8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64B4-6BF1-415F-AEEB-17209D664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8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64A75-7B0C-4B18-80AB-2DF25A4D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4E9F4-8DA6-4C70-9E4F-C755D14E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3C94F-706F-4B4F-B350-72E9BB6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B44D1-6557-41BC-904D-9CF74D47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F13EB-27FC-4E0B-99EB-37888620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CB29-4AB4-42EE-A277-FBF3838F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414BB4-8353-4F80-ADB3-4D3A8BE8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8BD07-631E-4CB7-A84A-3DC65BD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97AE7-C93F-4BE1-836E-441FA2CC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2E7E7-E5C4-4BDD-9A17-248598D4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95337-408B-402F-B8F6-A43CB164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E4E828-383A-4A16-8F3F-12607C19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85FBA-997E-4844-BA8B-371E52CC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9FBF3-B333-43E0-994B-B821A0D7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C5443-0CDE-496E-9F30-5DD0D7DF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6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3F80E-ED06-46F8-BD7D-BE9D5413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53EAE-6EA2-4926-8C4A-5CB29215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ACDF9-FCA3-454B-8C2E-637342BE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F1A7E-AE32-4B02-9DF7-6D43AF63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1DB5E-502E-4C73-94CF-138CE852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8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0DB2-42C0-41F4-A2C1-190990C3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2A06F-3218-4F35-ABBD-2B846C70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7B0BD-370A-46C6-A477-09BA8A45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77D45-168C-4181-9775-1FD6F9F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5E53-974A-40C5-B275-A2D7865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79FE-FA70-46DC-A9E9-EEA06E9C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DFF9D-EE74-4077-9431-24A64F19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2D79E-CB7A-43BE-B494-D8043DE4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C9BE8D-92A0-4C11-A56E-B47F6C82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D18DFE-0D81-4A42-9DD3-641FBDB9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D7AAF-3DE8-4AFF-BB10-C16A3366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9498-4B02-4DE5-BD8E-38332D85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0A40B-D563-4612-8F12-EBBC386C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39764D-5B15-4E83-AE72-A3492BC9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0345B-6AF5-49A8-8045-A02F9C4A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358C2C-6876-45BE-9274-0502227C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CF24C2-1C87-4250-85BB-0155B35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60ACBF-22DF-4A30-8686-37ABB561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66EF1D-1C37-4743-AC03-24471CE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6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4A6DB-7F82-4228-87F8-5609A23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CCAA14-480A-4AE9-9FEF-53D4737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580748-3AEC-4B52-821C-EF409EC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97886-F1C9-4946-873A-9CECF19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571B0B-2195-4B24-8EE4-F1D73F00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CC54A-6ADE-4346-9F84-753B760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C430B-CB7D-4B18-A15A-7DA43A0E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5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8C8F1-6E6F-4D9D-B709-9928FA5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A7F39-2CE2-4B70-9070-047ADC60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10EE4-B935-4AC8-82F6-48F398BF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637AC0-4C7A-40C2-959A-3A79291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BAF14-B2AC-43BC-A6E6-A5DA4DE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D25C7-FFED-43F7-BDEB-2CCEACAD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BF18B-4BFB-4CC2-A4A0-3FEB8ABD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F86E3E-7782-4792-8F5F-83470A29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D927C4-D808-4AC7-8B6F-D3530547C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F7FF87-DFE2-49AB-94C0-4C799BF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256FE8-DDFF-4695-A96A-0097E5EF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442865-4908-4539-9B99-6FCDC3B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E10D2-02A6-4329-8C5E-847E19E6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1325A8-58DF-42FD-9CF5-BA1863D9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E1A0C-6B6A-41FF-9ABA-DED1565A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9E3D-43EF-4DFD-B601-3D1797C4D6F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9DEEE-F6B0-4C03-B1AD-BCF581D5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9EF7-FFED-4584-AA83-AA781110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emf"/><Relationship Id="rId18" Type="http://schemas.openxmlformats.org/officeDocument/2006/relationships/customXml" Target="../ink/ink10.xml"/><Relationship Id="rId26" Type="http://schemas.openxmlformats.org/officeDocument/2006/relationships/image" Target="../media/image10.emf"/><Relationship Id="rId3" Type="http://schemas.openxmlformats.org/officeDocument/2006/relationships/image" Target="../media/image1.emf"/><Relationship Id="rId21" Type="http://schemas.openxmlformats.org/officeDocument/2006/relationships/customXml" Target="../ink/ink12.xml"/><Relationship Id="rId7" Type="http://schemas.openxmlformats.org/officeDocument/2006/relationships/image" Target="../media/image3.emf"/><Relationship Id="rId12" Type="http://schemas.openxmlformats.org/officeDocument/2006/relationships/customXml" Target="../ink/ink7.xml"/><Relationship Id="rId17" Type="http://schemas.openxmlformats.org/officeDocument/2006/relationships/image" Target="../media/image7.emf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9.emf"/><Relationship Id="rId5" Type="http://schemas.openxmlformats.org/officeDocument/2006/relationships/image" Target="../media/image2.emf"/><Relationship Id="rId15" Type="http://schemas.openxmlformats.org/officeDocument/2006/relationships/image" Target="../media/image6.emf"/><Relationship Id="rId23" Type="http://schemas.openxmlformats.org/officeDocument/2006/relationships/customXml" Target="../ink/ink14.xml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8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8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е данные 15">
                <a:extLst>
                  <a:ext uri="{FF2B5EF4-FFF2-40B4-BE49-F238E27FC236}">
                    <a16:creationId xmlns:a16="http://schemas.microsoft.com/office/drawing/2014/main" id="{C3EF327E-BAA2-40F0-9CF9-DDCC3ABE8680}"/>
                  </a:ext>
                </a:extLst>
              </p14:cNvPr>
              <p14:cNvContentPartPr/>
              <p14:nvPr/>
            </p14:nvContentPartPr>
            <p14:xfrm>
              <a:off x="2643270" y="645456"/>
              <a:ext cx="29520" cy="0"/>
            </p14:xfrm>
          </p:contentPart>
        </mc:Choice>
        <mc:Fallback xmlns="">
          <p:pic>
            <p:nvPicPr>
              <p:cNvPr id="3" name="Рукописные данные 15">
                <a:extLst>
                  <a:ext uri="{FF2B5EF4-FFF2-40B4-BE49-F238E27FC236}">
                    <a16:creationId xmlns:a16="http://schemas.microsoft.com/office/drawing/2014/main" id="{C3EF327E-BAA2-40F0-9CF9-DDCC3ABE8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533" y="645456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е данные 19">
                <a:extLst>
                  <a:ext uri="{FF2B5EF4-FFF2-40B4-BE49-F238E27FC236}">
                    <a16:creationId xmlns:a16="http://schemas.microsoft.com/office/drawing/2014/main" id="{FF0EA181-20C3-4F15-8D7F-7BA4270685D8}"/>
                  </a:ext>
                </a:extLst>
              </p14:cNvPr>
              <p14:cNvContentPartPr/>
              <p14:nvPr/>
            </p14:nvContentPartPr>
            <p14:xfrm>
              <a:off x="2101470" y="726889"/>
              <a:ext cx="1650240" cy="1390247"/>
            </p14:xfrm>
          </p:contentPart>
        </mc:Choice>
        <mc:Fallback xmlns="">
          <p:pic>
            <p:nvPicPr>
              <p:cNvPr id="4" name="Рукописные данные 19">
                <a:extLst>
                  <a:ext uri="{FF2B5EF4-FFF2-40B4-BE49-F238E27FC236}">
                    <a16:creationId xmlns:a16="http://schemas.microsoft.com/office/drawing/2014/main" id="{FF0EA181-20C3-4F15-8D7F-7BA4270685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9593" y="715013"/>
                <a:ext cx="1673995" cy="1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Рукописные данные 21">
                <a:extLst>
                  <a:ext uri="{FF2B5EF4-FFF2-40B4-BE49-F238E27FC236}">
                    <a16:creationId xmlns:a16="http://schemas.microsoft.com/office/drawing/2014/main" id="{BCB7E6C7-3E43-40E4-96E3-2672DE184694}"/>
                  </a:ext>
                </a:extLst>
              </p14:cNvPr>
              <p14:cNvContentPartPr/>
              <p14:nvPr/>
            </p14:nvContentPartPr>
            <p14:xfrm>
              <a:off x="2098590" y="916896"/>
              <a:ext cx="146520" cy="96480"/>
            </p14:xfrm>
          </p:contentPart>
        </mc:Choice>
        <mc:Fallback xmlns="">
          <p:pic>
            <p:nvPicPr>
              <p:cNvPr id="5" name="Рукописные данные 21">
                <a:extLst>
                  <a:ext uri="{FF2B5EF4-FFF2-40B4-BE49-F238E27FC236}">
                    <a16:creationId xmlns:a16="http://schemas.microsoft.com/office/drawing/2014/main" id="{BCB7E6C7-3E43-40E4-96E3-2672DE184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768" y="905148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Рукописные данные 22">
                <a:extLst>
                  <a:ext uri="{FF2B5EF4-FFF2-40B4-BE49-F238E27FC236}">
                    <a16:creationId xmlns:a16="http://schemas.microsoft.com/office/drawing/2014/main" id="{679A4926-E783-488C-A356-D1364B09A7ED}"/>
                  </a:ext>
                </a:extLst>
              </p14:cNvPr>
              <p14:cNvContentPartPr/>
              <p14:nvPr/>
            </p14:nvContentPartPr>
            <p14:xfrm>
              <a:off x="3562710" y="796296"/>
              <a:ext cx="205560" cy="1145160"/>
            </p14:xfrm>
          </p:contentPart>
        </mc:Choice>
        <mc:Fallback xmlns="">
          <p:pic>
            <p:nvPicPr>
              <p:cNvPr id="6" name="Рукописные данные 22">
                <a:extLst>
                  <a:ext uri="{FF2B5EF4-FFF2-40B4-BE49-F238E27FC236}">
                    <a16:creationId xmlns:a16="http://schemas.microsoft.com/office/drawing/2014/main" id="{679A4926-E783-488C-A356-D1364B09A7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0892" y="784416"/>
                <a:ext cx="229196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Рукописные данные 24">
                <a:extLst>
                  <a:ext uri="{FF2B5EF4-FFF2-40B4-BE49-F238E27FC236}">
                    <a16:creationId xmlns:a16="http://schemas.microsoft.com/office/drawing/2014/main" id="{CEA51F40-A7D2-47A3-97B4-18664AF3E090}"/>
                  </a:ext>
                </a:extLst>
              </p14:cNvPr>
              <p14:cNvContentPartPr/>
              <p14:nvPr/>
            </p14:nvContentPartPr>
            <p14:xfrm>
              <a:off x="5189351" y="559455"/>
              <a:ext cx="29520" cy="0"/>
            </p14:xfrm>
          </p:contentPart>
        </mc:Choice>
        <mc:Fallback xmlns="">
          <p:pic>
            <p:nvPicPr>
              <p:cNvPr id="7" name="Рукописные данные 24">
                <a:extLst>
                  <a:ext uri="{FF2B5EF4-FFF2-40B4-BE49-F238E27FC236}">
                    <a16:creationId xmlns:a16="http://schemas.microsoft.com/office/drawing/2014/main" id="{CEA51F40-A7D2-47A3-97B4-18664AF3E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614" y="559455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Рукописные данные 30">
                <a:extLst>
                  <a:ext uri="{FF2B5EF4-FFF2-40B4-BE49-F238E27FC236}">
                    <a16:creationId xmlns:a16="http://schemas.microsoft.com/office/drawing/2014/main" id="{39FD96AC-C523-4895-B651-5A51ED980E45}"/>
                  </a:ext>
                </a:extLst>
              </p14:cNvPr>
              <p14:cNvContentPartPr/>
              <p14:nvPr/>
            </p14:nvContentPartPr>
            <p14:xfrm>
              <a:off x="7925655" y="510303"/>
              <a:ext cx="29520" cy="0"/>
            </p14:xfrm>
          </p:contentPart>
        </mc:Choice>
        <mc:Fallback xmlns="">
          <p:pic>
            <p:nvPicPr>
              <p:cNvPr id="8" name="Рукописные данные 30">
                <a:extLst>
                  <a:ext uri="{FF2B5EF4-FFF2-40B4-BE49-F238E27FC236}">
                    <a16:creationId xmlns:a16="http://schemas.microsoft.com/office/drawing/2014/main" id="{39FD96AC-C523-4895-B651-5A51ED980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3918" y="510303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Рукописные данные 31">
                <a:extLst>
                  <a:ext uri="{FF2B5EF4-FFF2-40B4-BE49-F238E27FC236}">
                    <a16:creationId xmlns:a16="http://schemas.microsoft.com/office/drawing/2014/main" id="{42B791CA-FD78-4F27-AFAE-FEB58DD38C18}"/>
                  </a:ext>
                </a:extLst>
              </p14:cNvPr>
              <p14:cNvContentPartPr/>
              <p14:nvPr/>
            </p14:nvContentPartPr>
            <p14:xfrm>
              <a:off x="7383855" y="591663"/>
              <a:ext cx="1493280" cy="1351440"/>
            </p14:xfrm>
          </p:contentPart>
        </mc:Choice>
        <mc:Fallback xmlns="">
          <p:pic>
            <p:nvPicPr>
              <p:cNvPr id="9" name="Рукописные данные 31">
                <a:extLst>
                  <a:ext uri="{FF2B5EF4-FFF2-40B4-BE49-F238E27FC236}">
                    <a16:creationId xmlns:a16="http://schemas.microsoft.com/office/drawing/2014/main" id="{42B791CA-FD78-4F27-AFAE-FEB58DD38C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1975" y="579792"/>
                <a:ext cx="1517040" cy="1375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Рукописные данные 43">
                <a:extLst>
                  <a:ext uri="{FF2B5EF4-FFF2-40B4-BE49-F238E27FC236}">
                    <a16:creationId xmlns:a16="http://schemas.microsoft.com/office/drawing/2014/main" id="{1C61F292-2EC7-4858-93C1-7EFB4CE76908}"/>
                  </a:ext>
                </a:extLst>
              </p14:cNvPr>
              <p14:cNvContentPartPr/>
              <p14:nvPr/>
            </p14:nvContentPartPr>
            <p14:xfrm>
              <a:off x="7755735" y="420663"/>
              <a:ext cx="360360" cy="353880"/>
            </p14:xfrm>
          </p:contentPart>
        </mc:Choice>
        <mc:Fallback xmlns="">
          <p:pic>
            <p:nvPicPr>
              <p:cNvPr id="10" name="Рукописные данные 43">
                <a:extLst>
                  <a:ext uri="{FF2B5EF4-FFF2-40B4-BE49-F238E27FC236}">
                    <a16:creationId xmlns:a16="http://schemas.microsoft.com/office/drawing/2014/main" id="{1C61F292-2EC7-4858-93C1-7EFB4CE76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43867" y="408783"/>
                <a:ext cx="3840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Рукописные данные 55">
                <a:extLst>
                  <a:ext uri="{FF2B5EF4-FFF2-40B4-BE49-F238E27FC236}">
                    <a16:creationId xmlns:a16="http://schemas.microsoft.com/office/drawing/2014/main" id="{F255BDCB-84E7-4B83-8CB9-C9BDFA5F8FF6}"/>
                  </a:ext>
                </a:extLst>
              </p14:cNvPr>
              <p14:cNvContentPartPr/>
              <p14:nvPr/>
            </p14:nvContentPartPr>
            <p14:xfrm>
              <a:off x="4647551" y="640815"/>
              <a:ext cx="1650240" cy="1390320"/>
            </p14:xfrm>
          </p:contentPart>
        </mc:Choice>
        <mc:Fallback xmlns="">
          <p:pic>
            <p:nvPicPr>
              <p:cNvPr id="11" name="Рукописные данные 55">
                <a:extLst>
                  <a:ext uri="{FF2B5EF4-FFF2-40B4-BE49-F238E27FC236}">
                    <a16:creationId xmlns:a16="http://schemas.microsoft.com/office/drawing/2014/main" id="{F255BDCB-84E7-4B83-8CB9-C9BDFA5F8F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5674" y="628938"/>
                <a:ext cx="1673995" cy="1414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Рукописные данные 59">
                <a:extLst>
                  <a:ext uri="{FF2B5EF4-FFF2-40B4-BE49-F238E27FC236}">
                    <a16:creationId xmlns:a16="http://schemas.microsoft.com/office/drawing/2014/main" id="{3017C823-1150-477F-A89E-FC236E11BB88}"/>
                  </a:ext>
                </a:extLst>
              </p14:cNvPr>
              <p14:cNvContentPartPr/>
              <p14:nvPr/>
            </p14:nvContentPartPr>
            <p14:xfrm>
              <a:off x="2473350" y="908329"/>
              <a:ext cx="1440" cy="1367"/>
            </p14:xfrm>
          </p:contentPart>
        </mc:Choice>
        <mc:Fallback xmlns="">
          <p:pic>
            <p:nvPicPr>
              <p:cNvPr id="12" name="Рукописные данные 59">
                <a:extLst>
                  <a:ext uri="{FF2B5EF4-FFF2-40B4-BE49-F238E27FC236}">
                    <a16:creationId xmlns:a16="http://schemas.microsoft.com/office/drawing/2014/main" id="{3017C823-1150-477F-A89E-FC236E11BB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1470" y="897051"/>
                <a:ext cx="25200" cy="2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Рукописные данные 71">
                <a:extLst>
                  <a:ext uri="{FF2B5EF4-FFF2-40B4-BE49-F238E27FC236}">
                    <a16:creationId xmlns:a16="http://schemas.microsoft.com/office/drawing/2014/main" id="{D55EE4D3-CDD5-407A-8767-43294F01D912}"/>
                  </a:ext>
                </a:extLst>
              </p14:cNvPr>
              <p14:cNvContentPartPr/>
              <p14:nvPr/>
            </p14:nvContentPartPr>
            <p14:xfrm>
              <a:off x="4644671" y="830895"/>
              <a:ext cx="146520" cy="96480"/>
            </p14:xfrm>
          </p:contentPart>
        </mc:Choice>
        <mc:Fallback xmlns="">
          <p:pic>
            <p:nvPicPr>
              <p:cNvPr id="13" name="Рукописные данные 71">
                <a:extLst>
                  <a:ext uri="{FF2B5EF4-FFF2-40B4-BE49-F238E27FC236}">
                    <a16:creationId xmlns:a16="http://schemas.microsoft.com/office/drawing/2014/main" id="{D55EE4D3-CDD5-407A-8767-43294F01D9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2849" y="819147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е данные 90">
                <a:extLst>
                  <a:ext uri="{FF2B5EF4-FFF2-40B4-BE49-F238E27FC236}">
                    <a16:creationId xmlns:a16="http://schemas.microsoft.com/office/drawing/2014/main" id="{7AE79363-D3B1-44B8-BE21-C94B9D503D10}"/>
                  </a:ext>
                </a:extLst>
              </p14:cNvPr>
              <p14:cNvContentPartPr/>
              <p14:nvPr/>
            </p14:nvContentPartPr>
            <p14:xfrm>
              <a:off x="7380975" y="781743"/>
              <a:ext cx="146520" cy="96480"/>
            </p14:xfrm>
          </p:contentPart>
        </mc:Choice>
        <mc:Fallback xmlns="">
          <p:pic>
            <p:nvPicPr>
              <p:cNvPr id="14" name="Рукописные данные 90">
                <a:extLst>
                  <a:ext uri="{FF2B5EF4-FFF2-40B4-BE49-F238E27FC236}">
                    <a16:creationId xmlns:a16="http://schemas.microsoft.com/office/drawing/2014/main" id="{7AE79363-D3B1-44B8-BE21-C94B9D503D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9153" y="769995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е данные 146">
                <a:extLst>
                  <a:ext uri="{FF2B5EF4-FFF2-40B4-BE49-F238E27FC236}">
                    <a16:creationId xmlns:a16="http://schemas.microsoft.com/office/drawing/2014/main" id="{36A8CEC6-5BE9-49B3-B106-6A04E0D51FE7}"/>
                  </a:ext>
                </a:extLst>
              </p14:cNvPr>
              <p14:cNvContentPartPr/>
              <p14:nvPr/>
            </p14:nvContentPartPr>
            <p14:xfrm>
              <a:off x="6108791" y="710295"/>
              <a:ext cx="205560" cy="1145160"/>
            </p14:xfrm>
          </p:contentPart>
        </mc:Choice>
        <mc:Fallback xmlns="">
          <p:pic>
            <p:nvPicPr>
              <p:cNvPr id="15" name="Рукописные данные 146">
                <a:extLst>
                  <a:ext uri="{FF2B5EF4-FFF2-40B4-BE49-F238E27FC236}">
                    <a16:creationId xmlns:a16="http://schemas.microsoft.com/office/drawing/2014/main" id="{36A8CEC6-5BE9-49B3-B106-6A04E0D51F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973" y="698415"/>
                <a:ext cx="229196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ые данные 241">
                <a:extLst>
                  <a:ext uri="{FF2B5EF4-FFF2-40B4-BE49-F238E27FC236}">
                    <a16:creationId xmlns:a16="http://schemas.microsoft.com/office/drawing/2014/main" id="{4AC562C8-BE19-4388-9C3A-763FC48651C0}"/>
                  </a:ext>
                </a:extLst>
              </p14:cNvPr>
              <p14:cNvContentPartPr/>
              <p14:nvPr/>
            </p14:nvContentPartPr>
            <p14:xfrm>
              <a:off x="7554855" y="1682103"/>
              <a:ext cx="1479240" cy="299880"/>
            </p14:xfrm>
          </p:contentPart>
        </mc:Choice>
        <mc:Fallback xmlns="">
          <p:pic>
            <p:nvPicPr>
              <p:cNvPr id="21" name="Рукописные данные 241">
                <a:extLst>
                  <a:ext uri="{FF2B5EF4-FFF2-40B4-BE49-F238E27FC236}">
                    <a16:creationId xmlns:a16="http://schemas.microsoft.com/office/drawing/2014/main" id="{4AC562C8-BE19-4388-9C3A-763FC48651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42978" y="1670294"/>
                <a:ext cx="1502994" cy="323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е данные 352">
                <a:extLst>
                  <a:ext uri="{FF2B5EF4-FFF2-40B4-BE49-F238E27FC236}">
                    <a16:creationId xmlns:a16="http://schemas.microsoft.com/office/drawing/2014/main" id="{BCF15FCE-ABDC-4E39-BB3F-00B1BF373FE1}"/>
                  </a:ext>
                </a:extLst>
              </p14:cNvPr>
              <p14:cNvContentPartPr/>
              <p14:nvPr/>
            </p14:nvContentPartPr>
            <p14:xfrm>
              <a:off x="7512375" y="661143"/>
              <a:ext cx="1538280" cy="1165320"/>
            </p14:xfrm>
          </p:contentPart>
        </mc:Choice>
        <mc:Fallback xmlns="">
          <p:pic>
            <p:nvPicPr>
              <p:cNvPr id="24" name="Рукописные данные 352">
                <a:extLst>
                  <a:ext uri="{FF2B5EF4-FFF2-40B4-BE49-F238E27FC236}">
                    <a16:creationId xmlns:a16="http://schemas.microsoft.com/office/drawing/2014/main" id="{BCF15FCE-ABDC-4E39-BB3F-00B1BF373FE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0506" y="649267"/>
                <a:ext cx="1562018" cy="118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е данные 43">
                <a:extLst>
                  <a:ext uri="{FF2B5EF4-FFF2-40B4-BE49-F238E27FC236}">
                    <a16:creationId xmlns:a16="http://schemas.microsoft.com/office/drawing/2014/main" id="{B55706CE-34F8-4DDF-868E-83A12175CEA1}"/>
                  </a:ext>
                </a:extLst>
              </p14:cNvPr>
              <p14:cNvContentPartPr/>
              <p14:nvPr/>
            </p14:nvContentPartPr>
            <p14:xfrm>
              <a:off x="4987955" y="474741"/>
              <a:ext cx="360360" cy="353880"/>
            </p14:xfrm>
          </p:contentPart>
        </mc:Choice>
        <mc:Fallback xmlns="">
          <p:pic>
            <p:nvPicPr>
              <p:cNvPr id="26" name="Рукописные данные 43">
                <a:extLst>
                  <a:ext uri="{FF2B5EF4-FFF2-40B4-BE49-F238E27FC236}">
                    <a16:creationId xmlns:a16="http://schemas.microsoft.com/office/drawing/2014/main" id="{B55706CE-34F8-4DDF-868E-83A12175CE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087" y="462861"/>
                <a:ext cx="3840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Рукописные данные 43">
                <a:extLst>
                  <a:ext uri="{FF2B5EF4-FFF2-40B4-BE49-F238E27FC236}">
                    <a16:creationId xmlns:a16="http://schemas.microsoft.com/office/drawing/2014/main" id="{F353B58A-F956-4A54-95F1-5E664ED270AB}"/>
                  </a:ext>
                </a:extLst>
              </p14:cNvPr>
              <p14:cNvContentPartPr/>
              <p14:nvPr/>
            </p14:nvContentPartPr>
            <p14:xfrm>
              <a:off x="2441399" y="533734"/>
              <a:ext cx="360360" cy="353880"/>
            </p14:xfrm>
          </p:contentPart>
        </mc:Choice>
        <mc:Fallback xmlns="">
          <p:pic>
            <p:nvPicPr>
              <p:cNvPr id="27" name="Рукописные данные 43">
                <a:extLst>
                  <a:ext uri="{FF2B5EF4-FFF2-40B4-BE49-F238E27FC236}">
                    <a16:creationId xmlns:a16="http://schemas.microsoft.com/office/drawing/2014/main" id="{F353B58A-F956-4A54-95F1-5E664ED270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9531" y="521854"/>
                <a:ext cx="384096" cy="377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6E510AF-0C74-4110-8A67-7F7DB6794AAF}"/>
                  </a:ext>
                </a:extLst>
              </p14:cNvPr>
              <p14:cNvContentPartPr/>
              <p14:nvPr/>
            </p14:nvContentPartPr>
            <p14:xfrm>
              <a:off x="253440" y="324360"/>
              <a:ext cx="8503560" cy="624312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6E510AF-0C74-4110-8A67-7F7DB6794AA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4080" y="315000"/>
                <a:ext cx="8522280" cy="62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22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3FC556B-6AB1-472A-B68D-66B273CD6427}"/>
                  </a:ext>
                </a:extLst>
              </p14:cNvPr>
              <p14:cNvContentPartPr/>
              <p14:nvPr/>
            </p14:nvContentPartPr>
            <p14:xfrm>
              <a:off x="186840" y="411840"/>
              <a:ext cx="11835720" cy="57697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3FC556B-6AB1-472A-B68D-66B273CD6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80" y="402480"/>
                <a:ext cx="1185444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10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FA5B5962-A632-4D7B-807C-FF60B868B6C3}"/>
                  </a:ext>
                </a:extLst>
              </p14:cNvPr>
              <p14:cNvContentPartPr/>
              <p14:nvPr/>
            </p14:nvContentPartPr>
            <p14:xfrm>
              <a:off x="374760" y="493560"/>
              <a:ext cx="10162800" cy="33368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FA5B5962-A632-4D7B-807C-FF60B868B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484200"/>
                <a:ext cx="1018152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0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14:cNvPr>
              <p14:cNvContentPartPr/>
              <p14:nvPr/>
            </p14:nvContentPartPr>
            <p14:xfrm>
              <a:off x="600840" y="524160"/>
              <a:ext cx="10341720" cy="4699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514800"/>
                <a:ext cx="10360440" cy="47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14:cNvPr>
              <p14:cNvContentPartPr/>
              <p14:nvPr/>
            </p14:nvContentPartPr>
            <p14:xfrm>
              <a:off x="7585920" y="4655160"/>
              <a:ext cx="3554280" cy="12704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6560" y="4645800"/>
                <a:ext cx="357300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05DBB3D-7B54-49B9-AF7B-7AC7D9ACE883}"/>
                  </a:ext>
                </a:extLst>
              </p14:cNvPr>
              <p14:cNvContentPartPr/>
              <p14:nvPr/>
            </p14:nvContentPartPr>
            <p14:xfrm>
              <a:off x="156600" y="518040"/>
              <a:ext cx="11704320" cy="5202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05DBB3D-7B54-49B9-AF7B-7AC7D9ACE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508680"/>
                <a:ext cx="11723040" cy="52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8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1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37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150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Kornaev</dc:creator>
  <cp:lastModifiedBy>Alexey Kornaev</cp:lastModifiedBy>
  <cp:revision>25</cp:revision>
  <dcterms:created xsi:type="dcterms:W3CDTF">2021-03-01T07:36:30Z</dcterms:created>
  <dcterms:modified xsi:type="dcterms:W3CDTF">2022-02-15T08:39:26Z</dcterms:modified>
</cp:coreProperties>
</file>