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35" r:id="rId3"/>
    <p:sldId id="448" r:id="rId4"/>
    <p:sldId id="447" r:id="rId5"/>
    <p:sldId id="446" r:id="rId6"/>
    <p:sldId id="443" r:id="rId7"/>
    <p:sldId id="445" r:id="rId8"/>
    <p:sldId id="450" r:id="rId9"/>
    <p:sldId id="452" r:id="rId10"/>
    <p:sldId id="453" r:id="rId11"/>
    <p:sldId id="454" r:id="rId12"/>
    <p:sldId id="455" r:id="rId13"/>
    <p:sldId id="456" r:id="rId14"/>
    <p:sldId id="457" r:id="rId15"/>
    <p:sldId id="459" r:id="rId16"/>
    <p:sldId id="451" r:id="rId17"/>
  </p:sldIdLst>
  <p:sldSz cx="9144000" cy="6858000" type="screen4x3"/>
  <p:notesSz cx="6791325" cy="9921875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>
          <p15:clr>
            <a:srgbClr val="A4A3A4"/>
          </p15:clr>
        </p15:guide>
        <p15:guide id="2" pos="29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5C5FF"/>
    <a:srgbClr val="B9DCFF"/>
    <a:srgbClr val="CC0099"/>
    <a:srgbClr val="FF3399"/>
    <a:srgbClr val="D1E8FF"/>
    <a:srgbClr val="9999FF"/>
    <a:srgbClr val="AB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8" autoAdjust="0"/>
    <p:restoredTop sz="93961" autoAdjust="0"/>
  </p:normalViewPr>
  <p:slideViewPr>
    <p:cSldViewPr snapToGrid="0">
      <p:cViewPr varScale="1">
        <p:scale>
          <a:sx n="78" d="100"/>
          <a:sy n="78" d="100"/>
        </p:scale>
        <p:origin x="1344" y="62"/>
      </p:cViewPr>
      <p:guideLst>
        <p:guide orient="horz" pos="2122"/>
        <p:guide pos="29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1AAD400E-CF66-499B-83F6-619730EDCD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50282E54-9171-47E3-A868-2825F4F2A71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905A09CB-FB13-48E7-A0AA-34E73A28CBA1}" type="datetime1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5ABE9260-5AA2-4532-863A-C55D1493BD7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DC1D1E83-CAC7-4912-893B-4ECFDCC92D3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E157EB9-2ED5-48E1-B1EA-4480C1EA757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10T11:43:26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10926 16906 181 0,'0'0'64'0,"0"0"-53"0,0 0 79 16,0 0 0-16,0 0-51 16,0 0-6-16,0 0-1 15,0 0-10-15,0-1-4 16,0 1 15-16,0 0 4 15,0 0-2-15,0 0 2 16,0 0 3-16,0 0-2 16,0 0-7-16,0-1-12 15,0 1-5-15,0 0-8 16,0-2-3-16,0 2 5 16,0 0 1-16,0 0 0 15,0 0-1-15,0 0 3 16,0 0 1-16,0-1 0 0,1-1-3 15,-1 2 1-15,2-1-3 16,-2 1 5-16,0 0 1 16,0 0 3-16,0 0-3 15,0 0 3-15,0 0-7 16,0 0-5-16,0 0-2 16,0 3 5-16,0 4 9 15,0 2-8-15,-5-2-2 16,2 2-2-16,-1 0-1 15,0-1 2-15,-1-2-3 16,1 2 6-16,-1-2-7 16,2 1 2-16,0-5 1 0,1 0-4 15,1 4 1-15,-2-6 0 16,1 6 0-16,-3-2 3 16,2 1-4-16,0 2 4 15,-2 1-4-15,-1 1 1 16,0-1-1-16,0 1 2 15,0-2-1-15,2-1-1 16,0 0 0-16,0 0 0 16,1-2 1-16,2-3-1 15,-1 0 0-15,2-1 2 16,0 0-1-16,0 0 0 16,0 0 3-16,0 0-1 15,0 0 4-15,0 0 6 0,0 0-6 16,0 0 2-1,0 0-6-15,0 0-3 0,0 0 0 16,0 0 0-16,0 0 0 16,0 0-31-16,0-4-176 15,0-12-542-15</inkml:trace>
  <inkml:trace contextRef="#ctx0" brushRef="#br0" timeOffset="1097.858">10712 16951 174 0,'0'0'19'0,"0"0"46"15,0 0 40-15,0 0-62 0,0 0-16 16,0 0-2-1,-3 0-4-15,3-1-2 0,0-1 7 16,0 2-1 0,0-2 5-16,0 2 7 0,0 0 4 15,0 0-8-15,0 0 3 16,0 0-10-16,0 0-7 16,0 0 4-16,0 0 4 15,0 0 5-15,0 0-1 16,0-2 1-16,0 2 1 15,8-1-10-15,0 0-3 16,3-3 5-16,0 2-10 0,-1 0 3 16,2 2-8-1,-3 0-2-15,0 0 14 0,3 0 0 16,-5 0-6-16,3 0-4 16,0 3 0-16,-1-2-6 15,1 1 1-15,2-2-6 16,-3 2 2-16,0-1-2 15,0 0-2-15,-2 3 0 16,1-2-1-16,-2-1-1 16,0 2 3-16,1-1-2 15,-1-2 1-15,2 2 1 16,-2 2 0-16,0-2 0 16,3-2 1-16,-3 0-1 15,-2 0-1-15,-1 0-4 16,0 0-8-16,0 0-31 0,1 0-12 15,-1 0-28-15,2 0-96 16,-2-6-224-16</inkml:trace>
  <inkml:trace contextRef="#ctx0" brushRef="#br0" timeOffset="2028.87">10915 16865 139 0,'0'0'236'0,"0"0"-169"16,0 0-14-16,0 0 7 15,0 0-21-15,0 0-6 16,0-1 17-16,0 1 10 16,0 0 11-16,0 0 1 15,0 0-21-15,0 0-16 16,0 0-14-16,0 0-2 15,0 0-7-15,-2 5-2 16,0 5 0-16,-1-2-3 16,2 2-4-16,-2 1 2 15,-2 1 1-15,3 2 1 16,-2 2-3-16,1 1 0 16,-2 3 2-16,0-3-5 15,0-1 0-15,1 1 1 16,-1-2 0-16,2-3 1 0,-1 0-3 15,1-1 2-15,-2-3-2 16,2-1 3-16,0-3-1 16,0-1 3-16,2 0-4 15,1-3 1-15,-2 1 3 16,0 3-3-16,1 2 0 16,0 0-2-16,-1 1 2 15,-1 0-1-15,2-1 1 16,-1-1-1-16,2-3-1 15,0 0 2-15,0-2-2 0,0 0 0 16,0 0-1 0,0 0-1-16,0 0-12 0,0-2-39 15,0-12-46 1,0-5-82-16,0-5-124 0</inkml:trace>
  <inkml:trace contextRef="#ctx0" brushRef="#br0" timeOffset="2762.713">10722 16938 4 0,'0'0'196'0,"0"0"-133"16,0 0-3-16,0 0 38 15,0 0-44-15,0 0-21 16,-3 2 6-16,3-2 1 16,0 0-10-16,0 0 3 15,0 0-4-15,0 0 7 16,0 0 2-16,0 0 13 16,0 0-5-16,0 0-15 15,0 0-5-15,0 0-8 16,0 3 5-16,4 2-1 0,3-2-8 15,2 4 3-15,-1-3-8 16,2 2 0-16,2 3 0 16,-1-6-3-16,2 4 1 15,0-4-3-15,0 0 1 16,1 1-2-16,-2-2 3 16,0 0 2-16,-1-1-6 15,-2 1 2-15,-1 0 3 16,0-2-2-16,-2 2-5 15,-1-2 0-15,-1 0 0 16,1 1 0-16,0-1-6 16,0 0-21-16,-1 3-39 0,-1-2-114 15,-1 3-229-15</inkml:trace>
  <inkml:trace contextRef="#ctx0" brushRef="#br0" timeOffset="32789.553">11127 17330 301 0,'0'0'68'0,"0"0"-24"16,0 0 25-16,0 0-10 16,0 0-19-16,0 0-15 15,0 0-1-15,0 0 10 16,0 0 4-16,0 0-3 16,0 0 6-16,0 0-7 15,0 0-13-15,0 0-11 16,0 0-2-16,0 0-5 0,0 0-1 15,0 0 1-15,0 0-3 16,0 0 1-16,0 0 1 16,0 0 2-16,0 0 0 15,0 0-1-15,0 0-3 16,0 0 1-16,0 0-1 16,0 0-1-16,0 0 0 15,0 0 1-15,0 0 0 16,0 0 0-16,-1 0-1 15,-1 0-8-15,-1 0-17 16,3 0 20-16,-1 0 1 0,1 0 0 16,0 0 4-16,0 0 1 15,0 0-1-15,-2 0 0 16,2 0-2-16,-1 1 2 16,1 1-1-16,-2-1 2 15,2-1 1-15,0 0 1 16,0 0 2-16,0 0 5 15,0 0 7-15,-1 0 0 16,1 0-4-16,-2 0-4 16,2 0 5-16,-1 1-2 15,-1 1-3-15,2 1 3 16,0-1 3-16,0-1 3 16,0-1 4-16,-1 2-5 15,1 1-1-15,0-2-1 0,0 4 0 16,0 2 0-16,0 1-2 15,0 3 4-15,0 3-5 16,0 4 0-16,1 3 3 16,2-2-7-16,0 2-2 15,2-5 1-15,-2 1-1 16,0-1 0-16,1 0 1 16,-1-3 1-16,-1-2 2 15,-1 0-1-15,1-3 1 16,-1-2 0-16,1 0-4 15,-2-1 5-15,1-2-3 16,-1 0-3-16,0-1-1 16,0 0 0-16,0-1-3 0,0-1 0 15,2 0-2-15,-2 2-2 16,0-2-16-16,0 0-33 16,1 0-66-16,-1 0-181 15</inkml:trace>
  <inkml:trace contextRef="#ctx0" brushRef="#br0" timeOffset="33577.798">11032 17536 144 0,'0'0'81'16,"0"0"-17"-16,0 0 37 0,0 0-18 16,0 0-27-16,0 0-15 15,-8-2-12-15,8 2-5 16,-1 0-6-16,-1 0-6 16,2 0 0-16,0 0 4 15,-1 0 6-15,1 0 4 16,-2 0 1-16,1 0 5 15,-1 0-7-15,1 0-4 16,-1 0-5-16,2 0-4 16,-1 0-2-16,1 0-3 15,0 0-4-15,0 0-2 16,0 0-1-16,0 0 3 16,0 0 1-16,0 0 3 15,0 0 11-15,0 0 3 16,0 0 4-16,0 0-3 0,0 0-2 15,0 0 2-15,0 0-8 16,0 0-5-16,0 0 1 16,0 0-6-16,0 0-1 15,0 0 1-15,0 0 5 16,4-1 14-16,5-3-2 16,-1-2-4-16,4-1 6 15,-2 1-13-15,2 2 0 16,0-2-4-16,3 5 3 15,0-5-1-15,0 3-1 16,1 0 0-16,-2 1 0 16,-1-3-4-16,-1 1 1 0,-1-2-1 15,0 3-2-15,-3-1-1 16,1 0 0-16,0 1 0 16,-2-1-1-16,1 3-2 15,-2-1-16-15,-2 2-48 16,3 0-34-16,-2 0-81 15,-5 0-196-15</inkml:trace>
  <inkml:trace contextRef="#ctx0" brushRef="#br0" timeOffset="35208.308">11368 16716 273 0,'0'0'109'0,"0"0"-59"15,0 0 11-15,0 0 1 0,0 0-25 16,0 0-18 0,-3 0-3-16,3 0 8 0,0 0 2 15,0 0-2-15,0 0 5 16,0 0 1-16,0 0 1 16,0-4 3-16,0 4-2 15,0 0 4-15,0 0-11 16,0 0-7-16,0 0-4 15,4 0 4-15,8 0 10 16,0 0 2-16,1 6-5 16,5 0-4-16,1 0 2 15,0 0 0-15,0 0-7 16,-3-1-10-16,1-1-2 16,-2-1-3-16,-1-2-1 15,-3 0-1-15,-1 1-11 0,-2-2-25 16,-2 0-50-1,-3 0-121-15,1 0-158 0</inkml:trace>
  <inkml:trace contextRef="#ctx0" brushRef="#br0" timeOffset="36029.467">11554 16648 141 0,'0'0'78'0,"0"0"-59"15,0 0 52-15,0 0 15 16,0 0-47-16,0 0-15 16,0 0 4-16,0 0-3 0,0 0-10 15,0 0-6-15,0 0 1 16,0 0-1-16,0 0-3 16,0 0 3-16,0 0 3 15,0 0-1-15,0 0 6 16,0 0 5-16,0 0 0 15,0 0 2-15,-1 0-5 16,-1 0 3-16,2 0-1 16,-1 0-2-16,1 0 4 15,0 0-7-15,0 0-2 16,-2 0-4-16,0 0 4 16,-2 0-2-16,-1 6 3 15,-3 3 3-15,-1 3-2 0,0 2-5 16,0 3 3-1,-3 0-4-15,1 2-3 0,1-2 0 16,-3 0-4-16,2-1-3 16,2-3 0-16,5 0-2 15,-1-5-9-15,4 0-31 16,1-4-66-16,0 0-69 16,0-4-280-16</inkml:trace>
  <inkml:trace contextRef="#ctx0" brushRef="#br0" timeOffset="48848.98">5625 16534 128 0,'0'0'29'0,"0"0"-12"16,0 0 84-16,0 0-16 15,0 0-18-15,0 0-15 16,0 0-12-16,1 0 2 16,1 0-2-16,-1 0-5 15,-1 0-7-15,2 0-8 16,-1 0 0-16,-1 0 7 16,2 0 4-16,-2 0-1 15,0 0 9-15,0 0 20 16,0 0-8-16,0 0-9 15,0 0 1-15,0 0-11 16,0 0 6-16,0 0-8 16,0 1-18-16,0 4-6 0,0 3-4 15,3 5 2 1,3 0 13-16,1 0-6 0,1 1 0 16,-1 1 0-16,4-2 1 15,2 1 0-15,1-5-7 16,3 2 1-16,0-1-3 15,1-6-1-15,-3 2-2 16,4-4 0-16,-4-2-2 16,-3 0 2-16,-1 0 0 15,-1-8 13-15,-4 0-11 16,-2-2 2-16,-2-1 0 16,-2 0 1-16,0-2-4 0,0 1 4 15,0 4-5-15,0-2-3 16,0 3 2-16,0 0-1 15,-5-1 1-15,-2-1 0 16,-5 1 1-16,1 0 0 16,1 1-1-16,-3 2 3 15,2 1 3-15,-2 4 0 16,-1 0 3-16,-3 0-7 16,0 6 0-16,-2 8-1 15,2 6 1-15,1-1 3 16,5 1 0-16,4-1-2 15,3-2-2-15,4-1-6 16,0-2-69-16,0-4-244 0</inkml:trace>
  <inkml:trace contextRef="#ctx0" brushRef="#br0" timeOffset="50735.437">1976 16359 14 0,'0'0'179'16,"0"0"-110"-16,0 0 9 15,0 0 3-15,0 0-32 16,0 0-8-16,0 0 16 16,0 1 0-16,0-1 2 15,0 0-29-15,0 0-2 16,0 0 8-16,0 0-1 16,0 0-4-16,0 0-6 15,0 0-4-15,0 0-5 16,0 0 4-16,0 0-3 15,0 0-1-15,0 0 0 16,0 0 2-16,0 0-1 0,0 0 0 16,0 0-3-1,0 2-3-15,0 3-9 0,3 4 2 16,0 3 10-16,4 5 16 16,4 1-15-16,-2 0-5 15,1-3 1-15,5 1 5 16,-2-2-6-16,-1 0 0 15,0-3-4-15,3-1-1 16,-1-2-1-16,-1-3 0 16,-1-4 0-16,3-1-2 15,-6 0 8-15,0 0-8 16,-3 0-1-16,-2 0 2 16,2-4-3-16,-3-3 1 15,0-6 17-15,-3 2-10 0,0-3-8 16,0 1 0-16,0 2-3 15,0 1-5-15,-6 0 3 16,0 3 4-16,-3 1-2 16,-1-2 2-16,-3 1 1 15,2 2 8-15,-1 2-7 16,2 3 5-16,-2 0-1 16,-2 0-5-16,2 0-5 15,-1 5 1-15,-2 7-3 16,6 0 3-16,0 2-2 15,4 2-21-15,3 2-44 16,2 0-53-16,0 1-55 16,0-5-153-16</inkml:trace>
  <inkml:trace contextRef="#ctx0" brushRef="#br0" timeOffset="51563.602">2662 16299 143 0,'0'0'478'0,"0"0"-446"0,0 0 47 16,0 0 60-1,0 0-72-15,0 0-31 0,-15 12-4 16,15 0-8-16,0 2 8 16,0 5 6-16,8-1-10 15,2 1-6-15,-1-4-3 16,2 0-7-16,2-5-7 16,-4 0-1-16,1-2-3 15,-1-5-1-15,-3-2 0 16,3-1-1-16,-3 0 4 15,1-7 6-15,-4-12 45 16,0-5-26-16,-3-1-13 16,0 1 4-16,0 8 0 0,-3 5-15 15,-5 5 10-15,-1 4 6 16,-5 2-14-16,2 0-6 16,-3 9-1-1,-4 11-9-15,-2 3-49 0,0 2-137 16,0-6-196-16</inkml:trace>
  <inkml:trace contextRef="#ctx0" brushRef="#br0" timeOffset="53011.284">1084 15452 271 0,'0'0'124'0,"0"0"-40"16,0 0 9-16,0 0-24 0,0 0-24 16,0 0 0-16,0 0 5 15,0 0-9-15,0 0 8 16,0 0 5-16,0-2-13 16,0 2-9-16,-3-2 13 15,1 2-13-15,-1 0-13 16,0 0 1-16,-3 0-1 15,3 0-6-15,-4 0 8 16,4 0-6-16,0 0-3 16,0 2 4-16,1 6-6 15,1 0-2-15,1 1-2 16,0 1 2-16,0 0-5 16,0-3 0-16,3 0 1 15,4-4-4-15,2-2-1 0,2-1-3 16,-1 0 8-16,3 0-4 15,-2-5 0-15,2-5 9 16,-4-1-8-16,0-1 0 16,-4-1-1-16,-4 1-3 15,1-1 3-15,-2 2 0 16,0 3 0-16,0-1-1 16,0 5 1-16,-5 0 1 15,-4 1 7-15,-1 2 18 16,-5 1-16-16,1 0-6 15,0 0-1-15,-3 8-3 16,2 3-3-16,4 2 2 16,4-1-11-16,0 2-42 0,7-1-88 15,0 2-63-15,6-5-94 16</inkml:trace>
  <inkml:trace contextRef="#ctx0" brushRef="#br0" timeOffset="55306.008">7903 16411 470 0,'0'0'77'0,"0"0"-70"16,0 0 42-1,0 0 33-15,0 0-20 0,0 0-8 16,0 0 4-16,0-6-8 16,0 5-11-16,0-1 0 15,0 2 2-15,0 0-1 16,0 0 5-16,0 0-7 15,0 0-2-15,0 0-15 16,0 0 2-16,0 0-12 16,-3 0-5-16,3 0-1 15,-3 7-2-15,3 2-2 16,0 4 3-16,-3-2-2 16,3 1-1-16,0-1 1 15,0-2 0-15,0 0-1 0,0-2 0 16,0-3-1-16,3 0 0 15,5-4-1-15,-4 0-2 16,3 0 1-16,1 0 0 16,2 0-6-16,1-5 5 15,-3-2 0-15,2-2 1 16,-5-2 2-16,2 0 0 16,-3-5 1-16,-2 2 3 15,-1-5-2-15,-1 1 5 16,0 0 7-16,0 3 10 15,-3 2-4-15,-4 6-5 16,-2 5 1-16,-1 2-2 16,-4 0-9-16,-2 13-5 0,1 6-2 15,0 0 0 1,3-1-10-16,4-1-30 0,5-5-48 16,2 0-88-16,1-4-139 15,0-4-408-15</inkml:trace>
  <inkml:trace contextRef="#ctx0" brushRef="#br0" timeOffset="57099.355">8694 16977 277 0,'0'0'62'0,"0"0"-49"0,0 0 27 16,0 0 29-16,0 0-24 15,0 0-12-15,-4-3-6 16,4 3 2-16,0-1 10 16,0 1-1-16,0-2-2 15,0 2-11-15,0 0-3 16,0 0 11-16,0-1 0 16,0 1-3-16,0 0-12 15,0-2-1-15,0 2 4 16,0 0 0-16,-2-1-2 15,0 1 1-15,1 0-7 0,-2-3-4 16,3 3 3 0,-2 0 4-16,1 0-5 0,-1 0 0 15,1 0 0-15,-2 0-6 16,1 0 2-16,2 0 1 16,-1 0 0-16,-1 0-2 15,1 0 1-15,-2 4 0 16,2 7 10-16,-2 0-2 15,3 0-2-15,0-1-4 16,0 2 2-16,0-2-3 16,0-1-5-16,4-2 1 15,5-2-4-15,0-3-2 16,3-2 1-16,0 0 1 16,0 0 6-16,1-7 5 0,-2-3 4 15,-2-2-13-15,-1 0 0 16,-5-1-2-16,-3-2 1 15,0 2-1-15,0-1 1 16,0 0 0-16,-1-1 15 16,-11 4 8-16,2 3-8 15,-5 4 9-15,3 4-9 16,0 0-9-16,-3 0 11 16,3 10-12-16,-1 2-5 15,4 4-1-15,1-1-1 16,2-2-4-16,3 0-21 15,3-3-41-15,0-6-72 16,0-4-67-16,9 0-214 16</inkml:trace>
  <inkml:trace contextRef="#ctx0" brushRef="#br0" timeOffset="85469.077">16374 12397 120 0,'0'0'3'16,"0"0"-3"-16,0 0 32 15,0 0-12-15,0 0-20 16,0 0-57-16</inkml:trace>
  <inkml:trace contextRef="#ctx0" brushRef="#br0" timeOffset="85911.108">16374 12397 147 0,'-53'19'186'0,"53"-19"-91"16,0 0-4-16,0 0 5 16,0 0-9-16,0 0-13 15,0 0-2-15,0 0 5 16,0 0-8-16,0 0-9 16,0 0-3-16,0 0-17 15,0 0-5-15,0 0 1 0,0 0-3 16,0 0-10-16,0 0-11 15,0 0-3-15,0-5 2 16,0-7 4-16,3-4-12 16,0 1-1-16,-2-3-2 15,1 0 1-15,-2 2 0 16,0 2 1-16,0 3 0 16,0 7-2-16,0 0 1 15,0 4 2-15,0 0 3 16,0 0 1-16,0 0-3 15,0 7-3-15,0 18 0 16,0 4 10-16,0 8 11 16,0-2-7-16,5 2-5 0,3-1-1 15,1-6-8 1,2-2-1-16,0-3-11 0,0-3-75 16,-6-8-237-16</inkml:trace>
  <inkml:trace contextRef="#ctx0" brushRef="#br0" timeOffset="86727.905">16425 12991 573 0,'0'0'295'0,"0"0"-262"16,0 0 25-16,0 0 47 15,0 0-36-15,0 0-46 16,-19-38-5-16,25 28-7 16,6 0-2-16,3 1-1 15,-2-1 0-15,3 4 8 16,-1 0-1-16,0 1-1 16,-4 5-3-16,-2 0-9 15,1 0-2-15,-5 9 0 16,-1 5 0-16,-2 2 9 15,-2 3 4-15,0 3-7 16,0 3 4-16,-8 1-7 16,-8 3 4-16,2-1-3 0,0-1 2 15,4-2-3-15,4-4 3 16,5-4-3-16,1-3-1 16,0-4-1-16,1-1-1 15,11-2 0-15,6-1-4 16,5-4-7-16,6 0-52 15,1 1-95-15,-6 3-194 16,-6 6-401-16</inkml:trace>
  <inkml:trace contextRef="#ctx0" brushRef="#br0" timeOffset="87528.141">16479 13726 738 0,'0'0'121'16,"0"0"-101"-16,0 0 67 15,0 0 47-15,0 0-65 16,0 0-19-16,8-60 4 16,6 47-14-16,-2 3-2 15,-1 1-6-15,1 5-5 16,-3 2-8-16,-1 2-2 15,0 0-6-15,-1 15-8 16,-1 3 3-16,-1 3-5 16,-5 1 0-16,0-2-1 0,0-1 6 15,0-3-6 1,0-4-7-16,3 0-3 0,-2-5-10 16,5 2 1-16,-1 1 13 15,-1-3 6-15,1 4 1 16,-4-2 2-16,-1 3 11 15,0-1 2-15,0 1-7 16,0 0-2-16,-3-1-4 16,-7 3-3-16,-3 1-12 15,-3 6-79-15,-1 1-88 16,3 2-112-16,5-2-476 16</inkml:trace>
  <inkml:trace contextRef="#ctx0" brushRef="#br0" timeOffset="88102.711">16461 14410 996 0,'0'0'55'0,"0"0"-55"16,0 0-34-16,0 0 25 15,0 0-71-15,0 0-48 16,18 65-59-16,-8-50-102 16</inkml:trace>
  <inkml:trace contextRef="#ctx0" brushRef="#br0" timeOffset="88198.182">16529 14614 511 0,'0'0'112'0,"0"0"-35"15,0 0-55-15,8 77-22 16,-5-59-157-16,-1 0-131 15</inkml:trace>
  <inkml:trace contextRef="#ctx0" brushRef="#br0" timeOffset="88314.295">16565 14891 163 0,'0'0'0'16,"0"0"-141"-16</inkml:trace>
  <inkml:trace contextRef="#ctx0" brushRef="#br0" timeOffset="88383.565">16565 15029 204 0,'0'0'0'16</inkml:trace>
  <inkml:trace contextRef="#ctx0" brushRef="#br0" timeOffset="88529.991">16625 15209 723 0,'0'0'0'0,"0"0"-247"0,0 0-178 16</inkml:trace>
  <inkml:trace contextRef="#ctx0" brushRef="#br0" timeOffset="89579.334">16667 15883 594 0,'0'0'132'16,"0"0"-75"-16,0 0 58 0,0 0-1 15,0 0-43-15,0 0-11 16,0 0-8-16,0 0-4 16,0 0-5-16,0 0-6 15,0 0-3-15,0 0-15 16,0 0-1-16,0 6-7 15,0 9 0-15,0 4 8 16,0 4-1-16,-3-1-3 16,0 0-2-16,1 3 0 15,2-2-3-15,0 1 2 16,0 0-7-16,0-1 0 16,0-2-3-16,5-1 0 15,1-2-2-15,6-1 4 0,-2-1-3 16,3 0 1-16,3-4-1 15,0-2 0-15,-3-3-1 16,1-3 1-16,-2-3-1 16,-3-1 1-16,0 0-1 15,1 0-3-15,1 0 3 16,-2-5 0-16,2-4-9 16,-2-1-2-16,-1 0-17 15,-1-5-22-15,-2 0-31 16,-5-1-80-16,0 1-159 15,-5 3-422-15</inkml:trace>
  <inkml:trace contextRef="#ctx0" brushRef="#br0" timeOffset="90529.306">16920 16043 427 0,'0'0'89'0,"0"0"-26"15,0 0 80-15,0 0 1 16,0 0-38-16,0 0-12 0,-17-5-4 16,17 5-10-16,0 0-16 15,0 0-15-15,0 0-15 16,0 0-10-16,4 0-16 15,7 0 8-15,5 0-8 16,3 0-3-16,-2 0-1 16,3 0-4-16,0 0-46 15,2-5-56-15,2-5-153 16,-2-1-292-16</inkml:trace>
  <inkml:trace contextRef="#ctx0" brushRef="#br0" timeOffset="90860.459">17225 15863 364 0,'0'0'610'0,"0"0"-543"0,0 0 17 15,0 0 37-15,0 0-50 16,-9 74-22-16,9-43-17 15,3 0-25-15,6 0-7 16,0 0-24-16,0-5-111 16,-2 0-325-16</inkml:trace>
  <inkml:trace contextRef="#ctx0" brushRef="#br0" timeOffset="91812.591">16780 16838 541 0,'0'0'145'16,"0"0"-45"-16,0 0 54 16,0 0-14-16,0 0-40 15,0 0-38-15,-6-7-18 16,6 7-13-16,0 2-17 16,0 16-1-16,0 5 15 15,0 4-5-15,0 2-6 0,0 2-4 16,0-1-1-1,5-2-1-15,4-4-6 0,1-5-4 16,1-2-1-16,-1-6-1 16,5-3 1-16,1-4-2 15,5-4-3-15,2 0-9 16,-1-7-23-16,-1-8-15 16,-2-5-44-16,-7-3-80 15,-6-1-51-15,-5 2-66 16</inkml:trace>
  <inkml:trace contextRef="#ctx0" brushRef="#br0" timeOffset="92114.879">16701 16662 491 0,'0'0'444'0,"0"0"-374"16,0 0 46-16,0 0-6 0,0 0-80 15,0 0-30-15,-15-8-7 16,24 8-38-16,3 11-116 16,-1 1-213-16</inkml:trace>
  <inkml:trace contextRef="#ctx0" brushRef="#br0" timeOffset="93003.208">16807 17518 744 0,'0'0'172'0,"0"0"-161"15,0 0 68-15,0 0 16 16,0 0-39-16,0 0-1 16,-12 95-10-16,12-70-18 15,0 1 5-15,0-6-7 16,0-5-2-16,0-1-11 16,6-3-1-16,2-2-8 15,2-3-2-15,5-5-1 16,0-1 0-16,3 0-9 15,-5-3-20-15,1-10-20 16,-2 0-42-16,-5-3-37 16,0 0-45-16,-5-2-66 0,-2 2-145 15</inkml:trace>
  <inkml:trace contextRef="#ctx0" brushRef="#br0" timeOffset="93331.129">16730 17404 616 0,'0'0'188'0,"0"0"-98"0,0 0 58 15,0 0-22-15,0 0-78 16,0 0-27-16,0-6-6 16,3 6-13-16,5 0-2 15,3 0-12-15,1 6-77 16,3-1-90-16,1 2-239 15</inkml:trace>
  <inkml:trace contextRef="#ctx0" brushRef="#br0" timeOffset="93905.015">17044 17509 787 0,'0'0'75'16,"0"0"-73"-16,0 0 65 15,0 0 22-15,0 0-27 16,0 0 1-16,34 0-25 15,-18 0-2-15,1 0-10 16,-2 0-5-16,2-4-15 16,-5-1-6-16,-2 4-6 15,2-5-41-15,-6 5-63 16,0-4-71-16,-3 3-62 16,-3-2-199-16</inkml:trace>
  <inkml:trace contextRef="#ctx0" brushRef="#br0" timeOffset="94130.475">17094 17409 608 0,'0'0'225'16,"0"0"-193"-16,-6 71 61 15,6-46 24-15,4-4-55 16,7-3-55-16,2-3-7 16,0-3-44-16,-1-4-102 0,-1-3-169 15</inkml:trace>
  <inkml:trace contextRef="#ctx0" brushRef="#br0" timeOffset="94377.542">17362 17356 660 0,'0'0'333'0,"0"0"-330"0,0 0-3 15,0 0 104-15,0 77-43 16,3-48-32-16,3 4-29 16,2 1-2-16,0-8-132 15,0-2-290-15</inkml:trace>
  <inkml:trace contextRef="#ctx0" brushRef="#br0" timeOffset="95119.145">16926 18043 859 0,'0'0'468'0,"0"0"-446"0,0 0-11 15,0 0 12-15,0 0-23 16,0 0-11-16,12-1-64 16,-6 10-110-16,-1 2-369 15</inkml:trace>
  <inkml:trace contextRef="#ctx0" brushRef="#br0" timeOffset="95280.424">16989 18152 1109 0,'0'0'138'0,"0"0"-133"16,0 0 25-16,0 0-3 0,0 0-27 15,0 0-34-15,40 71-71 16,-23-58-154-16,-7-4-171 16</inkml:trace>
  <inkml:trace contextRef="#ctx0" brushRef="#br0" timeOffset="95391.051">17094 18401 666 0,'0'0'0'0,"0"0"-32"16,0 0-193-16</inkml:trace>
  <inkml:trace contextRef="#ctx0" brushRef="#br0" timeOffset="95568.259">17094 18401 1012 0,'52'66'39'16,"-52"-59"-38"-16,3-2-1 16,1-1-5-16,1 0-25 15,-3 3-15-15,-2-2-39 16,0 2-23-16,0-5-119 15</inkml:trace>
  <inkml:trace contextRef="#ctx0" brushRef="#br0" timeOffset="99618.274">17818 12061 460 0,'0'0'65'16,"0"0"-25"-16,0 0 45 0,0 0 13 15,0 0-36 1,0 0-10-16,0 0 2 0,0 17-21 16,0-11-4-16,0 1-3 15,0 4-8-15,0-1-5 16,0 3-3-16,0 3 6 16,0 2 5-16,2 4 3 15,-2 0-1-15,0 2-8 16,0 2-7-16,0 2-2 15,0 3 1-15,1 3 5 0,3 3-6 16,0-1-4 0,4 3 1-16,0 3-3 0,0-3 3 15,1 2-1-15,-1-2-2 16,1 2 0-16,1 1 2 16,-3 1-2-16,1 2-1 15,-3 0 1-15,0 1 0 16,0-3 0-16,-4-1 1 15,1 1-1-15,-2 0 2 16,0 0-2-16,1-1-2 16,1 2 1-16,-2 0 0 15,3-3 1-15,-2 2-1 16,2-3-3-16,1-2-9 0,-1 0 4 16,0 1 8-1,-1-1 1-15,1 1-3 0,0-2 3 16,0 5 0-1,-2-4 0-15,1-2-1 0,3 0-11 16,-1-4-7-16,2-1 5 16,-2 0 5-16,1 2 4 15,-1-1 2-15,1 2 0 16,-1 1 3-16,-1 1-1 16,0-1 0-16,-3 0 1 15,0-2 0-15,1-3-1 16,1 2-3-16,1-1 1 0,-2 0 0 15,3 3-8 1,-3 1-1-16,1 3 5 0,1 0 7 16,-2-1 0-16,-1 1 1 15,2-2-1-15,-2-1 0 16,1 0 0 0,1-3 0-16,1 1-3 0,4-2-10 15,-3-2-6-15,4 1-3 16,-1 0 9-16,-2-1 6 15,-1 3-2-15,-1 0 7 16,-3 2 2-16,0-2 0 16,1 0 1-16,-1-1 0 15,2-2 0-15,0-1-1 16,1 0-1-16,1 1 0 16,4 1-2-16,-1 2-1 15,4 0 2-15,-2 2-10 0,2 0 12 16,-2-1-1-16,-1 2 1 15,0-1 0-15,-1-1 2 16,0 1-2-16,-1 3-7 16,2-2 6-16,-2 1 1 15,1-2-3-15,-1 2-5 16,0-4-13-16,0 2 17 16,0 0 4-16,1 0 0 15,-2 0-2-15,-1 0 4 16,1-2-2-16,-2 4 2 15,0-2 1-15,0 1-2 16,3 0 1-16,0-6-2 16,0 0-1-16,0-4 1 0,0-3 0 15,1 1 0-15,-1 3 1 16,-1-1-1-16,-1 6 1 16,-2 5-1-16,1 1 1 15,-2 5-1-15,1-3 0 16,-1-5-6-16,1-2-2 15,2-1 5-15,-1-2 1 16,1-2 2-16,1 3 2 16,-1-3-1-16,-1 4 1 15,0 1-1-15,1 3 2 16,-3 0 2-16,2 0-4 16,-3 3 0-16,0 0 0 15,0 2 1-15,0-1 0 0,0-2 5 16,0 1 0-16,0 0-6 15,0 0 0-15,0 0 0 16,0 2 2-16,0 0-2 16,0-2 4-16,0-1-1 15,0 0 3-15,-4-1-5 16,2 3-2-16,2-2 0 16,-2 1-3-16,2 0 3 15,0 3-2-15,0-3 1 16,0 2 1-16,0-2-2 0,0-3-7 15,0 4 0 1,0 2-11-16,0 3 13 0,0 3 6 16,0-4-5-1,0 2 4-15,0-5 2 0,2-3 0 16,1-2-2-16,1-1 0 16,-1-1-4-16,0 1 6 15,0 2 2-15,-1 1 7 16,2-1 1-16,-2 0 5 15,2-4-5-15,1-3-3 16,-1 0-7-16,0-3-4 16,1-1 4-16,-2 0 4 15,2 3 0-15,-1-4 7 16,-1 1-1-16,-1 3-1 16,2-2 7-16,-3 5 30 0,-1-2-7 15,2 1-18 1,-2 5 40-16,0-2-17 0,0 7-16 15,0-8-22-15,0-5-6 16,-3-6-1-16,-1-11-22 16,2-10-108-16,-1-5-153 15</inkml:trace>
  <inkml:trace contextRef="#ctx0" brushRef="#br0" timeOffset="101535.817">18747 11658 117 0,'0'0'459'0,"0"0"-347"16,0 0 25-16,0 0-2 15,0 0-30-15,0 0-23 16,0 0-8-16,-33-58-24 16,28 51 1-16,4-1-14 15,1 2-24-15,0 2-6 16,0 1-6-16,0 2-1 15,0-3-3-15,7-1 3 0,7 1 2 16,4 2 1 0,-2 2-3-16,0 0 1 0,0 0-1 15,0 2-1-15,-3 11 0 16,1 5 0-16,-5 1-2 16,-2 3 3-16,-4 2 0 15,-3 1-1-15,0 2 1 16,0 1 5-16,-6 2-4 15,-4-5 0-15,-4 0-1 16,-1 0 0-16,-2 0 0 16,0-3 0-16,1 0 1 15,2-1 0-15,5-1-2 16,2-3 2-16,5-1-1 16,2-4 0-16,0-3 0 15,0 0 0-15,10-3 0 0,6-2 4 16,6-2-2-16,3-2 3 15,2 0 1-15,-1 0-5 16,-3-6-1-16,-3 0-2 16,-7 1-16-16,-1 1-24 15,-3-2-56-15,-4 2-89 16,-5-2-121-16,0 1-352 16</inkml:trace>
  <inkml:trace contextRef="#ctx0" brushRef="#br0" timeOffset="101794.152">18656 11822 760 0,'0'0'167'0,"0"0"-125"16,0 0 61-16,0 0-27 15,95 31-35-15,-64-26-15 16,2-4-12-16,-3-1-14 16,-5 0-17-16,-8 0-170 15,-8 0-333-15</inkml:trace>
  <inkml:trace contextRef="#ctx0" brushRef="#br0" timeOffset="103101.25">16610 11599 440 0,'0'0'86'16,"0"0"4"-16,0 0 31 16,0 0-2-16,0 0-29 15,0 0-16-15,0 0-11 16,-13-38-14-16,10 38-8 0,-2 0-6 15,1 11-18-15,-6 14-10 16,5 12 20-16,2 3 5 16,1 0-12-16,2-3 2 15,0 1-3-15,0-8-4 16,0-3 1-16,5-7-8 16,3-2-2-16,-1-6-3 15,-1-7-3-15,-3-3-2 16,1-2 2-16,-1 0 5 15,2-7 6-15,-1-9-1 0,0-5-10 16,-4-4 0 0,0-2-6-16,0-5 2 0,0 3-1 15,0-3-3-15,0 3 4 16,0 3-1-16,0 3 5 16,-1 5-1-16,1 3 1 15,0 7-2-15,0 3 2 16,0 5 0-16,0 0-2 15,0 0-6-15,0 9-4 16,1 12 4-16,13 6 6 16,2 1 2-16,2 2 0 15,3-3 0-15,-1-3 2 16,-1-6-2-16,-1-5 0 16,-5-6-1-16,-2-4 1 15,-4-3 0-15,-2 0 4 16,-2 0 1-16,0-6 15 0,-2-9-5 15,1-3-10-15,-2-3 4 16,0-1 0-16,0-4 0 16,0-5-7-16,-6-2-1 15,-3-5 1-15,-2 1-2 16,2 6-2-16,2 8 1 16,1 10-2-16,-1 8-8 15,2 2-9-15,1 3-14 16,-3 0 0-16,1 8-96 0,5 9-4 15,1 2-112 1,0-1-282-16</inkml:trace>
  <inkml:trace contextRef="#ctx0" brushRef="#br0" timeOffset="104919.42">15722 12315 229 0,'0'0'60'0,"0"0"16"15,0 0 19-15,0 0-31 16,0 0-23-16,0 0-10 0,-50 0 42 16,47 0-13-16,1 0 13 15,-1 0 4-15,0-3-9 16,0 1 3-16,-1 0-19 16,2 0 0-16,1 1 6 15,1-1-4-15,0 1-13 16,0-1-15-16,0 1-14 15,0-2-10-15,7 2-1 16,10-3 11-16,6 0-3 16,9 0-3-16,5-2 2 15,8-2 2-15,3 1-3 16,4 2-2-16,-1 1-3 16,5-2-1-16,1 3 0 15,1-2 1-15,2-1 0 16,0 0-3-16,2 0 3 0,2-1-2 15,-2 3 0-15,-1 0 0 16,-5 1-1-16,-2 2 1 16,-3-2-2-16,1 3 2 15,-1-2-2-15,-2 1 2 16,-1-2 0-16,-2 1 0 16,2 0 0-16,-6 0 0 15,2-2 0-15,-5 2 0 16,0-1 0-16,-2 2 0 15,2-3 0-15,-2 3 0 16,2 0-1-16,3-1-3 16,1 2 3-16,-1 0 1 0,-3-1-2 15,-1 1 0-15,-2 0-3 16,0 0 0-16,0-2 4 16,1 2-8-16,2-1 4 15,-2-2 5-15,1 0-4 16,-4 2 0-16,-3-2 1 15,1 3 1-15,0-2-5 16,4 0 5-16,3-2-4 16,-3 2 5-16,-2 1-15 15,-1-2 0-15,1-1 8 16,1 0-11-16,-1-2 18 16,3 0 0-16,-3 1 0 15,-1 1 0-15,0 2 1 16,1-2 0-16,1 2 0 0,-1 0-2 15,2 0 1-15,-2 2-1 16,-2-2 2-16,-1 1-1 16,-3 1 0-16,2 0 0 15,0 0 0-15,0 0 0 16,-2 0-1-16,0 0-2 16,-4 0-14-16,0 0 14 15,-1 0 4-15,0 0-16 16,3 0 8-16,-1 0 3 15,3 0 3-15,2 0-2 16,5 0 1-16,2 0 3 0,0 0 0 16,2 0 1-16,-3 0-2 15,0 0 1-15,-2 0 0 16,-1-3-2-16,0-1 2 16,-1 1-2-16,3-1 2 15,3-1 0-15,4 3 0 16,0 1-1-16,1-2 1 15,-1 3 1-15,-3 0 2 16,-3-1-3-16,-2-1 0 16,-4 2 4-16,-5 0-4 15,-2 0 1-15,-3 0 1 16,-3 0-1-16,2 0 0 16,-1 0 1-16,2 0-2 15,-1 0 1-15,-1 0 4 16,0 0-4-16,-3 0 11 0,1 0 6 15,-2 0-4-15,3 0 12 16,0-3-5-16,1 1-1 16,-1-1 18-16,-3 0-24 15,-5 1-7-15,-2 1 1 16,-4 1-5-16,-1-2-3 16,-2 1-6-16,0-4-65 15,0-3-200-15</inkml:trace>
  <inkml:trace contextRef="#ctx0" brushRef="#br0" timeOffset="119042.239">21628 15498 749 0,'0'0'73'16,"0"0"-33"-16,0 0 24 15,0 0 7-15,0 0-28 16,0 0-13-16,0 0 9 15,22-40 5-15,-16 36-17 16,1 0-11-16,-1 2 1 0,0-2 5 16,-1 1-4-16,-1 2-2 15,2 1-4-15,1-2-2 16,3 2-3-16,-1-1-2 16,-2 1-1-16,2 0-1 15,-2 0-3-15,0 0 0 16,-1 9 0-16,2 3 2 15,-2 1-1-15,0 3 3 16,-3 2-3-16,-1 0-1 16,-2 3 2-16,0 1-1 15,0 2 0-15,-8-2 4 16,-2 1-4-16,0-4 0 16,-1-3 0-16,2 1 0 15,0-2-1-15,2 2 0 0,-1-1 1 16,0 1-1-16,0-1 0 15,2 0 0-15,0-2 1 16,3-1-1-16,0-1 0 16,1-2 1-16,2-3-1 15,0 1 2-15,0-1 0 16,0-1-2-16,0 0 2 16,0-1 0-16,0 0 4 15,5-2-1-15,4 1-2 16,0-1-2-16,2-1 4 15,2-2 0-15,0 0-2 16,0 0 0-16,4 0-2 16,-4 0-1-16,2-3-2 0,-1-3-16 15,2-1-18-15,-3 2-37 16,0-1-33-16,-2 0-40 16,-3 2-94-16,-8 3-115 15</inkml:trace>
  <inkml:trace contextRef="#ctx0" brushRef="#br0" timeOffset="119514.985">21551 15680 38 0,'0'0'597'0,"0"0"-502"16,0 0-9-16,0 0 39 16,0 0-35-16,0 0-21 15,24-20-1-15,-9 18-12 16,6 2-8-16,0 0-6 15,0 0-8-15,1 0-17 16,-1 0-9-16,-3 0-5 16,0 0-3-16,0 0-8 15,1 0-63-15,4-4-145 16,-2-9-297-16</inkml:trace>
  <inkml:trace contextRef="#ctx0" brushRef="#br0" timeOffset="120129.045">21977 15131 459 0,'0'0'314'0,"0"0"-217"0,0 0-11 16,0 0 45-16,0 0-45 15,0 0-25-15,0 23-3 16,0-3-13-16,0-1-15 16,0 0-8-16,0-2-5 15,0-3-4-15,1 1-5 16,5-2-1-16,0-4-4 16,-1 1-1-16,2-2-2 15,-1 0 0-15,0-2 0 16,0 0 0-16,0-1-13 15,1-2-17-15,4-2-19 16,1-1-15-16,3 0-25 0,-2 0-26 16,2-9-35-16,-6-1-52 15,-3 0-150-15</inkml:trace>
  <inkml:trace contextRef="#ctx0" brushRef="#br0" timeOffset="121659.06">19166 15791 381 0,'0'0'104'0,"0"0"-15"15,0 0 51-15,0 0 0 16,0 0-33-16,0 0-14 16,-40 11-9-16,38-11-7 15,-1 0-12-15,0 0-19 16,0 0-13-16,1 0-9 15,1 0-3-15,1 0-3 16,0 0-3-16,0 0-3 16,0 0-5-16,0 0-3 0,0 0-4 15,1 0-1-15,7 0 1 16,4-6 3-16,1 1 4 16,-1 2-6-16,0 2-1 15,-4 1-1-15,4 0-1 16,-1 0 0-16,0 0-3 15,0 7 2-15,-3 3 0 16,0-2 1-16,-4 3-1 16,1-1 1-16,-4 0-4 15,-1 2 3-15,0 4 1 16,0-1 1-16,-4 3 1 16,-2-2-3-16,-2 0 3 0,0-1 2 15,0 1 0 1,-1 0-2-16,-3 3 2 0,2 1-1 15,-1-4-1-15,4 2 0 16,1-3 0-16,4-2 1 16,1-4-1-16,1-1-1 15,0-1 1-15,0 1 0 16,0-1 0-16,1 1-1 16,10-1-1-16,1-1-2 15,3 0 4-15,1-2 0 16,2-4 3-16,-3 0-3 15,-1 0 3-15,0 0 0 16,-2 0 0-16,1 0-3 0,0 0-2 16,1-2 1-16,-3 2-17 15,-2 0-28-15,1 0-43 16,-1 0-41-16,-1 0-39 16,-1 0-133-16</inkml:trace>
  <inkml:trace contextRef="#ctx0" brushRef="#br0" timeOffset="122290.613">19041 16010 368 0,'0'0'91'0,"0"0"-50"16,0 0 44-16,0 0 31 16,0 0-22-16,0 0-12 0,-2 0-22 15,2 0-3-15,3 0 1 16,6 0 1-16,1 0-1 15,7-4-17-15,2 0-15 16,4 1-12-16,0 0-12 16,-1 0-2-16,0 3-1 15,0 0-33-15,2-3-58 16,0-1-77-16,-2-3-201 16</inkml:trace>
  <inkml:trace contextRef="#ctx0" brushRef="#br0" timeOffset="122753.686">19424 15544 660 0,'0'0'115'0,"0"0"-44"15,0 0 50-15,0 0-12 16,0 0-49-16,0 0-21 16,-5 8-15-16,5 10 17 15,0 3-12-15,0-3-9 16,3 2-9-16,2-8-2 15,2 2-7-15,1-4-2 0,4-2-5 16,-2-2-34-16,3-4-58 16,1-2-42-16,-2 0-116 15,0-1-266-15</inkml:trace>
  <inkml:trace contextRef="#ctx0" brushRef="#br0" timeOffset="123108.125">19667 15537 736 0,'0'0'135'16,"0"0"-69"-16,0 0 38 16,0 0-27-16,0 0-50 15,0 0-12-15,21-4 14 16,-5-2-20-16,-2 2-7 15,2 2-2-15,1-1-20 16,1-2-71-16,2 0-130 0,-1-2-102 16</inkml:trace>
  <inkml:trace contextRef="#ctx0" brushRef="#br0" timeOffset="123349.026">19922 15369 775 0,'0'0'87'0,"0"0"-44"0,0 0 69 15,0 0-13-15,-30 85-71 16,30-55-18-16,11 4-10 15,7 0 0-15,1-2-84 16,-4-5-184-16</inkml:trace>
  <inkml:trace contextRef="#ctx0" brushRef="#br0" timeOffset="124742.558">19230 16449 506 0,'0'0'57'0,"0"0"-21"16,0 0 37 0,0 0 13-16,0 0-19 0,0 0-22 15,-6-18-9-15,6 16 3 16,0 2 10-16,0-4-4 16,0 2-14-16,0-2-11 15,0 3-7-15,0-3-4 16,6 1-7-16,0-2-2 15,3 3 0-15,2-1 2 16,2 0 0-16,0 1-1 16,3 2 5-16,-3 0 2 15,3 0-5-15,-6 0-1 0,0 0-2 16,-2 9 0 0,0 3 0-16,-1 0 5 0,-1 2 4 15,-1-1-6-15,-4 2 9 16,2-2-7-16,-3 3-1 15,0 1 4-15,0 1-1 16,-3 3-3-16,-3-1 0 16,-1 2 1-16,-1-3-2 15,1 1 1-15,-2-2-3 16,3-2 2-16,0-2-3 16,1-1 1-16,2-5 2 15,2-2-3-15,1-1 2 16,0 0 2-16,0-1-3 15,0 0 3-15,0 0-1 16,7 2 3-16,2-3 3 0,2 5 3 16,-1-3-5-16,1 0-2 15,-1-1 0-15,1-1-2 16,2 0-3-16,3-1 0 16,0 0 0-16,3-2 0 15,0 0-2-15,-2 0 2 16,0 0 1-16,-3 0-1 15,-3 0-4-15,-1-2-24 16,-3 2-47-16,-4-4-29 16,0 0-40-16,-3 0-144 15</inkml:trace>
  <inkml:trace contextRef="#ctx0" brushRef="#br0" timeOffset="125208.088">19217 16584 478 0,'0'0'68'0,"0"0"-29"16,0 0 90-16,0 0-16 16,0 0-60-16,0 0 3 15,42 0 12-15,-17-3-5 16,2-2-11-16,1 1-11 16,-1 0-25-16,-2-1-11 0,-4 4-5 15,0 1-1-15,-2 0-26 16,-4 0-64-16,0 1-112 15,-4 3-86-15</inkml:trace>
  <inkml:trace contextRef="#ctx0" brushRef="#br0" timeOffset="125821.371">19730 16317 107 0,'0'0'543'15,"0"0"-457"-15,0 0-4 16,0 0 41-16,0 0-39 16,0 0-42-16,-3-4-11 15,0 14-4-15,0 4 18 16,2 5 2-16,1-2-7 15,0 0-3-15,0-2-10 16,0-2-8-16,0 0-3 16,1-3-10-16,6-3-4 0,1 0-2 15,2-4 0-15,-1-3-1 16,2 0-3-16,-4 0-11 16,2 0-32-16,1-4-26 15,-2-9-50-15,-4 1-35 16,0-5-85-16,-4 3-205 15</inkml:trace>
  <inkml:trace contextRef="#ctx0" brushRef="#br0" timeOffset="126061.184">19675 16121 879 0,'0'0'66'0,"0"0"-27"16,0 0 62-16,0 0-69 16,0 0-32-16,0 0-26 15,-18 31-51-15,30-15-159 16,-2 1-335-16</inkml:trace>
  <inkml:trace contextRef="#ctx0" brushRef="#br0" timeOffset="127480.965">19311 17263 547 0,'0'0'102'0,"0"0"-35"15,0 0 37-15,0 0 1 16,0 0-47-16,0 0-26 16,0-34-22-16,13 23 3 15,-1 2 6-15,6 2 4 16,-3 0 2-16,4 4-1 16,-1 1-6-16,3 2-5 15,0 0 0-15,-3 0-2 16,-2 8-10-16,-5 2-1 15,-4 0-2-15,-2 3 2 0,-3 1 0 16,-2 2 2-16,0 3 5 16,0 1 3-16,0 4-4 15,-11-1-3-15,3-1-1 16,-3 3 1-16,0-1 1 16,0 1-2-16,0 0 1 15,1-4-1-15,1-1 0 16,3-3 0-16,2-4 1 15,1-1-1-15,3-4 0 16,0 1 3-16,0-2 2 16,0-1 0-16,9 0-2 15,1-2 1-15,3-2 4 0,7 0-1 16,3-1 2 0,-3-1 3-16,0 0-7 0,-4 0-6 15,-2 0-1-15,0 2-5 16,-1-2-20-16,-3 1-28 15,-1 1-50-15,-5-2-47 16,-1 1-125-16,-3-1-287 16</inkml:trace>
  <inkml:trace contextRef="#ctx0" brushRef="#br0" timeOffset="127832.324">19322 17426 686 0,'0'0'81'16,"0"0"4"-16,0 0 42 15,0 0-39-15,0 0-46 16,0 0 2-16,41-14-11 0,-18 14 0 16,2 0-17-1,0 0-12-15,0 0-4 0,1 0-2 16,-3 0-46-16,2 0-100 15,-5 0-289-15</inkml:trace>
  <inkml:trace contextRef="#ctx0" brushRef="#br0" timeOffset="128408.406">19772 17142 509 0,'0'0'170'0,"0"0"-108"16,0 0 60-16,0 0 11 16,0 0-53-16,0 0-11 15,-9 38-12-15,9-20-23 16,0 1 1-16,0-2-8 15,0-3-11-15,0-1-8 16,0-4-1-16,4-2-7 0,2-1 0 16,3-2-4-16,1-4-16 15,1 0-34-15,1 0-17 16,-2-13-52-16,-5 1-169 16,-4-2-312-16</inkml:trace>
  <inkml:trace contextRef="#ctx0" brushRef="#br0" timeOffset="128660.198">19684 17020 805 0,'0'0'87'16,"0"0"-36"-16,0 0 68 16,0 0-55-16,0 0-64 15,0 0-36-15,-3-5-41 16,10 10-10-16,2 5-86 16,-3 2-113-16</inkml:trace>
  <inkml:trace contextRef="#ctx0" brushRef="#br0" timeOffset="129133.889">19906 17181 644 0,'0'0'90'0,"0"0"-40"16,0 0 92-16,0 0-59 15,0 0-61-15,0 0 8 16,32 0-12-16,-16 0-7 15,-4 0-5-15,1 0-2 16,-3 0-4-16,2 0-30 0,-3-2-25 16,2-4-70-1,0 0-98-15,-1-1-263 0</inkml:trace>
  <inkml:trace contextRef="#ctx0" brushRef="#br0" timeOffset="129393.294">19938 17113 660 0,'0'0'159'16,"0"0"-115"-16,0 0 68 15,0 0-29-15,0 0-47 16,-4 89-21-16,11-67-11 16,-2 2-4-16,-3-2-22 15,4 0-91-15,-2-6-193 16</inkml:trace>
  <inkml:trace contextRef="#ctx0" brushRef="#br0" timeOffset="129773.865">20174 17024 670 0,'0'0'272'0,"0"0"-222"15,0 0 6-15,0 0 58 16,-16 78-45-16,16-44-27 16,0 2-23-16,1-6-19 15,11-1-32-15,3-6-158 16,-3-10-271-16</inkml:trace>
  <inkml:trace contextRef="#ctx0" brushRef="#br0" timeOffset="-177269.029">14966 9581 56 0,'0'0'201'16,"0"0"-101"-16,0 0 10 15,0 0-9-15,0 0-24 16,0 0-18-16,0 0-10 15,-1 0-1-15,1 0-11 16,0 0-7-16,0 0 3 16,0 0-7-16,0-1-7 15,0 1 1-15,0 0-6 16,0 0-2-16,0 0 4 16,0 0 0-16,0 0-2 15,0 0-2-15,0 0 4 0,0 0-1 16,0 0 4-1,0 0 7-15,0 0-3 0,-2 0 0 16,2 0-5-16,0 0 0 16,0 0 2-16,0-2-3 15,0 2-1-15,0 0-5 16,0-2 0-16,0 0-1 16,5 2 1-16,2-4-3 15,0 2-5-15,1-1-3 16,-2 2 2-16,1 1-1 15,2-1-1-15,0 0 0 16,-1 1 1-16,-2 0-1 16,-2 0 0-16,3 0 1 0,1 0 0 15,-1 0 5 1,1 0-3-16,1 0 3 0,-5 0 0 16,-1 0 2-16,-1 0-6 15,1 0 0-15,-3 1 1 16,1 4-1-16,-1-2 0 15,2 2 0-15,-2 1 1 16,0 0-3-16,0 3 0 16,0 1 0-16,0 2 1 15,0 4 1-15,-3-1 0 16,-6 4 0-16,0-2 1 16,-3 0-3-16,3-1 3 15,0 3-2-15,-3-2 0 16,3-2 0-16,0 1 1 0,-1-2-1 15,2-2-1-15,1 1 1 16,1 0 3-16,-1 0-3 16,-1 1 2-16,0 0 1 15,2-3-1-15,1 2-1 16,0-4 1-16,1 0-1 16,1 1 1-16,-2-3-2 15,1 0 3-15,-1-1-1 16,4-2 1-16,1-2 2 15,0 0-2-15,0 1 0 16,0-2 0-16,3 3 0 16,4-3 0-16,4 0 4 15,2 1 1-15,4-2-1 16,0 0-3-16,3 0 4 0,-1 0-5 16,-3-2 2-16,-3 1-4 15,-6 0-2-15,-2 1-1 16,-1 0-2-16,-1 0-5 15,-2 0-11-15,1 0-39 16,-2 0-63-16,0 0-200 16</inkml:trace>
  <inkml:trace contextRef="#ctx0" brushRef="#br0" timeOffset="-176589.799">14921 9818 447 0,'0'0'147'0,"0"0"-102"15,0 0 31-15,0 0 26 16,0 0-39-16,0 0-25 15,-13-6 6-15,13 4 8 0,-2 2-11 16,2 0 4-16,-1 0 3 16,-2 0-8-16,3 0 0 15,-2 0-9-15,-1 0-8 16,2 0-6-16,-1 0-2 16,2 0 4-16,0 0 0 15,0 0 2-15,0 0 3 16,0 0-5-16,0-2-4 15,0 2-7-15,11 0 4 16,8 0 8-16,9 0 3 16,7 0-8-16,2 0-7 15,0-1-8-15,-1 1-4 16,-7 0-49-16,-10 0-116 16,-11 7-365-16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24T10:11:19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10222 7794 91 0,'0'0'54'0,"0"0"1"0,0 0 8 16,0 0-20-16,0 0-23 16,0 0 24-16,0 0 0 15,0 0-16-15,3 0 5 16,-2 0 1-16,-1 0-8 15,0 0-14-15,0 0-7 16,0 0-2-16,0 0 0 16,0 0-1-16,0 0 1 15,2 0 6-15,-2 0 7 16,1 0 5-16,1 0 2 16,-2-1 2-16,1 1-5 15,-1 0-10-15,0 0 3 16,0 0 2-16,0 0 2 0,0 0 7 15,0 0 11-15,0 0 0 16,0 0-8-16,0 0-9 16,0 0 0-16,0 0-2 15,0 0 0-15,0-2 1 16,0 0-5-16,0-1 0 16,0 0 1-16,0 1-5 15,0-1 3-15,0 0 4 16,0 0 1-16,0 0-2 15,-1-1-5-15,-1 0 1 16,1 0 0-16,-1 1-2 0,-1 0-3 16,2-1 2-16,1 0 3 15,-3-1 1-15,1-1 1 16,2 2-1-16,-1-2-3 16,1 0-3-16,-2 0 1 15,2-1 1-15,-1 0-4 16,-1-1 0-16,2 1 0 15,-1 0 0-15,-1-2 2 16,2 1 3-16,-2 2 1 16,0-1 5-16,0-2-1 15,2 1-1-15,0-2-6 16,0 0-2-16,0 0 1 16,-2-1-1-16,1 1 0 15,0-1 1-15,-1-1-2 0,-1 0 3 16,2-1-4-16,-2 1 3 15,1 0 3-15,1-1-3 16,-2 1 1-16,1-3-1 16,-1 1-4-16,-1 0 2 15,0-1-1-15,-1 1 2 16,2-2 1-16,-2 0-1 16,4 1 0-16,-2-2 0 15,-1-2-3-15,3 1 2 16,0 1-1-16,-1 0-2 15,2 2 2-15,-2 0-2 16,0-1 3-16,2 1-3 0,-3 1 1 16,2-4 0-16,1 2-1 15,-3-1 1-15,0 0 0 16,-2-1-1-16,1 0 2 16,-1 0-2-16,-1 0 0 15,5-3 0-15,-1 2 0 16,2-4-1-16,0 1 1 15,-1-1 0-15,-1 2 0 16,-1-1 0-16,2 0 0 16,-4-3 0-16,2-2 0 15,0-2 0-15,-1-1 0 16,-2-1 0-16,0-1 0 16,-1 0 0-16,5 1 0 15,-1 3 0-15,3 1 0 16,-2 2 0-16,2 0-1 0,0 4 1 15,-1-3 0-15,-2-1 0 16,0-1-1-16,-3-3 1 16,2 3-1-16,1-2 1 15,-2 1 0-15,2 2-1 16,2 5 1-16,-1-2 0 16,1 3-1-16,-1 0 1 15,-1 1 0-15,3 1 0 16,-3 0 0-16,2-1 0 15,-3 0 0-15,2 0-1 0,-1 0 0 16,0-3 0 0,0 2 1-16,1-1 1 0,-1 4-1 15,3 2 0 1,0 4 0-16,0 3-2 0,0 3 2 16,0 0 0-16,0 3-1 15,0 0-1-15,-1 1 2 16,1 0-2-16,0 0 2 15,0-2 2-15,0 2-1 16,0 0 2-16,0 0-3 16,0 0-2-16,0 0-24 15,0 0-51-15,0 0-71 16,0 0-123-16</inkml:trace>
  <inkml:trace contextRef="#ctx0" brushRef="#br0" timeOffset="1673.549">10261 7643 125 0,'0'0'89'16,"0"0"-20"-16,0 0 11 0,0 0-19 16,0 0-25-16,0 0-15 15,0 0 1-15,-10 2 9 16,10-2-5-16,-1 0 1 16,1 0 7-16,-2 0-9 15,2 0 4-15,0 0-1 16,-1 0 7-16,1 0 2 15,0 0-3-15,0 0-6 16,0 0-3-16,0 0 4 16,0 0 2-16,0 0-2 15,0 0-6-15,-2 0 4 16,2 0 3-16,0 0-3 16,0 0-6-16,0 0-7 15,0 0-3-15,0 0-1 0,0 0-4 16,0 0 2-16,0 0 0 15,0 0 8-15,0 0 0 16,5 0-2-16,1 0-1 16,2 0-1-16,2 0 1 15,0 0-1-15,-1 0-1 16,2 0 0-16,-2 0-6 16,0 0-1-16,-1 0 1 15,1 0-3-15,-1 0 0 16,0 0-2-16,-1 0 1 15,0 0 1-15,-1 0 1 0,0 0-2 16,0 0 0 0,2 0 1-16,-2 0 2 15,0 2 2-15,1 2 0 16,3-1-1-16,-2 0-1 0,-2 1 0 16,2 1-2-16,-4-2 0 15,2 0 0-15,-2 0-1 16,1 0-1-16,-1 1-1 15,-1 2-3-15,2-2 4 16,-2 0 0-16,1 0 8 16,-1 2-3-16,0-1-2 15,0 2 1-15,0 0 1 16,2 0-4-16,-2 1 1 0,1-1 1 16,-1 0 3-1,1 0-1-15,-1 1 0 0,0 0-1 16,0 0 3-16,2-2-2 15,-2 0-1-15,0-1 1 16,0-1-3-16,-1-1-2 16,1 1 2-16,1-1-2 15,-3 1 1-15,2 0-1 16,-1-4 0-16,-1 0 1 16,-1 0-1-16,2 0-4 15,-1 0-29-15,1-2-63 16,1-14-171-16</inkml:trace>
  <inkml:trace contextRef="#ctx0" brushRef="#br0" timeOffset="6237.847">18210 7828 123 0,'0'0'115'0,"0"0"-61"15,0 0-20-15,0 0 5 16,0 0 6-16,0 0-15 15,-8 0-4-15,8 0 7 16,0 0 9-16,0 0 7 16,0 0-7-16,0 0-9 15,0 0-8-15,0 0-5 16,0 0-3-16,0 0 1 16,0 0-1-16,0 0 9 0,-1 0 4 15,-1 0 0-15,2 0 0 16,0 0-1-16,0 0-4 15,0 0 3-15,0 0-8 16,0 0-4-16,0 0-2 16,0 0-2-16,0 0-2 15,0 0-2-15,-2 0-1 16,2 0 2-16,0 0 2 16,0 0 6-16,0-2 3 15,0 2 6-15,0-2-3 16,0 2-2-16,0 0-1 15,0-2-3-15,0-1-8 0,0 0-8 16,-1 0 4-16,-2 0-1 16,2-1 1-16,-1 1-2 15,-1-1 2-15,1 2 0 16,1-3 4-16,-2 1-5 16,2-1 1-16,-2 0 0 15,1 1-3-15,2-1-2 16,-1 1-3-16,1 0 3 15,0 0 0-15,0 0 2 16,-3 1 0-16,3-2 2 16,0 3-1-16,0-3-1 15,0 2 1-15,0-1-2 16,0 1 0-16,0 0-1 0,0 0 0 16,0 1 0-1,0-2 0-15,0-2 0 0,0 0 0 16,0 2 0-16,0 0 1 15,0 1 0-15,0-2-1 16,0 3 1-16,0-1 0 16,0 2-1-16,0-2 1 15,0 0-1-15,0 1 0 16,0-1 1-16,0 0-1 16,0 0 0-16,0-1 0 15,0 0 1-15,0 1-1 16,-2-2 0-16,2-1 1 15,-1-1 0-15,1 0-1 16,0 2 0-16,0-2 1 0,0 1-1 16,0 2 1-16,0 0 0 15,0 0 2-15,0-1-3 16,-2 1 3-16,2 0-2 16,0-3 2-16,-1 2-3 15,-1-3 1-15,2 1 1 16,0 1 1-16,-1-2-3 15,1 1 1-15,0-2-1 16,0 1-1-16,0 0 1 16,0 2 1-16,0 0-1 15,0 1 0-15,0-1 0 16,0 0 1-16,0 2-1 16,0-2 1-16,0-1 1 0,0 0-1 15,0 0 0 1,0 1-1-16,0 1 3 0,0-1-3 15,0-1 1-15,0 0 0 16,0 0-1-16,0-1 1 16,0-2 0-16,0-1 0 15,0 3-1-15,0 2 1 16,-2-2 1-16,2 1-2 16,0 2 1-16,0-3 0 15,-1 0-1-15,1 1 0 16,0-1 1-16,-2-2 0 15,1 3-1-15,-2-2 2 0,0 0-1 16,0 1-1 0,2-1 3-16,-1 0-1 15,0-2 0-15,1 0-1 0,-2-2 0 16,1-1 0-16,-1 2-1 16,0-3 0-16,2 2 0 15,-2-1 0-15,0 3 1 16,-1-1-1-16,2 0 0 15,-1 0 0-15,0-1 2 16,2 2 1-16,-2-1-2 16,1 1 3-16,-1-1-3 15,2 2 1-15,-1 0-2 0,0-1 1 16,1 0-1 0,-1-2 1-16,1-1 0 0,-2-5-1 15,3 1 2-15,-4-2-1 16,1 2 0-16,1 1 1 15,1 0-1-15,1-1 0 16,0 1 2 0,0 1-1-16,-2-2-1 0,1 0 2 15,-1 4-2-15,-1-4 3 16,0 2-4-16,0-3 1 16,-1 3-1-16,0-3 2 15,-1-1-2-15,2 3 2 16,0 1-2-16,1 2 0 15,2 1 0-15,0 3 0 16,0 2 0-16,0 1 0 0,0 0 0 16,0 2-1-16,0-3 1 15,0-3 0-15,0 1 0 16,-1-3 0-16,-2-1 0 16,0 1 0-16,3 0 1 15,-3 1-1-15,1 0 1 16,2 1-2-16,0 1 1 15,0 0 0-15,0 0 0 16,0 3 1-16,-1-3-1 16,-1 2 0-16,1-2 0 15,-3-3 0-15,2 2 0 16,-1 0 0-16,3 1 0 16,-1 0 0-16,1-3-1 0,0 2 1 15,0-1 0-15,0 0 0 16,0-1 0-16,0 3 1 15,0-2-2-15,0 0 1 16,0 5 0-16,0 1 0 16,0-2-2-16,0 1 2 15,0-2 1-15,-2 3-1 16,2-2 0-16,-1-1 0 16,1 0 1-16,0-1-1 15,-2 2 0-15,2 1 0 0,-1-3 0 16,1 1 0-1,0-2 0-15,0 3 0 16,0-3-1-16,0 4 1 16,0 1 0-16,0-1 0 0,0 1 0 15,0-1 1-15,0-2-1 16,0 1 0-16,0 0 1 16,0-4-1-16,-2 3 0 15,2-1 0-15,0 1 0 16,-1-1 0-16,1 0 0 15,0 2 0-15,0 1 0 16,0 2 0-16,0 1 0 16,0-1-2-16,-2-1 2 15,2 1 0-15,0-2 0 16,0 1 0-16,0 0 1 0,0 1-1 16,0-1 0-1,0 2 1-15,-2 2-1 0,2 2-2 16,0-1-2-16,0-1 4 15,0 2 1-15,0-1 2 16,0 1-1 0,0-2 0-16,0 1 0 0,0 1-1 15,0-1 1-15,0 1 0 16,0 0-2-16,0 0 1 16,0 0-1-16,0 0 1 15,0 0-1-15,0 0 0 16,0 0 0-16,0 0-1 15,-3 0-7-15,2 0-7 16,-1 0-19-16,-2 0-9 0,1 13-98 16,0 11-95-16,-1 8-376 15</inkml:trace>
  <inkml:trace contextRef="#ctx0" brushRef="#br0" timeOffset="8243.287">18215 7586 86 0,'0'0'96'0,"0"0"-37"15,0 0 26-15,0 0 6 16,0 0-33-16,0 0-8 15,0 0-16-15,0 0-4 16,0 0-3-16,0 0-1 0,0 0 3 16,0 0-11-16,0 0-3 15,0 0-1-15,0 0 0 16,0 0 2-16,0 0 0 16,0 0 5-16,0 0-5 15,-1 0 0-15,-2 0-5 16,0 0-8-16,0 0 3 15,0 0 7-15,-2 0-7 16,0 0-5-16,-3 0 2 16,1 0-3-16,-1 0 0 15,2 4 2-15,2-2-2 16,-1 0 1-16,0-2 1 16,0 2 1-16,0 1-3 0,-1 0 0 15,-1-1 0-15,-2 2 0 16,2 1-2-16,-1-2 2 15,2 0 0-15,0 3 0 16,0-2 0-16,3 2 0 16,-1-3 0-16,-1 2 3 15,2-1-2-15,-2 0 0 16,3 0 2-16,-2 2 1 16,1-2-1-16,-1 2 5 15,3-1-3-15,-2 2 2 16,-2 2-1-16,1-1-2 15,-1 2 6-15,1 0-5 16,0-2-2-16,1 0 8 16,3-3 3-16,0-1-1 0,0 2-3 15,0-2 0-15,0 2 1 16,0 0 0-16,0-2-1 16,0 0 2-16,0-1-2 15,0-3-5-15,0 1-5 16,0-1 0-16,0 2-2 15,0-1 2-15,0 2 6 16,1-2-3-16,-1 1-3 16,0-2-7-16,0 0-55 15,0 0-142-15,0 0-250 16</inkml:trace>
  <inkml:trace contextRef="#ctx0" brushRef="#br0" timeOffset="33831.843">14272 11459 531 0,'0'0'100'0,"0"0"-94"16,0 0 44-1,0 0 24-15,0 0-13 0,0 0-18 16,0 0-5-16,0 0 2 15,0 0-1-15,23-16 3 16,-22 14-1-16,1 1-6 16,-2 1-1-16,0 0-1 15,0 0-3-15,0 0-2 16,0 0-8-16,0 0-2 16,0 0-2-16,0 0-10 15,0 3-4-15,7 19-1 16,0 14 4-16,6 16 18 15,-2 13-1-15,-2 4 5 16,2 2-2-16,-2-7 0 0,1-5-4 16,-1-5-3-16,0-7-5 15,1-7 3-15,-2-6-8 16,0-7-4-16,-3-6 2 16,1-7-6-16,-3-5 0 15,-1-3-4-15,-2-6-28 16,0 0-28-16,0 0-47 15,0-13-157-15,-3-7-173 16</inkml:trace>
  <inkml:trace contextRef="#ctx0" brushRef="#br0" timeOffset="34289.716">14326 11501 261 0,'0'0'331'0,"0"0"-268"15,0 0 37-15,0 0 38 16,0 0-46-16,0 0-18 15,43-17 2-15,-16 12-9 16,1 1-23-16,7 0-6 16,-1 2-5-16,-1 2-13 15,-5 0-13-15,-1 0-4 0,-3 0-3 16,-3 0-6 0,0 0-20-16,-3 0-59 15,-7 0-120-15,-6-1-175 0</inkml:trace>
  <inkml:trace contextRef="#ctx0" brushRef="#br0" timeOffset="34529.031">14441 11826 707 0,'0'0'111'16,"0"0"-87"-16,0 0 104 0,0 0-27 16,0 0-42-1,0 0-15-15,79 14-14 0,-55-14-15 16,4 0-15-16,2-7-8 16,1-3-104-16,-1-2-241 15</inkml:trace>
  <inkml:trace contextRef="#ctx0" brushRef="#br0" timeOffset="35431.9">14878 12066 607 0,'0'0'141'0,"0"0"-52"15,0 0 38-15,0 0-21 0,0 0-39 16,-6 89-27 0,6-71-3-16,0-2-18 15,8-2-10-15,5-3-9 0,-4-5 0 16,3-4 0-16,0-2 1 15,-5 0-1-15,2 0 3 16,-2-1 5-16,-2-6-1 16,-4-5-4-16,-1 0 1 15,0 0-2-15,0-1 1 16,-3 0-3-16,-11 1-2 16,-1 2-1-16,-6 1 2 15,-1 0-3-15,2 5 0 16,2-1-4-16,5 2 3 15,2 1-7-15,7 1-5 16,2 0-1-16,2-2-4 0,0 0-9 16,0-3-16-16,2 0 27 15,5-4 16-15,4-3 2 16,-2-3 4-16,0-4 3 16,2-1-1-16,-3 1 0 15,-3 1 3-15,-4 0 1 16,-1 4 0-16,0 2-4 15,0 2 2-15,-9 3 5 16,1 4-3-16,0 2 0 16,5 2 6-16,0 0 4 15,-2 0-8-15,1 14-10 16,-1 8-1-16,4 6-2 16,1-1-13-16,0 1-65 0,0-6-90 15,12-5-99 1,1-4-204-16</inkml:trace>
  <inkml:trace contextRef="#ctx0" brushRef="#br0" timeOffset="36266.253">14971 12044 576 0,'0'0'121'0,"0"0"-60"0,0 0 103 16,0 0-38 0,0 0-34-16,20 86-6 0,-18-64-24 15,-1-1-15-15,1-4-14 16,-1-3-17-16,1-4-5 16,1-3-10-16,-2-4 0 15,1-3-2-15,1 0-24 16,3 0-12-16,0-6 6 15,1-6-14-15,-1 0-25 16,-1 0 11-16,0 1 8 16,0-2 8-16,1 0 27 15,0 1 11-15,-1 1 0 0,-1 1 3 16,2 6 4 0,-3-1 4-16,0 4 9 15,-2 1 3-15,1 0 7 0,1 0-5 16,0 0 0-16,1 0-8 15,3 0-8-15,-2 0-4 16,3 1 0-16,1-1-2 16,-2 0-7-16,2 0-12 15,-3 0-2-15,2-3 7 16,-4-4 5-16,1 0 5 16,-1 3 6-16,-3 0 2 15,-1 4 6-15,0 0 7 16,0 0-3-16,2 0-6 15,2 3 3-15,2 3-2 16,2-2-6-16,-1-2 1 0,5-2-1 16,0 0-1-16,1-4 1 15,2-10-2-15,2-3-5 16,-4 0-3-16,-1 4-1 16,-3 3 10-16,-4 6-1 15,-1 4 1-15,-1 0 0 16,0 0-5-16,0 15 2 15,-1 5 3-15,2 3 5 16,-1 3 3-16,0 1-1 16,3-1 1-16,2 0-3 15,-2-6-1-15,-1-1 4 16,-3 1-1-16,-2-6 7 0,0-3 7 16,0-1 7-1,0-3-3-15,-2-2 5 16,-5-1-4-16,0-4-3 15,-3 0-9-15,3 0-5 0,-3 0-7 16,-1 0-2-16,4 0-8 16,-4 0-30-16,5 0-38 15,2-4-21-15,4-1-47 16,0-4-132-16,0 1-156 16</inkml:trace>
  <inkml:trace contextRef="#ctx0" brushRef="#br0" timeOffset="36802.324">15476 12012 307 0,'0'0'62'16,"0"0"-27"-16,0 0 42 15,0 0 23-15,0 0-19 16,0 0-6-16,30-32 15 15,-29 32-19-15,1 0-11 16,-1 4 6-16,-1 15 11 0,0 3-7 16,0 5-22-16,0-1-10 15,0-2-14-15,0-5-4 16,0-1-8-16,0-10-12 16,0 0 0-16,0-6-16 15,0-2-54-15,5 0-76 16,-2-16-175-16</inkml:trace>
  <inkml:trace contextRef="#ctx0" brushRef="#br0" timeOffset="37004.369">15476 12012 458 0,'-68'2'368'0,"68"-7"-348"15,11 0 51-15,6-5 14 16,5-4-49-16,7-2-26 16,2-2-10-16,-1 3-8 15,-3 0-26-15,-8 6-88 16,-4 0-228-16</inkml:trace>
  <inkml:trace contextRef="#ctx0" brushRef="#br0" timeOffset="37290.72">15743 11851 481 0,'0'0'363'15,"0"0"-350"-15,0 0 45 16,-1 74 28-16,1-35-18 15,0 4 2-15,9 5-12 16,4-1-14-16,2-2-18 16,5-2 13-16,0-6-16 15,0-6-23-15,1-6 0 16,-4-3-4-16,-3-11-31 0,-3-5-79 16,-6-6-85-1,-3 0-84-15,-2-12-383 0</inkml:trace>
  <inkml:trace contextRef="#ctx0" brushRef="#br0" timeOffset="37499.298">15836 11940 480 0,'0'0'117'0,"0"0"-33"15,0 0 60-15,0 0-33 16,83 66-26-16,-78-53-37 0,-5-1-41 16,0 2-7-16,-15-1-60 15,-9 0-113-15,-4-6-288 16</inkml:trace>
  <inkml:trace contextRef="#ctx0" brushRef="#br0" timeOffset="38533.997">13459 12125 583 0,'0'0'182'16,"0"0"-45"-16,0 0 36 15,0 0-20-15,0 0-71 16,0 0-50-16,-33-64-10 16,33 37-6-16,0 2-5 15,14 9 5-15,2 3-7 16,6 5-2-16,5 8 1 0,8 0-5 15,4 0 1-15,1 0-3 16,1 3 1-16,-3-2 2 16,-7-1-4-16,-6 0 1 15,-8 0-1-15,-5 0-1 16,-11-6-8-16,-1-5-41 16,0 1-139-16,-13 2-202 15,-8 8-305-15</inkml:trace>
  <inkml:trace contextRef="#ctx0" brushRef="#br0" timeOffset="39117.244">12234 11840 520 0,'0'0'125'0,"0"0"-89"15,0 0 36-15,6 81 55 16,2-11-37-16,4 14-19 16,1 9 7-16,-1 0-25 15,2-7-17-15,0-8-15 16,-2-12-10-16,2-11-8 15,-5-12-3-15,-2-9 0 16,0-8-4-16,-4-9-32 16,0-9-63-16,0-8-76 15,-3-8-133-15</inkml:trace>
  <inkml:trace contextRef="#ctx0" brushRef="#br0" timeOffset="39420.276">12237 11966 750 0,'0'0'143'15,"0"0"-103"-15,0 0 89 16,0 0-23-16,0 0-61 15,0 0-4-15,27-51-6 0,2 33 8 16,5-1-21-16,1 5-4 16,-6 3-13-16,-4 8-5 15,-4 2-1-15,1 1-5 16,-2 0-6-16,1 0-25 16,-5 1-57-16,-7 9-108 15,-9 4-119-15,0 5-334 16</inkml:trace>
  <inkml:trace contextRef="#ctx0" brushRef="#br0" timeOffset="39623.982">12334 12233 639 0,'0'0'97'15,"0"0"-84"-15,0 0 71 16,0 0-9-16,0 0-16 15,79-19-25-15,-55 7-16 16,-5 4-18-16,-7 7-2 16,-1 1-51-16,1 0-59 15,-5 4-123-15,-1 11-376 16</inkml:trace>
  <inkml:trace contextRef="#ctx0" brushRef="#br0" timeOffset="39843.63">12440 12622 26 0,'0'0'619'15,"0"0"-543"-15,0 0 24 16,0 0-3-16,0 0-30 16,0 0-7-16,54 40 10 15,-30-40 4-15,0-6-22 16,4-7-31-16,-4-1-21 15,-3 3-22-15,-3 1-116 16,1 3-73-16,-1 2-120 16</inkml:trace>
  <inkml:trace contextRef="#ctx0" brushRef="#br0" timeOffset="40768.653">12962 12687 711 0,'0'0'90'0,"0"0"-35"0,0 0 53 16,0 0-31-16,0 0-11 15,0 0-4-15,-19-3-17 16,15 10-19-16,-4 11-8 16,3 4-1-16,-1 2-3 15,3 2-7-15,3-4-7 16,0-3 0-16,0-2-2 16,0-5-3-16,6-5-3 15,4-6-7-15,0-1 0 16,3 0 7-16,-2-15-6 15,1-5 5-15,-5 0 3 16,-7 0 6-16,0 1 3 0,-3-3-1 16,-13 2-2-16,-1 0 7 15,-5 7-4-15,0 5-3 16,-5 6-5-16,-1 2 5 16,-1 0 0-16,5 10 0 15,5-2-8-15,8-3 0 16,7-2-2-16,1-3-8 15,3 0-26-15,0-3 2 16,13-13 42-16,2-5 7 16,3-4-4-16,-4-1 4 15,0-3-1-15,0-4 0 16,-2 1 9-16,-5 1 7 16,-5 6-2-16,-2 6-11 15,0 9-3-15,0 2 10 0,-3 6-3 16,-3 2-2-16,0 0-5 15,-1 6 11-15,1 15-14 16,2 10-3-16,3 4-4 16,1 4 3-16,0-3-15 15,8-3-36-15,9-6-34 16,4-3-43-16,2-6-89 16,0-6-85-16</inkml:trace>
  <inkml:trace contextRef="#ctx0" brushRef="#br0" timeOffset="41184.927">13049 12677 798 0,'0'0'59'0,"0"0"1"16,0 0 56-16,0 0-34 15,0 0-27-15,0 76-4 16,0-58-19-16,0-7-16 16,0-4-16-16,0-6-2 15,1-1-13-15,8 0-12 0,5-12 2 16,-1-4-5 0,-1-5-14-16,3 1 5 15,-4-1 19-15,0 1-6 0,-2 0 14 16,-3 6 12-16,-1 1 3 15,-4 7 3-15,1 1 2 16,-2 5 13-16,0 0 12 16,0 0-10-16,0 0-10 15,0 0-4-15,1 9 0 16,7-1-7-16,-2-1-2 16,4-4-67-16,3-3-47 15,1 0-83-15,1 0-41 16,-2-10-174-16</inkml:trace>
  <inkml:trace contextRef="#ctx0" brushRef="#br0" timeOffset="41519.226">13283 12584 480 0,'0'0'237'15,"0"0"-135"-15,0 0-25 16,0 0-21-16,0 0-6 16,0 0-35-16,0 43-15 15,0-37 0-15,3-3-13 16,6-3-12-16,0 0-8 15,0 0-6-15,1-9 10 16,-1-4-5-16,-1 2 9 16,-4 2 18-16,1 2 7 15,-4 6 5-15,-1 1 4 16,2 0-9-16,-2 1 2 0,3 9 6 16,0 2 8-1,0 0 1-15,0 0-11 0,1-6-2 16,1 1 3-16,2-3 7 15,-3-1 6-15,2 2-2 16,-2-4-9-16,-1-1 1 16,0 1-5-16,-2-1-1 15,-1 2-4-15,2-2 0 16,-1 0-49-16,1 0-162 16,-2-2-183-16</inkml:trace>
  <inkml:trace contextRef="#ctx0" brushRef="#br0" timeOffset="41993.31">13526 12534 344 0,'0'0'128'15,"0"0"-75"-15,0 0 46 16,0 0 11-16,0 0-13 16,20 101-31-16,-14-64 17 15,1 5-18-15,-1-1 5 16,-2-3-4-16,-1-7-40 15,0-8-23-15,1-5-2 0,-3-8-1 16,1-7-11-16,-2-3-18 16,0 0-48-16,1-5-80 15,-1-13-129-15</inkml:trace>
  <inkml:trace contextRef="#ctx0" brushRef="#br0" timeOffset="42253.43">13420 12581 396 0,'0'0'379'16,"0"0"-377"-16,0 0 66 15,0 0-8-15,0 0-22 16,0 0-7-16,103-45-7 16,-70 34-17-16,-7 2-7 15,-6 4-35-15,-6 3-143 16,-4 0-156-16</inkml:trace>
  <inkml:trace contextRef="#ctx0" brushRef="#br0" timeOffset="42732.087">13699 12522 608 0,'0'0'50'0,"0"0"3"16,14 79-3-16,-5-34 35 15,1 11-10-15,2 4-15 16,3-3-22-16,0-4 12 15,4-9-36-15,-2-7-14 16,-4-7-3-16,1-9-49 0,-3-9-3 16,-3-8-113-16,-2-4-99 15</inkml:trace>
  <inkml:trace contextRef="#ctx0" brushRef="#br0" timeOffset="42963.941">13793 12581 525 0,'0'0'0'0,"0"0"7"15,0 0 13 1,0 0 31-16,0 0 4 0,0 0 14 16,82-23-17-1,-64 42-1-15,-1 0 5 0,-8 0 6 16,-8 1-12-16,-1-1-18 15,-7 3-30-15,-19-1-2 16,0-4-62-16,-1-6-214 16</inkml:trace>
  <inkml:trace contextRef="#ctx0" brushRef="#br0" timeOffset="44240.813">16494 11743 306 0,'0'0'242'0,"0"0"-174"15,0 0 46-15,0 0 9 16,0 0-27-16,0 0-13 15,-59 68-15-15,52-64-10 16,-2-4-7-16,5 1-20 16,2-1-12-16,2 0 1 15,0 0-6-15,0-4-14 0,0-8-1 16,3-4 0 0,10-3 2-16,0 4 0 0,0 2-1 15,2 2-1-15,-3 4 1 16,4 0 0-16,-1 3 0 15,5 4 0-15,2 0 3 16,1 6-1-16,3 11 4 16,1 5-3-16,-2 1 2 15,-1-2-4-15,-1-2 0 16,1-9 1-16,1-5 1 16,0-5 0-16,0-3 4 15,1-17 6-15,-7-5-2 16,-1-5-8-16,-7 0-3 15,-2 2 0-15,-4 4-1 16,1 6-7-16,-2 7-11 0,-1 5-44 16,0 4-94-16,-3 2-104 15,0 0-371-15</inkml:trace>
  <inkml:trace contextRef="#ctx0" brushRef="#br0" timeOffset="47531.331">17461 11893 258 0,'0'0'576'16,"0"0"-553"-16,0 0-5 15,0 0 66-15,0 0-25 0,0 0-34 16,17 87 1 0,6-76-5-16,6-4-4 0,6-5-1 15,2-2 5 1,2 0-5-16,-5-13-5 0,-2-2-9 16,-7 1 1-16,-8-3-1 15,-3 2 1-15,-6 1-3 16,-5-2 4-16,-3-4 4 15,0 2 2-15,-6-8 12 16,-13-5-5-16,-4-2-7 16,-4-7-2-16,-3-5-4 15,1-5-3-15,-3 0-1 0,4 4 1 16,3 9 5 0,2 6-6-16,8 6 1 0,-1 1-1 15,7 2 1-15,1 2 2 16,3 4-3-16,5-1 0 15,0 1 0-15,0 2-5 16,8 2 2-16,8-1-1 16,6 3 3-16,5 5 1 15,7 0-1-15,9 5 2 16,6 0-1-16,4 0 0 16,-1 0 0-16,-7 8-1 15,-7 4 0-15,-2 2 1 16,-6 0 0-16,-6 3-2 15,-2-1 1-15,-7 4 0 16,-2-1 0-16,-5 3-3 0,-3 0 4 16,-2 2 4-16,-2 5 3 15,-1 0-4-15,0 2-3 16,0 0 1-16,0-1 5 16,0-2-6-16,0-2 3 15,-3-4-3-15,-1-1 1 16,1 2-4-16,-2-3 3 15,-1 4 0-15,0-2 0 16,2-1 0-16,2-2 2 16,1-3-1-16,1 0-1 15,0-4 1-15,0-1-2 16,3-3 0-16,8-4-3 16,3-2 3-16,4-2 2 15,3 0 0-15,3 0 4 0,3-3-2 16,2-7 1-16,3-2-2 15,-3 0 2-15,1 4 3 16,0-1 4-16,-5 0 1 16,1 2 0-16,-8 2-3 15,-3-1-2-15,-8 5-7 16,-2-1-6-16,-2 2-13 16,-3 0-49-16,0 0-145 15,0 4-330-15</inkml:trace>
  <inkml:trace contextRef="#ctx0" brushRef="#br0" timeOffset="49673.905">18773 11541 539 0,'0'0'96'16,"0"0"-41"-16,0 0 77 15,0 0-7-15,0 0-29 16,0 0-21-16,-4 0-32 16,10 0-31-16,7 0 21 15,10 0 4-15,4 0-16 16,1-2-13-16,0 2-8 0,2 0-6 16,0-2-44-16,0 2-169 15,-8-1-104-15,-5-1-315 16</inkml:trace>
  <inkml:trace contextRef="#ctx0" brushRef="#br0" timeOffset="49826.716">18961 11643 78 0,'0'0'659'0,"0"0"-638"15,0 0 7-15,0 0 5 16,0 0-19-16,0 0-14 15,102 0-70-15,-65 0-214 0</inkml:trace>
  <inkml:trace contextRef="#ctx0" brushRef="#br0" timeOffset="50691.92">19634 11174 400 0,'0'0'232'0,"0"0"-172"16,0 0 42-16,0 0 15 15,0 0-25-15,0 0-23 16,-1-18-3-16,1 18-13 16,0 12-11-16,0 18-2 15,4 15 19-15,5 8-18 16,0 7-5-16,1 2-4 0,0 1-8 16,-1-4-9-16,1-6-4 15,0-7 0-15,1-10-10 16,2-8 1-16,-4-10-2 15,0-7-2-15,-3-9-5 16,0-2-3-16,-1 0-2 16,-2-8-6-16,0-7 1 15,-3-2-7-15,0-1 10 16,-13 4-14-16,-12-1-17 16,-5 5 10-16,-2 6 21 15,0 4 14-15,2 0 1 16,1 0 0-16,6 10 1 15,1 3-2-15,7 0 7 0,6 1 2 16,5 0 5 0,4 4-2-16,0 0 2 0,8 2-2 15,7-2-1-15,5-2-3 16,-1-6 3-16,2-2-8 16,1-5-2-16,1-3-2 15,-2 0 1-15,1 0-29 16,2-7-57-16,1-7-68 15,1-2-182-15</inkml:trace>
  <inkml:trace contextRef="#ctx0" brushRef="#br0" timeOffset="51129.401">19943 11351 586 0,'0'0'117'0,"0"0"-68"16,0 0 45-16,0 0 27 15,0 0-22-15,45 96-28 16,-23-60-2-16,-3-1-21 15,3-5-15-15,-5-2-25 16,-1-7-8-16,-3-4-2 16,-3-9-26-16,-4-4-49 15,-3-4-60-15,0 0-135 16,-3-6-149-16</inkml:trace>
  <inkml:trace contextRef="#ctx0" brushRef="#br0" timeOffset="51365.185">20098 11357 644 0,'0'0'108'15,"0"0"-41"-15,0 0 85 16,-56 90-29-16,41-43-19 15,4 3-39-15,4 2-32 16,2-8-19-16,2-5-14 16,3-7-9-16,0-10-55 0,0-7-107 15,8-7-179-15</inkml:trace>
  <inkml:trace contextRef="#ctx0" brushRef="#br0" timeOffset="51578.745">20392 11581 462 0,'0'0'653'15,"0"0"-653"-15,-13 81-18 16,13-56 17-16,0-6-35 15,1-6-106-15,13-7-180 16</inkml:trace>
  <inkml:trace contextRef="#ctx0" brushRef="#br0" timeOffset="52506.605">21019 11031 450 0,'0'0'105'0,"0"0"-29"16,0 0 48-16,0 0-10 15,0 0-37-15,0 0-15 16,4 6-28-16,2 21 10 15,0 14 31-15,0 8-34 16,0 5-9-16,-3 2 12 16,0-6-19-16,2-3-3 15,-1-10-6-15,0-4-9 0,3-7-7 16,-4-5-1-16,1-9 0 16,-1-5-2-16,-3-4-8 15,0-3-8-15,0 0 4 16,0-6-5-16,-2-9-18 15,-13-2 0-15,-4 2 17 16,-6-1-11-16,-4 5 20 16,3 3 7-16,-3 4 1 15,4 4-3-15,5 0 7 16,1 6 16-16,7 4 9 16,1 5-1-16,7 1 0 15,3 4-7-15,1-1-7 16,0 1 8-16,16-3-1 15,7-4-5-15,3-6-2 16,3-5-3-16,-1-2-6 16,-3 0-2-16,-1 0-35 0,-4-9-74 15,-2 2-49-15,-3-2-116 16,1 1-439-16</inkml:trace>
  <inkml:trace contextRef="#ctx0" brushRef="#br0" timeOffset="52737.81">21349 11312 749 0,'0'0'226'0,"0"0"-224"16,0 0-2-16,0 0 19 15,0 0-10-15,53 77-6 16,-32-60-3-16,-1-2-10 16,-1-5-67-16,0-6-170 15,-5-4-411-15</inkml:trace>
  <inkml:trace contextRef="#ctx0" brushRef="#br0" timeOffset="52946.56">21478 11332 527 0,'0'0'351'0,"0"0"-323"16,-94 94 23-16,72-61 14 15,4-2-22-15,9-5-29 16,5-5-14-16,4-5-55 15,0-8-123-15,0-8-233 16</inkml:trace>
  <inkml:trace contextRef="#ctx0" brushRef="#br0" timeOffset="53312.746">21833 11386 175 0,'0'0'139'0,"0"0"-29"0,0 0-39 15,0 0 38-15,0 0-31 16,-16 78 21-16,3-61 0 16,2-2-13-16,2 1-11 15,5-2-14-15,2-3 6 16,2 0-27-16,0-3-23 16,5-7-17-16,14-1-1 15,3 0-28-15,4-9-60 16,-2-2-112-16,-3 0-212 15</inkml:trace>
  <inkml:trace contextRef="#ctx0" brushRef="#br0" timeOffset="54210.036">22424 11044 521 0,'0'0'117'16,"0"0"-62"-16,0 0 76 16,0 0-38-16,0 0-25 15,0 0-2-15,14-19-20 16,-5 42 4-16,1 18 2 16,2 13 1-16,0 10 2 15,-3 4-11-15,-2-2-15 16,1-6-9-16,-2-8-9 15,3-8-7-15,-1-7-3 16,2-7-1-16,-3-11 0 0,1-9-1 16,-3-6-3-16,-3-4-2 15,-1 0-4-15,-1-12-4 16,0-9-5-16,0-4-6 16,-7-2 2-16,-9 2 4 15,-8 6 12-15,0 4-6 16,0 5 10-16,0 4 2 15,0 6 0-15,5 0 1 16,2 0 3-16,3 10 2 16,3 7-1-16,4 0 1 15,5 2 8-15,2 2-1 16,0 2-5-16,3-2 5 0,8-1-2 16,3-5-1-16,1-1-6 15,5-6-3-15,3-8 0 16,3 0-4-16,6-6-18 15,4-15-69-15,-1-5-125 16,-4 0-276-16</inkml:trace>
  <inkml:trace contextRef="#ctx0" brushRef="#br0" timeOffset="54647">22809 11324 650 0,'0'0'51'0,"0"0"20"15,0 0 30-15,0 0-25 0,0 0 1 16,0 0-5 0,-5-18-13-16,5 18-10 0,0 0-17 15,0 0-14-15,10 1 3 16,3 16 8-16,3 4 0 15,-2 2-13-15,2 1 0 16,-1-2-9-16,0-5-5 16,-1-1-2-16,-1-4-4 15,-4-4-14-15,-1-4-37 16,-1-4-46-16,0 0-122 16,-2 0-152-16</inkml:trace>
  <inkml:trace contextRef="#ctx0" brushRef="#br0" timeOffset="54890.012">22988 11290 893 0,'0'0'43'0,"0"0"19"16,-58 91 37-16,39-60-47 16,5-2-31-16,7-2-19 15,4-2-2-15,3 0-74 16,0-6-168-16,0-3-384 0</inkml:trace>
  <inkml:trace contextRef="#ctx0" brushRef="#br0" timeOffset="56423.843">23251 11519 441 0,'0'0'67'16,"0"0"11"-16,0 0 7 16,0 0 27-16,0 0-12 15,0 0-14-15,-14-1-9 16,14 1 4-16,0-2-18 16,0 0-16-16,0 2-21 15,0 0-9-15,0-2-13 16,0 0-4-16,8 0 4 15,1-2 0-15,2 4 0 16,-1 0 3-16,-1 0-1 0,-2 0 0 16,0 10 4-16,-2 0 1 15,-2 5 3-15,-3 2 2 16,0-1-2-16,0 2-2 16,0 1-7-16,0-2-5 15,8-3-4-15,1 0-9 16,4 0 3-16,-1-3 5 15,0 3 4-15,-5-6 1 16,-4 0 2-16,-3-2-2 16,0 0-2-16,-1 1 2 15,-14 1 14-15,0-1-2 16,-1 0-12-16,5-1-20 0,5 2-47 16,4-2-101-16,2 4-58 15,0 0-48-15,0-3-347 16</inkml:trace>
  <inkml:trace contextRef="#ctx0" brushRef="#br0" timeOffset="60672.734">21554 11300 352 0,'0'0'36'16,"0"0"30"-16,0 0-18 15,0 0-14-15,0 0-7 0,0 0 3 16,0 0 9-16,13-2-5 16,-8-2 2-16,-3-1 6 15,1 2 6 1,-2-1-11-16,1 0-6 0,-1 2-11 15,1-2 1-15,-2 2 4 16,1 1 3-16,-1 1 7 16,0 0 1-16,0 0 1 15,0 0 3-15,-7 3-16 16,-13 17 23-16,-5 2-6 16,4 3-7-16,0-2-30 15,4-3-4-15,6-4-125 16,0-6-337-16</inkml:trace>
  <inkml:trace contextRef="#ctx0" brushRef="#br0" timeOffset="61532.882">21401 11368 242 0,'0'0'193'0,"0"0"-170"16,0 0 15-16,0 0 7 16,0 0-6-16,0 0-10 15,0 0-4-15,0-17 0 16,0 13 12-16,0 3-2 0,-3-1 6 16,-2-1 6-16,1-1-18 15,-1-1-8 1,3 1-4-16,-1 0 2 0,0-1 4 15,1 0 0-15,-1 0-4 16,1 2-4-16,1-3 2 16,-1 2 0-16,2 0 6 15,0 1-6-15,0 0 2 16,0 1 0-16,0 0 3 16,0 2 3-16,0 0 1 15,0 0-1-15,0 0-5 16,3 0-2-16,10 14 5 15,0 11 11-15,2 7-4 16,4 5 2-16,0-1-9 0,1 2 0 16,4-5-6-16,4-2-11 15,2-3-4-15,0-8-2 16,0-6-6 0,-4-7-40-16,-4-5-92 0,-8-2-239 15</inkml:trace>
  <inkml:trace contextRef="#ctx0" brushRef="#br0" timeOffset="63252.858">21790 11447 22 0,'0'0'276'0,"0"0"-215"16,0 0 30-16,0 0-7 15,0 0-11-15,0 0-18 16,0-3 19-16,0 3 14 15,0-1-11-15,0 1-9 16,0 0-10-16,0-2 1 16,2 1-8-16,1-2-6 15,1-3 2-15,1 0-29 16,-1 1-5-16,1-1-7 0,-5 2 0 16,0 0 7-16,0 2-5 15,0 1-3-15,0-1-4 16,-6 2-1-16,-2 0-1 15,-3 0 1-15,-2 0 4 16,3 11-4-16,-2-2-3 16,8 4-48-16,4 0-71 15,0 1-65-15,0-4-72 16,0-2-348-16</inkml:trace>
  <inkml:trace contextRef="#ctx0" brushRef="#br0" timeOffset="67511.385">19552 11800 673 0,'0'0'24'0,"0"0"-14"16,0 0 41-16,0 0-26 16,-22-104-15-16,46 58 19 15,9-7-22-15,10-1-5 16,5 1 1-16,2 6 0 0,0 5-2 15,-4 9 1 1,-7 8 0-16,-13 8 6 16,-10 12-2-16,-15 5 0 0,-1 4-4 15,-23 22 37-15,-17 9 24 16,-8 7-9-16,-8 3-19 16,-1 2-2-16,2 0-7 15,9-8-14-15,11-8-5 16,14-11-7-16,18-13 0 15,5-7-17-15,35-7-34 16,20-22 24-16,13-10-37 16,11-6-2-16,2 4-3 15,-7 5 6-15,-3 3 35 16,-14 7 25-16,-9 8 3 16,-15 9 3-16,-15 6 11 0,-14 3 21 15,-6 11 7-15,-4 12 40 16,-20 4-24-16,-6 2-35 15,1-3 12-15,5-4-7 16,13-7-10-16,11-7-18 16,11-8-11-16,33-3 8 15,20-23-12-15,11-5-15 16,9-4-5-16,-2-3 13 16,-10 3 11-16,-2 3 6 15,-14 7 5-15,-13 8 7 16,-15 9 8-16,-12 3 10 15,-13 5 2-15,-3 0 2 0,0 0 19 16,0 10 4-16,-8 4-14 16,5-1-20-1,3-3-17-15,11-6-1 0,32-4 0 16,16-7 0-16,22-17 0 16,9-4-7-16,1-1-15 15,-6 5 12-15,-9 4 10 16,-10 6 1-16,-14 3 0 15,-16 9 1-15,-13 2-1 16,-14 0-1-16,-7 0-5 16,-2 11 5-16,0 2 12 15,-8 1 6-15,-1 0 1 16,3-3-2-16,6-1-5 0,8-3-12 16,38-6 1-16,29-1 2 15,19-7-2-15,12-14-1 16,-5-1-8-16,-13-1 2 15,-12 5 6-15,-13 1 2 16,-15 7 0-16,-11 4-1 16,-15 6 0-16,-13 0-1 15,-9 11-4-15,-9 15 4 16,-19 4 19-16,-8 1 5 16,0-2-7-16,5-3 1 15,9-6-5-15,13-7-13 16,9-3-3-16,10-5-12 15,26-5-7-15,12 0 8 0,11-16-1 16,4-2-14-16,-6 0 2 16,-7 6 8-16,-11 4 11 15,-9 3-3-15,-13 5 11 16,-9 0-1-16,-8 2-2 16,0 14 3-16,-13 6 0 15,-8 0 23-15,0-2-1 16,5-3-3-16,8-4-7 15,8-4-12-15,0-4-8 16,23-4 3-16,11-1 5 16,9 0 0-16,8-1 9 15,-1-7-7-15,-6 5-1 16,-8 2-1-16,-9 1-1 16,-8 0-1-16,-7 4 0 0,-6 7-2 15,-6 0-3-15,0 0 2 16,0-1 5-16,0 0 0 15,0-4 0-15,7 0-6 16,4-2 2-16,2-3 4 16,10 1-2-16,8-2-3 15,15 0-7-15,8-6-15 16,4-4 23-16,-1 1 1 16,-7 7 3-16,-12 2 0 15,-11 0 3-15,-9 11 1 16,-4 8 9-16,0 2 23 15,-1-2 13-15,-4 0-34 16,-1-6-12-16,-1-2-3 0,4-4-2 16,2-6-18-16,6-1-26 15,5 0-83-15,-1 0-164 16,-5-5-375-16</inkml:trace>
  <inkml:trace contextRef="#ctx0" brushRef="#br0" timeOffset="69513.873">20327 10708 156 0,'0'0'119'0,"0"0"-118"16,0 0 18-16,0 0 20 16,0 0 6-16,0 0-4 15,4-15-5-15,-4 15 1 0,0 0-11 16,0 0-20-1,0 0-3-15,0 0 10 0,0 0 8 16,0 0-6-16,0 0 2 16,0 0 13-16,0 0 5 15,0 0 3-15,0 0 9 16,0 0 17-16,0 0-7 16,0 0-10-16,0 4-14 15,-6 13 27-15,-3 9 0 16,-1 1-11-16,5 3-28 15,5-1-13-15,0-2-8 16,5-5 0-16,11-2-1 16,2-5-5-16,0-6-7 15,1-3-8-15,-2-6 10 16,4 0 2-16,-4 0 8 0,1-15-8 16,-1 0 3-16,-5-1 6 15,-6-1 1-15,-6-1 2 16,0 0-2-16,-2-2-1 15,-14 1 0-15,-8 4-2 16,-3 4 1-16,-1 3-3 16,-1 8 4-16,4 0-3 15,4 0 4-15,3 0-4 16,6 0 0-16,6 0-18 16,4 0-5-16,2 0-3 15,0 0-6-15,8 0 5 16,7-9 30-16,3-4 11 0,0 0-6 15,1-4 0-15,1-1-2 16,-4-2 3-16,0 0 7 16,-2-5-3-16,-1 1-5 15,-4-2 1-15,-3 1-4 16,-3 4 2-16,-3 5 6 16,0 3 2-16,0 2 0 15,-12 3 2-15,-1 3-8 16,1 2 3-16,-3 3-1 15,6 0-8-15,-1 10 13 16,1 17-11-16,3 7-2 16,6 4-4-16,0-1-15 15,10 0-86-15,16-8-62 16,8-6-96-16</inkml:trace>
  <inkml:trace contextRef="#ctx0" brushRef="#br0" timeOffset="69994.165">20819 10628 269 0,'0'0'361'0,"0"0"-320"15,0 0 30-15,0 0 40 16,0 0-16-16,0 0-37 15,22 65-17-15,-14-46-12 16,-1-1-16-16,3-1-13 16,1-5-1-16,-2 0-39 15,0-7-112-15,-2-3-188 16</inkml:trace>
  <inkml:trace contextRef="#ctx0" brushRef="#br0" timeOffset="70212.432">20882 10675 750 0,'0'0'68'0,"0"0"19"16,-66 78-19-16,45-48-37 15,8-3-31-15,5-1-2 16,5-9-106-16,3-5-312 16</inkml:trace>
  <inkml:trace contextRef="#ctx0" brushRef="#br0" timeOffset="72979.944">21286 10551 49 0,'0'0'93'0,"0"0"-40"15,0 0 13-15,0 0-3 16,0 0-12-16,0 0-7 16,0 0 2-16,0 0-3 15,0 0-4-15,0 0-5 16,0 0-9-16,0 0-9 16,0 0 3-16,0 0 3 15,0 0-3-15,0 0-7 16,0 0-9-16,0 0 3 15,0-2 0-15,0-1-6 16,0 2-1-16,0-1-1 16,0 2 0-16,0 0 2 15,0-2-1-15,0 2 1 16,0-3-9-16,0 2 9 16,2-3 1-16,-1 3 6 0,1 0-2 15,-2-1-1-15,0 1 4 16,0-1 6-16,0 2 1 15,0-1-6-15,0 0 6 16,0 1-3-16,0-3 2 16,0 1 5-16,0 0-3 15,0-2 7-15,0 3-8 16,0-2-2-16,0 1 3 16,0-2-5-16,0-2-6 15,0-1-2-15,0-1 6 0,0-2-4 16,0 0 0-1,0-1 3-15,0 3 3 16,0 2 30-16,0 0-8 16,0 4-11-16,0 2 1 0,0 0-1 15,2 14-11-15,4 17 19 16,0 12 39-16,-1 2-16 16,1-3-18-16,2-3-12 15,-1-8-2-15,2-6-10 16,-2-6-2-16,-1-7-6 15,0-5-3-15,0-4-2 16,1-3 1-16,3 0-8 16,3-6-15-16,2-8-15 15,6-3-4-15,-4 1 3 16,-3 7 15-16,-3 3 13 0,-1 6 9 16,-3 0 1-16,1 6 2 15,-1 12 12-15,0 4 33 16,-1 3-10-16,1-1-19 15,0-2-10-15,-1-2-6 16,4-5-5-16,4-7-71 16,7-8-222-16</inkml:trace>
  <inkml:trace contextRef="#ctx0" brushRef="#br0" timeOffset="73826.909">21923 10632 312 0,'0'0'108'0,"0"0"-60"16,0 0 47-16,0 0 21 16,0 0-20-16,0 0 3 15,0 0-38-15,-9-31-38 16,18 31 9-16,5 5 8 16,2 4-10-16,0 2-7 15,1 0-16-15,2-3-2 16,-3-2-5-16,-1-2-8 0,-1-4-64 15,-1 0-217-15,-3 0-433 16</inkml:trace>
  <inkml:trace contextRef="#ctx0" brushRef="#br0" timeOffset="74003.459">22029 10612 726 0,'0'0'116'16,"0"0"-108"-16,0 0 15 16,-81 88 15-16,74-70-38 15,4-6-10-15,3-5-143 16,6-6-142-16</inkml:trace>
  <inkml:trace contextRef="#ctx0" brushRef="#br0" timeOffset="74451.543">22414 10588 739 0,'0'0'0'0,"0"0"0"15,0 0 17-15,67-88 11 16,-51 60-10-16,-2-4 11 16,-4 3-4-16,-3-1 5 15,-2 3 1-15,-5 5-6 16,0 1-3-16,0 4 7 16,0 5 16-16,-6 5-16 15,-3 3-15-15,2 4 0 16,-2 0 0-16,-3 0-1 15,1 5-6-15,-1 19-1 16,-1 9 4-16,0 12 8 16,1 8 8-16,3 0-9 0,3-4-6 15,6-4-1 1,0-9-10-16,0-6-1 0,15-6 0 16,7-8 1-16,6-3 2 15,5-7 5-15,6-6-7 16,4 0-50-16,2 0-86 15,0-6-123-15,-6-3-488 16</inkml:trace>
  <inkml:trace contextRef="#ctx0" brushRef="#br0" timeOffset="81973.865">12713 13439 308 0,'0'0'39'0,"0"0"11"16,0 0 22-16,0 0 8 15,0 0-12-15,0 0-26 0,0 0-5 16,0-18-12-16,0 16-6 16,0-1-7-16,0 1-4 15,0-1 5-15,0 0-1 16,0 0 0-16,0-1 3 16,0-1 2-16,0-2 4 15,0-1 2-15,0-1 5 16,0 3-2-16,0 2 1 15,0 0 8-15,0 2-8 16,0 2 1-16,0 0-3 16,0 0-5-16,0 2-5 15,0 21-4-15,6 17 18 16,2 14 37-16,0 7-20 0,-3 3-20 16,1-3-13-16,-1-8-8 15,4-5-3-15,-1-10-1 16,0-4-2-16,-4-6 0 15,1-4-18-15,-4-5-57 16,-1-5-95-16,0-9-103 16,0-5-290-16</inkml:trace>
  <inkml:trace contextRef="#ctx0" brushRef="#br0" timeOffset="82346.849">12703 13378 664 0,'0'0'84'16,"0"0"-16"-16,0 0 46 15,0 0 12-15,0 0-38 0,0 0-35 16,1 11-26-16,16-3-7 16,6 0-3-16,4-4-11 15,2-1 0-15,-1-1-4 16,0-2-4-16,-4 0 2 15,0 0-29-15,3 0-76 16,-3-7-81-16,-5 0-88 16,-5 4-65-16</inkml:trace>
  <inkml:trace contextRef="#ctx0" brushRef="#br0" timeOffset="82574.828">12801 13575 450 0,'0'0'135'16,"0"0"-50"-16,0 0 38 16,0 0 9-16,0 0-35 15,0 0-33-15,-10 41-18 16,25-36-17-16,4-4-12 16,-1-1-4-16,4 0-6 15,-4 2-7-15,2-2-7 16,-4 1-53-16,-4 4-130 15,-4 0-67-15,-7 5-126 16</inkml:trace>
  <inkml:trace contextRef="#ctx0" brushRef="#br0" timeOffset="82784.268">12867 13865 521 0,'0'0'130'0,"0"0"-51"15,0 0 44-15,0 0 1 16,0 0-30-16,0 0-32 16,24 65-1-16,-11-58-5 15,5-3-24-15,3 1-25 16,3-4-7-16,3-1-7 16,3 0-64-16,1 0-94 15,-3 0-145-15</inkml:trace>
  <inkml:trace contextRef="#ctx0" brushRef="#br0" timeOffset="83385.092">13295 13793 565 0,'0'0'203'0,"0"0"-147"16,0 0 71-16,0 0 3 15,0 79-39-15,0-43-19 16,0-3-17-16,1-2-7 16,2-4-22-16,1-7-9 15,-1-5-15-15,1-5-1 16,1-4-1-16,0-3-6 15,1-3-7-15,2 0-6 0,2-6 5 16,5-9-6-16,-3-5-7 16,1 2 10-16,-2 1 9 15,-3 1 7-15,0 7 1 16,-5 0 2-16,0 5 0 16,-1 2 5-16,-1 2 3 15,1 0 3-15,1 0 5 16,1 3 4-16,2 10 4 15,2 2-5-15,-2 1-12 16,1-3-7-16,1-1-2 16,3-5-6-16,2-4-37 15,4-3-103-15,1 0-101 16,2-3-47-16,-2-5-78 0</inkml:trace>
  <inkml:trace contextRef="#ctx0" brushRef="#br0" timeOffset="83713.85">13629 13933 436 0,'0'0'304'16,"0"0"-252"-16,0 0 26 15,0 0 18-15,0 0-22 16,0 0-21-16,-10 62-16 16,10-38-13-16,0-4-8 15,0-3-5-15,10-4-10 16,2-6-1-16,0-5 0 0,1-2-2 15,0 0 2-15,-2-7 9 16,1-8-2-16,-3-2-4 16,-3-1 0-16,-4 2-1 15,-2 1 3-15,0 0-4 16,0 5 2-16,-14 0 5 16,1 7 1-16,-3 3-9 15,-3 0-4-15,-1 0-8 16,2 9-12-16,4 2-34 15,7 0-30-15,5-3-66 16,2-2-113-16,0-4-296 16</inkml:trace>
  <inkml:trace contextRef="#ctx0" brushRef="#br0" timeOffset="84402.707">13792 13928 311 0,'0'0'339'15,"0"0"-304"-15,0 0 20 16,0 0 66-16,0 0-50 16,0 0-32-16,-4 88-7 15,4-75-13-15,4-3-14 16,5-3-4-16,4-3-2 15,-1-4-5-15,1 0-3 0,4 0 7 16,-1-11-33-16,-1-1 20 16,0-3 1-16,-6 0 10 15,-4-1 4-15,-5 0 0 16,0 3 0-16,-9-2-4 16,-11 5 4-16,-2 2 8 15,2 4-3-15,0 3 5 16,2-1-1-16,6 2-8 15,1-3-1-15,3 0-1 16,3-4-5-16,2-1-5 16,2 3 0-16,1-4 4 15,0 0 3-15,0 0 4 16,0-1 4-16,0 1 0 16,0-3-1-16,0-1 0 15,0-2-2-15,0 0-1 0,0 1 0 16,3 0-1-16,7 1-11 15,-2 0 11-15,2 2 1 16,2 0 0-16,-2-1 1 16,4-1 1-16,2-2-1 15,-1-2 2-15,1-2-1 16,-4 0 3-16,-1-2-1 16,-5 4-1-16,-2 2 3 15,-2 3 4-15,-1 7 6 16,-1 0 14-16,0 5 7 0,0 0-5 15,-10 0-20-15,-4 7 11 16,1 15 4-16,-2 7-1 16,6 5-9-16,6 1-13 15,3-1-4-15,0-1-3 16,8-5-32-16,9-6-85 16,1-3-103-16,6-5-515 15</inkml:trace>
  <inkml:trace contextRef="#ctx0" brushRef="#br0" timeOffset="85884.755">14699 13647 100 0,'0'0'93'15,"0"0"-50"-15,0 0 22 16,0 0-24-16,0 0-17 15,0 0-9-15,0 0-9 0,0 17-6 16,0-19-2-16,4-2 2 16,-2-1 0-16,-1 2 3 15,1 0 18-15,-1 0-1 16,-1 3 0-16,0 0 3 16,2 0 11-16,-2 0 2 15,0 0-3-15,1 0 9 16,-1 0-10-16,0 7 20 15,0 0 2-15,0 0-15 16,0-1-5-16,0-4 6 16,0 2-9-16,0-4 16 15,-1 0-7-15,-2 0-5 16,-2 0-11-16,1 0-1 16,0 0-8-16,2-12-2 15,2-1-5-15,0-2-7 0,0-4 3 16,5-1-4-16,8 2 0 15,-1 4 0-15,3 3 0 16,-3 3-3-16,2 6 1 16,2 2 2-16,-1 0 5 15,4 0-2-15,2 8 3 16,-2 4 3-16,3 0-4 16,-2-2 6-16,-4-1 4 15,-1-2 1-15,-1-2 3 16,0 1-2-16,0-6 3 0,1 2 3 15,1 0 7-15,-2-2-8 16,-2 2-9-16,-5-2-9 16,-2 0-4-16,-1 0-2 15,-4 0-24-15,0 0-43 16,0 0-92-16,0-4-176 16</inkml:trace>
  <inkml:trace contextRef="#ctx0" brushRef="#br0" timeOffset="86562.559">15507 13241 599 0,'0'0'79'16,"0"0"49"-16,0 0 6 15,0 0-49-15,0 0-34 16,-5 81 24-16,5-19 9 16,0 6-21-16,0-1-21 15,0 0-11-15,0-8-11 16,0-10-17-16,7-7-1 16,1-12-2-16,-2-10-12 15,0-9-3-15,1-11-45 16,-1 0-144-16,-2-8-151 0,1-16-229 15</inkml:trace>
  <inkml:trace contextRef="#ctx0" brushRef="#br0" timeOffset="86876.391">15529 13264 695 0,'0'0'57'0,"0"0"4"16,0 0 75-16,0 0-38 15,0 0-39-15,83-6-20 16,-50 6-6-16,-3 0-9 15,-3 0-20-15,-7 0-4 16,-5 0-6-16,0 0-22 16,0 0-43-16,1 0-85 15,-2 0-148-15,-6 0-296 16</inkml:trace>
  <inkml:trace contextRef="#ctx0" brushRef="#br0" timeOffset="87064.569">15591 13476 516 0,'0'0'236'15,"0"0"-202"-15,0 0 58 16,0 0 25-16,0 0-9 16,0 0-37-16,45 51-23 15,-20-44-34-15,3-2-14 16,5-5 0-16,2 0-82 15,-4 0-268-15</inkml:trace>
  <inkml:trace contextRef="#ctx0" brushRef="#br0" timeOffset="88265.565">16079 13783 9 0,'0'0'217'0,"0"0"-143"15,0 0 30-15,0 0-13 16,0 0-17-16,0 0-9 16,5-14-4-16,-5 14 1 15,0 0-24-15,0 6-7 16,1 10 43-16,3 8 0 15,-1 0-22-15,-1 2-7 16,-1 0-14-16,-1-1-10 16,3-5-18-16,0-4-3 15,-1-6-1-15,1-6-19 16,0-2-50-16,-2-2-108 16,-1 0-204-16</inkml:trace>
  <inkml:trace contextRef="#ctx0" brushRef="#br0" timeOffset="88558.062">15981 13797 514 0,'0'0'165'0,"0"0"-129"15,0 0 16-15,0 0 42 16,0 0-17-16,0 0-5 16,19-8-2-16,-4 4-10 15,1-2-30-15,-1 0-14 16,-2 4-10-16,-2-1-6 16,0 1-2-16,3 2-33 15,1 0-27-15,6 0-45 16,1 0-139-16,1 0-247 15</inkml:trace>
  <inkml:trace contextRef="#ctx0" brushRef="#br0" timeOffset="90124.754">16084 13858 113 0,'0'0'79'0,"0"0"-16"16,0 0-19-16,0 0-28 15,0 0-12-15,0 0-4 16,-8-9-17-16,8 9-8 16,0 0 25-16,0 0 2 15,0 0 11-15,0 0-10 16,0 0 10-16,0 0 15 16,0 0 33-16,-1 0-10 15,1 0-11-15,0 0 14 0,0-1-9 16,0-1-7-1,0-3-19-15,0-2 4 0,9 1-20 16,4 0 7-16,-3-1-3 16,2 1 7-16,-1 0 8 15,-4 3-4-15,2 3 12 16,1 0 15-16,1 0 3 16,1 0 1-16,1 14-11 15,0 4 5-15,3 2-3 16,-4 0-17-16,2-1-1 15,-4 1-7-15,-3-4-5 16,-2-3-8-16,-1-1-2 16,-4-4-1-16,1-3-4 15,1 0-36-15,-1-3-97 16,4-2-128-16</inkml:trace>
  <inkml:trace contextRef="#ctx0" brushRef="#br0" timeOffset="90477.278">16386 13822 717 0,'0'0'5'16,"0"0"-4"-16,0 0 24 0,0 0 6 15,0 0-26-15,0 0 2 16,23 75 2-16,-7-73-8 16,1-2 12-16,2 0-1 15,-6-4-3-15,0-10 2 16,-5-2 29-16,-5-1 5 16,-3 2 15-16,0 1-17 15,-7 1-5-15,-10 4-16 16,2 3 0-16,-2 6-11 15,-1 0-11-15,1 0-23 16,0 11-35-16,9 3-50 16,3 2-89-16,5-7-46 15</inkml:trace>
  <inkml:trace contextRef="#ctx0" brushRef="#br0" timeOffset="90963.356">16574 13780 628 0,'0'0'78'0,"0"0"-63"15,0 0 0-15,0 0-14 16,0 0 0-16,0 0 2 16,40 59 1-16,-24-59 3 15,1 0 5-15,1 0-5 0,0-12 0 16,-4 0-7-1,-3-3 6-15,-6 4-2 0,-5-1 2 16,0 1 10-16,-5 6 5 16,-11 1 17-16,0 2-17 15,-7 2-4-15,0 0 9 16,-3 0-19-16,5 2-1 16,2 0-5-16,8 0 1 15,6-2-2-15,5 0 0 16,0 0-4-16,0-8-13 15,8-9 17-15,6-5 0 16,1-3 7-16,-3-2 8 16,-2-1 8-16,-4-2 6 15,-5 4-4-15,-1 4 2 16,0 7 8-16,-7 7 29 16,-5 4-10-16,-1 4-28 0,-5 5-17 15,-1 14 1-15,3 8-10 16,5 3-2-16,11 1-31 15,0-3-94-15,16-4-90 16,14-7-200-16</inkml:trace>
  <inkml:trace contextRef="#ctx0" brushRef="#br0" timeOffset="91587.836">17265 13390 660 0,'0'0'87'0,"0"0"12"15,0 0 2-15,0 0-20 16,0 0-20-16,0 0-33 16,-45-26-17-16,45 1-10 15,12-3 9-15,3 1-10 0,4 4 6 16,0 8-3-1,0 8-3-15,2 7 3 0,-2 0 3 16,5 15 9-16,1 9-2 16,1 1-2-16,-4-3-3 15,4-6 0-15,-1-4 10 16,0-7 8-16,2-5-8 16,-2 0-3-16,-4-12-2 15,-1-5-5-15,-7-3-8 16,-7 2 0-16,-6-1-23 15,0 5-49-15,0 4-40 16,-4 5-85-16,1 3-255 16</inkml:trace>
  <inkml:trace contextRef="#ctx0" brushRef="#br0" timeOffset="92554.227">18327 13010 241 0,'0'0'259'0,"0"0"-241"15,0 0-2-15,0 0 23 0,0 0-6 16,0 0 2-16,46-41 8 15,-44 30 9-15,0-4-4 16,-2 0-7-16,0 1-9 16,-8-2 3-16,-10 7-5 15,-4 2 16-15,-3 3-16 16,-4 4 5-16,2 0 6 16,-3 0 2-16,0 8-5 15,2 6 1-15,0 4 7 16,4 3-18-16,6-2-11 15,8 2-10-15,7 0-7 16,3-1-2-16,3-1-3 16,21-1-2-16,7-2-6 15,5 2-20-15,4-1-15 16,3 0-4-16,-2-1-5 0,-7 1 14 16,-4 3 2-16,-7 3 16 15,-5 3 10-15,-10-1 11 16,-2 1 4-16,-6-1 2 15,0-1 2-15,-9-1 23 16,-10-1 36-16,-5-4-9 16,-3-3 3-16,0-1-1 15,-3-4-10-15,3 0-9 16,2-9-14-16,4 0-14 16,6-1-9-16,6 0 0 15,9-2-42-15,0-16-125 16,18-5-157-16</inkml:trace>
  <inkml:trace contextRef="#ctx0" brushRef="#br0" timeOffset="93102.769">18395 12761 123 0,'0'0'382'16,"0"0"-325"-16,0 0 44 16,0 0 9-16,0 0-8 15,0 0-2-15,1-25-14 16,-1 44-32-16,-1 12-18 15,-5 10-11-15,1 3-19 16,3-1-6-16,2-4-24 16,0-2-86-16,0-5-170 15</inkml:trace>
  <inkml:trace contextRef="#ctx0" brushRef="#br0" timeOffset="93494.749">18190 13364 947 0,'0'0'70'15,"0"0"-23"-15,0 0 31 16,-19 95-46-16,19-56-32 16,0-3 0-16,14-4-34 15,3-5-98-15,-2-6-218 16</inkml:trace>
  <inkml:trace contextRef="#ctx0" brushRef="#br0" timeOffset="105474.681">13662 15230 344 0,'0'0'319'0,"0"0"-315"0,0 0 1 15,0 0 59-15,0 0 55 16,0 0-53-16,0 0-21 16,0-4 7-16,0 35 1 15,0 12 29-15,0 11-11 16,0 3-21-16,0-3-20 16,-2-1 0-16,2-5-3 15,0-6-13-15,0-4-9 16,0-5-2-16,0-8-3 15,0-4-1-15,5-7-13 16,-2-4-52-16,-1-4-94 16,-2-2-93-16,0-4-193 0</inkml:trace>
  <inkml:trace contextRef="#ctx0" brushRef="#br0" timeOffset="106109.554">13629 15254 916 0,'0'0'54'0,"0"0"-28"15,0 0-9-15,0 0 11 16,0 0 0-16,124-58-6 16,-57 42-7-16,2 1-9 15,1 4-5-15,-6 0-1 16,-9 2 0-16,-6 2-1 16,-10 0 1-16,-4-1 0 15,-8 4 1-15,-8 2-1 16,-9 2 2-16,-5 0-2 15,-4 0 3-15,-1 0 19 16,0 0 9-16,0 4-12 0,0 17 15 16,0 7-13-1,0 9-5-15,0 5-11 0,0 6-4 16,14 6-1-16,5 4-1 16,4-2 1-16,-1-2-2 15,-1-6-9-15,0-6-2 16,-2-7 3-16,-1-3-1 15,-3-9 3-15,-6-3 0 16,-3-7-1-16,-6-5 7 16,0-3 1-16,0-2-15 15,-20 1 8-15,-11 0 8 16,-8-4 14-16,-5 0-2 16,-2 0 0-16,-1 0 4 15,-4 0 2-15,3 0 0 16,-4 0-8-16,2 3-4 0,6 1-4 15,11-2-2-15,14-1-4 16,14-1-34-16,5 0-75 16,5 0-121-16,14-7-206 15</inkml:trace>
  <inkml:trace contextRef="#ctx0" brushRef="#br0" timeOffset="106515.762">13689 15229 536 0,'0'0'208'0,"0"0"-167"16,0 0 16-1,0 0 13-15,0 0-26 0,0 0-25 16,136-100-2-16,-72 62-13 16,0 4 2-16,-4-1-6 15,-10 9-9-15,-9 2-60 16,-11 4-158-16,-7 4-85 16</inkml:trace>
  <inkml:trace contextRef="#ctx0" brushRef="#br0" timeOffset="106978.382">14317 15096 583 0,'0'0'52'15,"0"0"-45"-15,0 0 9 16,0 0 22-16,58-72-9 15,-37 59-9-15,-3 1-11 16,0 3-9-16,-6 2-8 16,-6 0-63-16,-3 2-292 0</inkml:trace>
  <inkml:trace contextRef="#ctx0" brushRef="#br0" timeOffset="107226.61">14260 14893 440 0,'0'0'197'15,"0"0"-191"-15,0 0-1 0,0 0 3 16,87-53 1-1,-48 46-2-15,2-1 0 0,-2 2-1 16,-1 6-6-16,-7 0-26 16,-6 0-192-16</inkml:trace>
  <inkml:trace contextRef="#ctx0" brushRef="#br0" timeOffset="107910.278">14751 14949 508 0,'0'0'231'0,"0"0"-212"0,0 0 27 16,0 0 47-16,0 0-3 15,-16 130-26-15,16-62-4 16,0 1-10-16,3-2-16 16,7-9-20-16,1-8-14 15,-1-4 0-15,-1-10-4 16,-3-7-8-16,0-7-13 15,-1-7-29-15,-1-8-40 16,-1-3-8-16,-2-4 1 16,1 0 29-16,-2 0 37 0,0 0 24 15,0 0 11 1,0 0 1-16,0-1 3 0,0 1 16 16,0 0 34-16,0 0 6 15,-2 0-14-15,-6 3 13 16,-1 5-21-16,-5 0 1 15,-4 1 3-15,-7 1 2 16,-9 4-7-16,-7 1-20 16,-5 2-9-16,4 4-2 15,3-2 5-15,5 2-11 16,4 0-1-16,5 1-46 16,6-1-97-16,10-7-137 15</inkml:trace>
  <inkml:trace contextRef="#ctx0" brushRef="#br0" timeOffset="108817.211">15627 14640 542 0,'0'0'62'0,"0"0"-6"16,0 0 22-16,0 0 13 15,0 0-9-15,0 0-6 16,0 0-5-16,3-35-11 16,-3 48-8-16,0 21 2 15,0 13 11-15,0 10-21 0,0 1-16 16,1 0-5-1,4 3-3-15,2-1 1 0,2-2-4 16,3-5-3-16,-1-8-5 16,2-7-3-16,-4-3-2 15,0-5 0-15,-3-7-2 16,1-5-1-16,-2-3-1 16,-2-8-1-16,-2-4-4 15,1-3-19-15,-1 0-43 16,4 0-89-16,-1-2-160 15,1-6-372-15</inkml:trace>
  <inkml:trace contextRef="#ctx0" brushRef="#br0" timeOffset="109566.065">15751 15352 483 0,'0'0'84'16,"0"0"0"-16,0 0 33 0,0 0 3 15,0 0-26-15,0 0-3 16,-3 10-2-16,-8-10-25 16,-1-3-13-16,-4-4-8 15,-1-5-11-15,-3-1-11 16,0-2-7-16,1 1-10 16,0-1-3-16,3-2 3 15,5 5-1-15,2 1 3 16,4 4-4-16,4 1 0 15,-1 3-2-15,2 3 0 16,0 0 3-16,0 0-2 16,0 0-1-16,3 11-4 0,15 12 4 15,5 3 1-15,3 3-1 16,-2-4 0-16,0-1 1 16,-6-2 0-16,-2-5-1 15,-4-5 0-15,-3-4 0 16,0 1 2-16,-4-4-1 15,-1-2 3-15,-2 0-3 16,-1-3 2-16,-1 0 3 16,0 0 1-16,0 0-1 15,0 0 6-15,0 0-3 16,0 0 3-16,0-8-9 16,5-7-2-16,1-2-2 15,5-4-1-15,3-4 2 0,5-4-1 16,-1 0 1-1,2 2 0-15,0 1 1 0,-3 5 1 16,-2 1-3 0,-5 4 1-16,-1 3 0 0,-4 7 1 15,-2 3 1 1,-3 1-2-16,0 2-1 0,0 0 0 16,0 0 0-16,0 0-1 15,0 6 2-15,-3 5-5 16,3 4-50-16,0 1-68 15,0 0-244-15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24T10:28:31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12743 6053 282 0,'0'0'86'0,"0"0"-63"0,0 0 67 15,0 0-11-15,0 0-10 16,0 0 18-16,0 0-10 15,95 14-26-15,-77-11 5 16,-3-3-5-16,-3 2-10 16,2-2-12-16,-5 1-8 15,2 2-9-15,3-1-4 16,4-1 5-16,0 2-1 16,6-1-3-16,2-1-5 15,0 0 7-15,0-1 4 16,3 0 2-16,0 0 1 0,0 0 1 15,1 0-3 1,3 0 1-16,1 0-4 16,3 0-3-16,-1 0-3 15,0 0 0-15,-4 0-4 0,-3 0 3 16,0 0-4-16,-4 3 2 16,0 0 1-16,-1-1 2 15,3 2 0-15,3 1-1 16,1-1 1-16,1 0-1 15,-2 1-2-15,-2-2-1 16,0 1-1-16,2 1 2 16,1-1-1-16,1 0 3 15,1-1-3-15,1 1-1 16,3 0 1-16,6 0 0 16,-1 0-3-16,3 0 1 0,-3-2-1 15,-3 3 0 1,-2 0-1-16,1-1 1 15,0 0 0-15,0 1 0 0,4-1 0 16,-1 0-1-16,-1-2 0 16,3 0 0-16,-1 2 1 15,0-1 0-15,-1 0 0 16,-2 2 1-16,-1 0-1 16,1-1 1-16,1 0-1 15,2 0 2-15,1-1-2 16,0 0 1-16,-3-1-1 15,-1 2 0-15,-2-2 0 0,1 1 1 16,1 0-1-16,1 0 0 16,4 0-1-16,0 0 1 15,0-1-1-15,-2 0 0 16,-1 1 1-16,-1-2 0 16,-3 1 0-16,2 0 0 15,-2-2-3-15,5 0 3 16,0 0 0-16,0 0 0 15,1 0 0-15,-3 0 1 16,1 0-1-16,2 0 1 16,-1 0-1-16,2 0-3 15,0 0 3-15,-2 0 0 16,2 0 1-16,-2 0 1 16,1 0-1-16,2 0-1 15,1 0 0-15,-1 0 1 0,-3 0-1 16,2 0 1-16,0 0-2 15,5 0 1-15,0 0 0 16,5 0 1-16,1 0-1 16,0 0-4-16,-4 0 3 15,1 0 0-15,0 0 1 16,2 0-1-16,-2-2 0 16,1 0 1-16,-3-2 0 15,-3 2 0-15,-1 0 1 16,-3-1-1-16,5 2 0 15,-2-1-1-15,5 1 1 16,-2 1 1-16,3-2 0 16,-3 2 0-16,-2-1-1 15,-3-1 0-15,-2 1 3 0,-1-1-3 16,0 2 0-16,-4-2 2 16,1 0-1-16,-1-1 1 15,2 2-2-15,3-1 0 16,0 2-2-16,-1 0 2 15,-2-1-1-15,-2 1 1 16,-2 0-1-16,-5 0 1 16,-2 0 0-16,-4 0 0 15,-5 0-1-15,-1 0 1 16,-8 0 0-16,-1 0 1 16,-6 0 1-16,0 0 6 0,-3 0 2 15,2 0 1-15,-2 0-1 16,0 0-6-16,0 0-4 15,0-3-1 1,0-3-7-16,0-3-84 0,-15-10-270 16</inkml:trace>
  <inkml:trace contextRef="#ctx0" brushRef="#br0" timeOffset="3192.581">13776 6155 422 0,'0'0'38'0,"0"0"31"0,0 0 24 16,0 0-26-16,0 0-4 15,0 0 5-15,0 0-23 16,0 4-8-16,0-4-4 16,0 0-8-16,0 0-5 15,4 0-3-15,-1 0-5 16,0 0 3-16,-1-4-8 15,3 0 2-15,1 0-1 16,2-2 1-16,2-1 2 16,-1 0 1-16,3-1-2 15,1 0-2-15,-2 1-1 16,2 0 0-16,-4 0-3 16,0 1 0-16,2-2-4 0,-4-1 2 15,3 2-1-15,4 0 1 16,-2-1-2-16,2 1 0 15,2-2 1-15,-1 1 2 16,3 0 2-16,-1-2 4 16,0-1-1-16,2 0-3 15,-4 0 0-15,3 0 0 16,-3-1-2-16,3 1 0 16,-3 0 2-16,1 1 4 15,-1 0-4-15,0 2 2 16,-3-1-2-16,1 2-2 15,0 1-2-15,3-1 0 16,2 2-1-16,1-1 1 16,2-1-1-16,-1 2 1 0,-3-2 3 15,-3 1 1-15,-1 2 4 16,-4-1-5-16,0 3-1 16,0-2 2-16,4 2-4 15,0-2 0-15,3 2 1 16,-1-3-1-16,3 0 2 15,-2 3 0-15,4-1 0 16,-1 1 6-16,-1 1-1 16,1-2 0-16,-4 1 0 15,1 1-2-15,-2 0-2 16,-1 1-3-16,-1 0 0 16,2 0 0-16,-2 0-1 0,1 0 3 15,5 0 1-15,0 0 2 16,1 0 0-1,5 0 1-15,-3 0-2 16,3 0 4-16,-2 0-3 0,-1 0 0 16,-3 0-3-16,2 0-1 15,-3 0 0-15,-3 0-2 16,1 0 1-16,-3 0-1 16,0 0 1-16,2 0-1 15,0 0 1-15,2 0 0 16,1 0 1-16,2 0-1 15,2 2-1-15,-1 0 3 0,2 1-2 16,-1 0 1 0,-2 0 1-16,1-2 1 0,-1 0 0 15,-1 1 0-15,0 1 0 16,-2-2 1-16,3 3-3 16,1-2 1-1,-2 2 3-15,1-2-5 0,-1 3 5 16,0-2-2-16,-3 0-1 15,1 0-2-15,0 0 0 16,-2-1 1-16,3 1 0 16,1 0 0-16,-1 1 0 15,1-2-2-15,3 3 2 16,-3-2-2-16,3 0 2 16,-3 1 0-16,1 0 0 15,-1-1 0-15,-1-1 1 0,2 4-2 16,2-3 0-16,0 1 0 15,1 2 0-15,2-2-1 16,-2 4 0-16,1-1 2 16,2 0-2-16,-1 1 0 15,-2 1 2-15,1-1-1 16,-1 0 1-16,4 1 0 16,0-1-2-16,3 3 1 15,0-3 2-15,3 2-2 16,-2-2 0-16,-2 2 4 15,0-2-2-15,-5 1 1 16,-1-1-1-16,0 0 1 16,-2 1 0-16,-1 0-2 15,1 1 2-15,-4 0-2 0,3-1-1 16,0 1 0-16,0-1 0 16,2-3 2-16,-3 3 0 15,1-1-2-15,-2 3 1 16,2-5 1-16,-1 2 0 15,0 2 0-15,1-3 1 16,-1 0 0-16,1 0-3 16,1 1 0-16,-1 1-1 15,2 0 0-15,0 1 0 16,-5-3-1-16,2 2 2 16,-1 0-1-16,-3-3 1 0,0 2-1 15,-1-2 0-15,-4 0 0 16,-1 0 0-1,-2 0 0-15,1-3 0 16,-2 1 0-16,-2 1 1 0,0-1-1 16,1-1 0-16,-2 0 0 15,1-2 0-15,-2 1 1 16,-1-1 0-16,2 0 0 16,-2-1 1-16,0 2 1 15,0-2-1-15,0 2-2 16,1-2 3-16,-1 0 1 15,0 0 0-15,0 0-2 0,0 0 5 16,0 0-2 0,0 0-1-16,0 0 3 0,0 0-4 15,0 0 1-15,0 0-1 16,0 0-3-16,7 0-2 16,4-11-84-16,3-6-134 15,0-4-556-15</inkml:trace>
  <inkml:trace contextRef="#ctx0" brushRef="#br0" timeOffset="6398.356">16679 6344 149 0,'0'0'119'16,"0"0"-87"-16,0 0 34 15,0 0 7-15,0 0-30 16,0 0-18-16,0 0-1 15,6 0 6-15,-6 0 2 16,0 0 3-16,0 0-1 0,0 0-1 16,0 0-2-16,0 0-11 15,0 0-1-15,0 0 1 16,0 0-5-16,0 0 5 16,0 0 3-16,0 0 3 15,0 0-5-15,0 0-1 16,0 0 2-16,0 0-2 15,-3 0 0-15,0 0-9 16,1 0 0-16,-1-3 5 16,1-2 2-16,-1 3-8 15,-2-1-6-15,2 0-1 16,-2-1-1-16,-1 2-1 16,0-3 1-16,-1 2-2 0,3 0 0 15,-1 2 2-15,1 0 2 16,0-2 0-16,1 1 3 15,0 0-1-15,-2-2 2 16,0 3-6-16,2-3 0 16,-3 2-1-16,2-3-1 15,-2 3 1-15,-1-1-1 16,2 0 0-16,-1-2 1 16,1 3 0-16,1-2 6 15,-1-2-2-15,-2 4 3 16,3-3 2-16,-4 1-7 15,0-1 0-15,4 1-1 0,-5 1-2 16,5 0 1-16,-2 2 1 16,1-2-2-16,-1 0 1 15,-1-1 1-15,2 0 0 16,-1 0 1-16,-1-1-2 16,1 0 3-16,-3 1-3 15,3-1 2-15,0 0-1 16,1 2-1-16,1-1 1 15,-5 0 1-15,6-1 0 16,-3 2 1-16,2-1 1 16,-1 0-1-16,-1 0 1 15,1-2 1-15,-2 0-2 0,3-1-4 16,-2 3 0 0,-2 0 0-16,1-1 1 0,3 3-1 15,-1-2 1-15,1 0-1 16,-3 1 1-16,-1-3 0 15,-1 0-1-15,-2-1 1 16,2 2 1-16,0-2 4 16,2 0 0-16,-1-1-4 15,1 3 3-15,-2-4-1 16,2 0 2-16,0 1-3 16,1-3 9-16,-4-1-7 15,0-1-3-15,-2 1-2 16,-3 1 0-16,3 3 2 15,-3-1-2-15,3 2 0 16,-1-2 0-16,2 1 0 0,-1-3 0 16,0-2 1-16,0-1 0 15,-1-1 1-15,0 3-2 16,3 1 2-16,2 1-2 16,-1-1 1-16,1 3 0 15,1-1 4-15,-2 0-5 16,1 2 0-16,-2-4 1 15,-3 1-2-15,-1-1 0 16,-1 1 1-16,2-1 0 16,-2 1 1-16,1 0-1 15,4 2-1-15,-3 0 1 16,2-1 1-16,-1 3-1 16,-1 0 1-16,-1-1-2 15,-1 0 1-15,2 1 0 0,-2 0 0 16,3-1 0-16,-1 1 0 15,2-1 0-15,-2 0 0 16,2 0 0-16,1-2 1 16,-2 1-1-16,-3-1 0 15,1-1 0-15,1 2 0 16,0-1 0-16,-1 0 0 16,2-1 0-16,0 0 0 15,1 0 1-15,-2 1-1 16,-1-1 0-16,2 2 0 15,-3-2-1-15,1 2 2 0,2 1-1 16,1 0 0-16,2 0 0 16,1-1 0-16,-2 1 0 15,2 2 1-15,1-1-1 16,-1 0 0-16,-1 2 0 16,2 0 0-1,-1-2 0-15,1 0 0 0,-2 1-1 16,-1-2 1-16,-4-1 0 15,-1 1 0-15,2-3-1 16,-1 3 2-16,1 0-1 16,0-2 0-16,-1 1 0 15,3 2 0-15,0-1 1 0,2 2-1 16,3 3 0 0,3 0 0-16,1 1 2 15,0-1 1-15,2 2 1 0,0 0 3 16,0 0 1-16,0 0 2 15,0 0-4-15,0 0-6 16,0 0 0-16,0 0-9 16,0 0-43-16,7 0-91 15,5 9-117-15,5 5-236 16</inkml:trace>
  <inkml:trace contextRef="#ctx0" brushRef="#br0" timeOffset="7910.71">16234 6022 104 0,'0'0'40'0,"0"0"24"0,0 0 10 15,0 0-11-15,0 0-5 16,0 0-33-16,0-16 21 16,0 14-1-16,0 2-10 15,0 0-2-15,0 0-6 16,0 0-10-16,2-1 0 15,-2-1 4-15,0 2 4 16,0 0 3-16,0 0 6 0,0 0 11 16,0 0-10-16,0 0 4 15,0 0-11-15,0-1 0 16,0 1 8-16,0-2 1 16,0 2 1-16,0 0 1 15,0 0-6-15,0 0 1 16,0 0-2-16,0-1-10 15,0 0-10-15,0-4-4 16,3 0-5-16,7 3 0 16,1-4 7-16,2 2-6 15,2 0 5-15,4 0-5 16,1 1 0-16,2 0-2 0,3 2 3 16,1-1-1-16,-1 2-2 15,1-1 4-15,-4 1-2 16,-3 0-2-16,-4 0 2 15,0 0-2-15,-1 0 1 16,-1 0 2-16,2 0 0 16,-1 0 5-16,0 3-4 15,1 2-2-15,2 3 0 16,-1-2-1-16,3 0 2 16,-2-2 2-16,-1 2 2 15,-1-2 0-15,-4 2-3 16,-2-1-4-16,-2 0 1 15,2 1-3-15,0-1 1 0,-1 2 2 16,3-1-2-16,0-1 1 16,-2 1 0-16,-1 0 1 15,2-1 1-15,-1 2-4 16,-2-1 3-16,2 0-2 16,-3 0 1-16,0-1-2 15,-2 1 0-15,0 1 0 16,-3-1 1-16,3-1 0 15,-1 0-1-15,-1 1 4 16,1-2-2-16,-2 1 2 16,1-1-1-16,-1-1-2 15,1-2 1-15,-1 2-1 16,1-1 1-16,-2 0-2 16,1 2 0-16,-1-2 0 15,0 2-1-15,0-2-1 0,0 2 1 16,0-2 0-16,0 0 1 15,0 1 0-15,0-2 1 16,0-1 0-16,0 2-1 16,2-2 0-16,-2 0-8 15,1 0-70-15,4 0-169 16,3-12-424-16</inkml:trace>
  <inkml:trace contextRef="#ctx0" brushRef="#br0" timeOffset="9096.255">17162 5705 123 0,'0'0'456'0,"0"0"-414"16,0 0 34-16,0 0 47 15,0 0-31-15,0 0-35 16,0 0-5-16,2-2-5 16,-2-1-11-16,0 3-6 15,0 0-7-15,0 0-8 16,0 0-4-16,-2 0-5 15,-7 0-4-15,-4 10 0 16,-5 3 3-16,-3 3 4 16,1-1 0-16,-2 3 6 15,-2-4 1-15,2 1-5 16,1-5-5-16,0 1 0 0,6-2 3 16,-1-1-2-16,4-2-4 15,2-1 0-15,4-1-2 16,0-2 0-16,3 1-1 15,-2-2 1-15,0-1 0 16,2 0-1-16,2 0 1 16,-3 0 1-16,2 0-2 15,1-1 2-15,-2-8-1 16,1 1-1-16,2 0 0 16,0 0-1-16,0-1 1 15,0 3 0-15,0 0-1 16,0-1 0-16,0 1-2 15,0-1-1-15,0 0 1 16,6 3 2-16,0-2 1 0,-1 4 0 16,2 0-1-16,-1-2 0 15,-1 3 1-15,1-1 1 16,1 1 0-16,0 1 0 16,2 0 3-16,2 0-3 15,-1 0 3-15,1 0-1 16,-1 0-1-16,-3 0 5 15,0 0 0-15,-1 0-1 16,-2 4 0-16,3 2-1 16,-1 0-1-16,0 4 1 0,2-1 2 15,-2 1 0 1,1-2 3-16,-1 0-2 0,0 1 0 16,0 0 1-1,-1 1-1-15,3 1-1 16,-1 1-2-16,-1-2 3 0,1-2-2 15,-2 0 0-15,1-2-2 16,1-1 0-16,-3 1 2 16,2-3 2-16,-1 0-1 15,-2 0 0-15,1-2 0 16,-2 0-3-16,-1-1-1 16,1 1-3-16,-2-1-1 15,3 0-9-15,1 0-52 16,4 0-82-16,-2-6-405 15</inkml:trace>
  <inkml:trace contextRef="#ctx0" brushRef="#br0" timeOffset="10284.76">17617 5572 293 0,'0'0'105'0,"0"0"-12"0,0 0 25 16,0 0-32-16,0 0 8 15,0 0-12-15,12-11-32 16,-9 11-21-16,0 18 6 16,-2 6 19-16,1 7 3 15,-2 2 7-15,0 0-8 16,0 1-9-16,0-5-26 15,2-1-3-15,-1-3-2 16,-1-3-12-16,0-4-4 0,0-6-2 16,0-5 0-16,0-1-18 15,-3-3-96-15,-3-3-127 16,3 0-226-16</inkml:trace>
  <inkml:trace contextRef="#ctx0" brushRef="#br0" timeOffset="10968.144">17674 5488 519 0,'0'0'56'0,"0"0"-3"15,0 0 66-15,0 0 17 16,0 0-46-16,-88 52-38 15,76-33-9-15,3-3-7 0,3-3-15 16,5-4-10 0,-1-4-3-16,2-3-4 0,0 0-2 15,0-2 0-15,0 0 1 16,0 0-2-16,5 0 0 16,8-6 10-16,-1-5-6 15,3 0-5-15,-5-6 0 16,1 3-2-16,0-1 3 15,-1 1-1-15,-1 5 3 16,-2 2-1-16,-2 3 1 16,0 2-3-16,0 1 0 15,-1 1 0-15,1 0 0 0,4 0 0 16,-2 3-3 0,2 12-4-16,2 3 6 0,4 1 1 15,0-2 3-15,-2 0 0 16,-1-4 0-16,-2-6 0 15,-4-1 0-15,-3-3-1 16,-3-2 5-16,0-1 0 16,0 0 8-16,0 0 24 15,-4 0-10-15,-11 0-9 16,-2 0-12-16,-5-4-7 16,1 0-1-16,2 1-1 15,1 0-29-15,5 3-73 16,5 0-69-16,5-1-100 15,3-1-219-15</inkml:trace>
  <inkml:trace contextRef="#ctx0" brushRef="#br0" timeOffset="13049.156">17539 5403 49 0,'0'0'100'0,"0"0"-49"15,0 0 0 1,0 0-1-16,0 0-8 16,0 0-13-16,-1 0 3 15,1 0 9-15,0 0 0 0,-2 0 4 16,2 0 1-16,0 0-7 15,0 0-10-15,-2 0-8 16,2 0-6-16,-4 0-6 16,3 0-6-16,-2 0-2 15,0 0 0-15,2 0-1 16,-2 0 2-16,0 0 4 16,1 0 5-16,1 0 1 15,-1 0 0-15,1 0-3 16,-1 0 2-16,2 0 6 15,0 0 1-15,0 0 2 0,0 0 3 16,0 0 6-16,0 0 2 16,0 0-5-16,0 0-7 15,0 0-4 1,0 0-4-16,2 0 5 0,10 0-14 16,7 0 18-16,8 0 8 15,3 0-11-15,2 0-2 16,1 0-2-16,3 0-5 15,-3-1-1-15,1-1-4 16,-4 2 1-16,-3 0-4 16,-3 0-1-16,-5 0-4 15,1 0-2-15,-2 0-56 0,3 0-165 16,1 0-357-16</inkml:trace>
  <inkml:trace contextRef="#ctx0" brushRef="#br0" timeOffset="16734.66">15332 4104 879 0,'0'0'62'0,"0"0"-58"15,0 0 37 1,0 0 33-16,0 0-30 16,0 0-16-16,0 0-15 0,-7 63 38 15,14-23 6-15,5 3-21 16,2-1 2-16,3 0-9 15,1-6-1-15,-2-7-8 16,-1-3 0-16,-3-9-2 16,-2-5-4-16,-4-3-1 15,-1-5 0-15,-2 1 0 16,0-4-5-16,0-1 1 16,-2 0-2-16,5 0 3 15,2-5 7-15,5-11 6 16,6-11-6-16,7-7-7 15,4-4-6-15,4-4-1 0,5 1-3 16,1 1 0-16,3 5 0 16,-4 4 0-16,-4 5 0 15,-4 4 0 1,-7 4 0-16,-5 4-1 0,-5 1-1 16,-4 6-4-16,-1 2-12 15,-2 0-13-15,1 2-19 16,3 0-28-16,3 3-50 15,3 0-144-15,-1-2-162 16</inkml:trace>
  <inkml:trace contextRef="#ctx0" brushRef="#br0" timeOffset="19580.304">19889 6166 391 0,'0'0'26'0,"0"0"19"16,0 0 40-16,0 0-26 16,0 0 12-16,0 0-7 15,0 0 12-15,-47-21-2 16,44 19-33-16,1 2-4 0,2 0-1 16,0-1-6-16,0 1 1 15,0 0 2-15,0 0 4 16,0-1 0-16,0 1-25 15,12-2-8-15,6 1 12 16,11-1-8-16,9 1 1 16,5 0 0-16,5 1-2 15,7 0 0-15,7 0 2 16,3 0 1-16,1 0 0 16,-2 0-9-16,1 0 5 15,0 1-6-15,5 5 0 16,5 0-2-16,7-2 2 15,3 0 0-15,1 2 0 0,-2-2 2 16,1 0-2-16,-2 0 0 16,1 2 2-1,-2-1-1-15,6 0 0 0,3 0-1 16,-3-1 0-16,-5 2 0 16,-9-1-2-16,-4 0 0 15,1 3 1-15,2 0 1 16,-1-2-1-16,-5 3 0 15,-1-3 1-15,-5 2 0 16,0-6 0-16,-2 4 0 16,2-1-1-16,-3 1-3 15,-3-2 2-15,-1 0 2 0,-2 1-1 16,0-2 0-16,3 1 0 16,3 0 1-16,-2 0 0 15,-5-1-2-15,-4-1-1 16,-3 1 2-16,0 0-2 15,3 2 2 1,3-1 1-16,1 0-5 0,-2 0 4 16,2 0 1-16,-3-1 0 15,-2 2-2-15,0-3 0 16,0 3 2-16,-2-2 0 16,0 1 2-16,-5-1-2 15,0-2 2-15,1-1-2 16,-1 0 0-16,-2 2 0 15,1-2 1-15,-5 0-1 16,1 1 0-16,-1-1 1 0,1 0-1 16,-1 2 1-16,-1 0-1 15,-2-1 0-15,-1-1 0 16,-8 0 0-16,-1 0 1 16,-2 0-1-16,-3 0 1 15,-1 1 0-15,4-1 0 16,-2 2-1-16,1-2-1 15,-1 2 1-15,-1 0 1 16,3 0-1-16,-2 1 0 16,5 1 1-16,1 0-1 15,-1-1 1-15,2 1 1 16,-6 0 2-16,-1 0-4 0,0-1 1 16,-5 1 1-16,3-1-1 15,0 0 0-15,-5-1-1 16,-2-1 1-16,-1 0 3 15,-5-1-1-15,1 0 3 16,-1 0 2-16,-1 0 5 16,0 0 8-16,0 0-1 15,0 0 0-15,0 0-7 16,0 0-4-16,0 0-1 16,0 0-1-16,0 0-7 15,0 0 0-15,0 0-10 16,2 0-84-16,-2 0-230 15</inkml:trace>
  <inkml:trace contextRef="#ctx0" brushRef="#br0" timeOffset="25333.665">21197 5567 155 0,'0'0'233'0,"0"0"-171"15,0 0-13-15,0 0 33 16,0 0-8-16,0 0-27 15,43-16-17-15,-32 13 9 16,3-3-2-16,-2 4-12 16,2-3-1-16,2 1-1 15,-1 1 6-15,4-1-9 16,2 2-3-16,0-3 3 16,6-1-1-16,3 1 8 15,1 1-7-15,2-2-7 16,-2 1 4-16,1-1-3 0,-6 0-5 15,-2 0-5 1,-3 0 4-16,-3 0-3 0,-2 0 4 16,1 0 2-16,1 2 2 15,-2 1 0-15,2-1 0 16,0 1-4-16,1 2-4 16,2-2 1-16,1 1-3 15,0 1 2-15,1 0-1 16,3 1-1-16,-1 0 1 15,2 0 1-15,-3 0-1 16,1 0 3-16,0 0 3 16,-1 0-3-16,2 0-1 15,-2 0-2-15,3 0 0 16,1 0-3-16,0 0 1 0,2 0-1 16,-3 0 1-16,1 0-1 15,0 0 0-15,-2 2 2 16,5 1-2-16,-4 0 3 15,-1 1-3-15,-4-1 3 16,-4 0-3-16,-5 0-1 16,2 2 0-16,0-3 1 15,0 2-1-15,0-2 1 16,-1 2 0-16,-1-2 0 16,0 2-1-16,2-2 1 15,-1 3-1-15,0-1 1 16,1 0-1-16,0 1 2 15,-3-1-1-15,1-1-1 16,-4 3 0-16,1-3 0 16,-3 1 0-16,0 1-4 0,-1-3 4 15,0 4-1-15,2 0 1 16,0-1-1-16,0 1 1 16,0 0 0-16,-1 0-1 15,2 1 1-15,-3 0 0 16,1-2 0-16,0 2 0 15,0 0 1-15,0 0-1 16,1 0 1-16,-4 0-2 16,1-1 1-16,-1 0 0 15,-1-1 0-15,5 1 1 0,-4 0-2 16,-1-1 0 0,2 1 1-16,-1 0 0 0,1 0 0 15,0-1 1-15,0 2-1 16,1 0 0-16,-2 0 0 15,1 0-1-15,-2-1-1 16,0-1 0-16,-1 1 2 16,0-2 0-16,0 2 0 15,1-2 0-15,-2 1 1 16,1 1-1-16,-1-4 0 16,-1 4 0-16,2 0-4 15,-2 5 4-15,1-3 0 16,1 3 2-16,-2-1 0 15,1-1-2-15,-1-1-1 16,0-2 1-16,0 2 0 0,0-2 0 16,0 1 0-16,0 0 0 15,0-1 2-15,0 1-1 16,0 1 0-16,0-1-1 16,0 4-1-1,-3-3 1-15,0 1 1 0,0 0-1 16,2-2 0-16,-2-1 1 15,1 0 0-15,-2 2-1 16,3-4-1-16,-2 2 1 16,1 0 1-16,1-4-1 15,-3 3 0-15,1 0-1 16,0-1 1-16,2 1 1 0,-1 1-1 16,-1 0 0-16,-1 0 0 15,-2-1-2-15,0 1 1 16,2 0 1-16,-1 0 1 15,1-1 0 1,-4 1 1-16,5-3 1 0,-1 2-2 16,-2-1 0-16,1 0-1 15,-1 1-1-15,-2 1 0 16,2 0 1-16,-4-2 0 16,0 4-2-16,-2-3 2 15,3 3 0-15,-2-1 0 16,1 0 3-16,0 3-3 15,2-3 0-15,-2 2 1 16,2-2-1-16,2-1 2 16,0 1-2-16,-1-3 0 0,1 2 0 15,-1-1 0-15,1 1 0 16,-1-4 1-16,0 4-2 16,0 0 3-16,-1 2-4 15,1-1 4-15,0-3-2 16,1 4 0-16,-1-2 0 15,3-2 0-15,-1 2 0 16,1-4 0-16,0 2 1 16,1-1-1-16,0 0 0 15,1 0 0-15,-1 1 0 0,0 1 0 16,0-1 0 0,-1 0 0-16,0 1 0 0,-1-3 0 15,3 2 1 1,-1-2-1-16,0 2 0 0,2-2 1 15,-1 2-1-15,-1-3 0 16,3 0-1-16,-1 1 1 16,-1-2 0-16,2 0 1 15,0 0 0-15,0 0-1 16,0 0 0-16,0 2 1 16,0-2-1-16,0 0 0 15,0 1 0-15,0-1 0 16,0 0 1-16,0 0-1 15,0 0 1-15,0 0 0 16,0 0 0-16,0 0 2 0,0 0 1 16,0 0 2-16,0 0 3 15,0 0 0-15,0 0 1 16,0 0-6-16,0 0-3 16,0 0-1-16,0 0-2 15,0 0-41-15,2 0-82 16,5 0-163-16,-1 0-293 15</inkml:trace>
  <inkml:trace contextRef="#ctx0" brushRef="#br0" timeOffset="26468.377">22490 6303 268 0,'0'0'28'16,"0"0"-7"-16,0 0-12 0,0 0 111 15,0 0-38-15,0 0-27 16,0 0-15-16,0 0-15 16,0 0-3-16,0 0-8 15,0 0-2-15,0 0 2 16,0 0-5-16,0 0 6 15,0 0 5-15,0 0 11 16,0 0 0-16,0 0-1 16,0 0-8-16,0 0-9 15,0 0 3-15,0 0-11 16,0 0-1-16,0 0-1 16,0 0 3-16,-1 0 0 0,-4 0-1 15,-1 0 4-15,-2 0-3 16,-3 0 1-16,-3 0 3 15,-2 0-4-15,-1 0-3 16,1 0-1-16,1 0 0 16,-1 0 1-16,5 0 2 15,0-1-1-15,0-3 2 16,3 3 1-16,-2 1 5 16,0-4-6-16,-3 2-1 15,-3-1 0-15,0-1-4 16,-4-1 0-16,1 1 0 0,-2 0-1 15,-1 2 0 1,-1 0 3-16,5 0-3 0,1-2 1 16,1 2 0-16,2 0 1 15,2-1 2-15,1 0-2 16,-1 0 0-16,0-1-1 16,-1 1 1-16,-2-2-1 15,-1 1 0-15,-1 0 2 16,-4 0-1-16,2 2 0 15,-2-2 0-15,0 2-1 16,4-3-1-16,3 3 1 16,2-1-1-16,2 0 1 15,4 2-1-15,-1-3 2 16,3 3-2-16,-1-2 3 0,-2 1-3 16,-2-1 0-16,-3 0 0 15,-4 1 0-15,4-1 1 16,-4 0-1-16,2 0-1 15,2 1 1-15,-1 1 0 16,3 0 0-16,1-3 0 16,1 3 0-16,-1 1 0 15,0-1 0-15,-1 1 0 16,2-2 0-16,-1 0 0 16,0 2 0-16,-3 0 0 15,2-2 0-15,-5 2 0 16,6-3 0-16,-2 3 0 15,-3-1 1-15,4-1 0 16,0 2-1-16,-2 0 0 16,5 0 0-16,-1 0 0 0,1-2 0 15,2 0 1-15,-1 0 0 16,-1 0 0-16,-2 0-1 16,-3 1 0-16,1-2 0 15,1 0 0-15,-3-2-2 16,1-3-33-16,-3-2-136 15,6-6-244-15</inkml:trace>
  <inkml:trace contextRef="#ctx0" brushRef="#br0" timeOffset="28244.113">21235 5619 251 0,'0'0'93'0,"0"0"-84"16,0 0 28-16,0 0 29 16,0 0-7-16,0 0-14 0,-18-15-12 15,14 14-3-15,-1 1 5 16,-1 0-4-16,-2 0-3 16,-2 0-3-16,1 0-7 15,-1 0-2-15,0 0 2 16,-1 1-1-16,-1 5-1 15,3 0 4-15,0 0-2 16,1 2 6-16,0-2-4 16,0 4 2-16,2-2-4 15,-2 1 0-15,2 1-8 0,0-2-2 16,1 2 0 0,1 2 1-16,-1-4-2 0,-1 1 3 15,2 1 0-15,-1-4-1 16,2 3-3-16,2-2 2 15,1 0-4-15,-2 0 7 16,1 1-2-16,-1-1-1 16,-1 0-3-16,2 2-4 15,1-1 3-15,0 1 0 16,0-1 4-16,0 2 5 16,0-1 0-16,0-3 0 15,0 1-3-15,3-1-1 16,3 1-1-16,0 0 3 15,1 0-2-15,2 0-3 16,0-1 1-16,0 1-2 16,3-1-1-16,-5 1 2 0,3 0 0 15,0-1-1-15,-3-1-3 16,1 1 5-16,1-2-3 16,1 1 3-16,-2 0-4 15,1-1 3-15,0 0-4 16,2 2 3-16,-1 0-2 15,0-2 1-15,0 0 2 16,-2 0-2-16,-2-2 1 16,4 2-2-16,-2-2-2 15,-2 2 2-15,-2-2-3 16,1-2 0-16,2 3 1 0,-3-1-1 16,2 1 0-1,0 0 0-15,-1-1 0 0,2 3 1 16,1-4-1-16,-4 3 0 15,1-2 0-15,1 0 1 16,-3 1-1-16,2 0 1 16,0-2-1-16,0 2 2 15,-2-2-2-15,1 1 1 16,1 1 0-16,-1-2 0 16,3 2 0-16,-2-1-1 15,1 4 1-15,-2-4 1 16,1-1-1-16,0 3-1 15,-3-3 0-15,4 3 0 16,-1 0 1-16,-1-3-1 16,2 2 0-16,-1 0 1 0,2-3-1 15,-4 3 1-15,2-2-1 16,-4 3 1-16,2-2-1 16,-1 1 0-16,-1 0 0 15,2-3 1-15,-2 0-1 16,1 4 0-16,0-3 0 15,-1 0 1-15,-1 3-1 16,0-3 0-16,3 0 0 16,0 2 3-16,0 0-2 15,-2 0 1-15,2 0-1 0,-1-2 2 16,-2 0 0-16,1-1-3 16,1 0 2-16,-2 1-1 15,1-1 1 1,1 0-2-16,-2 0 1 0,0 3-1 15,0-3 2-15,0 1-1 16,3 3 2-16,-3-4 4 16,1 0 2-16,1 0 3 15,-2 1 1-15,2-1-1 16,-1 1-3-16,1 1-1 16,-1-1 0-16,1 1 3 15,2 0-6-15,-3 1-2 16,1-1-3-16,-1-1-1 15,-1 0-2-15,0-1-6 16,0 5-15-16,0-4-50 0,0-1-197 16</inkml:trace>
  <inkml:trace contextRef="#ctx0" brushRef="#br0" timeOffset="29589.773">21708 3953 480 0,'0'0'48'0,"0"0"-1"0,0 0 7 16,0 0-17-16,0 0 19 15,0 0 7-15,0 0 6 16,-18-16-3-16,18 16-13 16,0 0-7-16,0 0-10 15,6 1-21-15,6 14 11 16,3 5 9-16,6 5 9 15,3 3-11-15,1 5-9 16,3 0 4-16,4 3-3 16,5 3-3-16,4-1-9 15,6 1-2-15,1-1-7 0,-1-4-1 16,-4-4-3 0,-8-6 0-16,-6-8-5 0,-7-1-17 15,-4-5-28 1,-6-4-66-16,-5-2-82 0,-2-4-190 15</inkml:trace>
  <inkml:trace contextRef="#ctx0" brushRef="#br0" timeOffset="30152.384">22175 3937 429 0,'0'0'63'15,"0"0"-10"-15,0 0 27 16,0 0 7-16,0 0-35 16,0 0-21-16,-13-5-7 15,-1 5 11-15,1 5 5 16,-6 9 5-16,-5 2 1 16,-5 12 2-16,-11 5 9 15,-6 9 5-15,-7 4-6 16,-2 4-6-16,-1 0-24 15,3 0-7-15,0-5-9 0,1 0-6 16,2-3-3-16,-4-2-1 16,-1-2-3-16,2-3-57 15,5-10-204-15,10-10-622 16</inkml:trace>
  <inkml:trace contextRef="#ctx0" brushRef="#br0" timeOffset="33577.91">14684 5961 527 0,'0'0'133'0,"0"0"-40"16,0 0 72-16,0 0-45 0,0 0-31 16,0 0-10-16,0 0-11 15,17 0-21-15,-1 0-18 16,-1 0-8-16,1 0-15 16,2 0-6-16,-3 0-6 15,6-1-47-15,-5-3-131 16,-1 0-216-16</inkml:trace>
  <inkml:trace contextRef="#ctx0" brushRef="#br0" timeOffset="33758.939">14759 6029 788 0,'0'0'69'16,"0"0"-46"-16,0 0 67 15,0 0-19-15,0 0-41 16,0 0-23-16,61 13-7 16,-31-12-23-16,4-1-206 15</inkml:trace>
  <inkml:trace contextRef="#ctx0" brushRef="#br0" timeOffset="34282.554">15279 5997 570 0,'0'0'390'0,"0"0"-349"0,0 0 20 15,0 0 41-15,0 0-35 16,0 0-51-16,11 1-11 16,4 1 5-16,2-2-10 15,0 3-75-15,-2-2-155 16,-5 1-187-16</inkml:trace>
  <inkml:trace contextRef="#ctx0" brushRef="#br0" timeOffset="34437.006">15291 6100 653 0,'0'2'294'0,"0"-2"-291"15,0 1 36-15,3-1 20 16,17 0-40-16,11 0-19 16,6 0-78-16,-4 0-280 15</inkml:trace>
  <inkml:trace contextRef="#ctx0" brushRef="#br0" timeOffset="35872.828">21708 5692 824 0,'0'0'47'0,"0"0"-5"16,0 0 29-16,0 0-11 15,0 0-26-15,0 0-5 16,55 5-9-16,-38-4-20 15,4 1-4-15,-8 1-45 16,0-1-105-16,-5-1-78 16,-5 0-80-16</inkml:trace>
  <inkml:trace contextRef="#ctx0" brushRef="#br0" timeOffset="36054.545">21723 5742 582 0,'0'0'115'0,"0"0"-85"0,0 0 77 15,0 0 5-15,0 0-40 16,0 0-14-16,-24 19-19 16,32-13-17-16,7 1-12 15,5 0-7-15,4-2-3 16,5 3-48-16,0-5-76 16,3-3-194-16</inkml:trace>
  <inkml:trace contextRef="#ctx0" brushRef="#br0" timeOffset="36692.317">22405 5736 28 0,'0'0'969'16,"0"0"-907"-16,0 0-22 16,0 0 80-16,0 0-54 15,0 0-51-15,4 0-15 16,17 0 0-16,5 0-26 0,-3 3-101 16,-5 0-99-16,-9 2-114 15,-4-2-117-15</inkml:trace>
  <inkml:trace contextRef="#ctx0" brushRef="#br0" timeOffset="36825.663">22405 5736 528 0,'79'41'374'15,"-79"-41"-357"-15,0 1 12 16,0 0 33-16,0 2-12 16,3 3-22-16,9 0-17 15,4 3-11-15,-1-3-48 16,-3-1-289-16</inkml:trace>
  <inkml:trace contextRef="#ctx0" brushRef="#br0" timeOffset="37292.111">22073 5992 933 0,'0'0'85'0,"0"0"-62"16,0 0 36-16,0 0-33 15,0 0-14 1,0 0-12-16,107 5-133 0,-76-4-319 16</inkml:trace>
  <inkml:trace contextRef="#ctx0" brushRef="#br0" timeOffset="37471.739">22075 6076 833 0,'0'0'267'0,"0"0"-258"0,0 0 16 16,0 0 4-16,0 0-27 15,0 0-4-15,67 13-33 16,-31-10-187-16,0-3-354 15</inkml:trace>
  <inkml:trace contextRef="#ctx0" brushRef="#br0" timeOffset="40402.837">21288 5688 468 0,'0'0'74'0,"0"0"-27"16,0 0 37-16,0 0-5 16,0 0-18-16,0 0 5 15,0 0-14-15,31 1-12 16,-24 1-4-16,1-2-8 15,2 2-8-15,-2 0-11 16,2 1-7-16,0-2-2 16,2 3-2-16,3-2-16 15,3 0-72-15,-4-2-128 16,-5 0-130-16</inkml:trace>
  <inkml:trace contextRef="#ctx0" brushRef="#br0" timeOffset="40695.609">21272 5763 558 0,'0'0'70'0,"0"0"-1"0,0 0 51 16,0 0-37-16,0 0-45 15,0 0-8-15,44 4-11 16,-26-1-13-16,-2 1-6 16,2 1-14-16,-3 2-79 15,1 1-123-15,-5-3-243 16</inkml:trace>
  <inkml:trace contextRef="#ctx0" brushRef="#br0" timeOffset="41617.032">21553 5961 92 0,'0'0'367'16,"0"0"-315"-16,0 0-4 16,0 0 32-16,0 0 3 15,0 0-13-15,-3 0-3 16,3 0-10-16,0 0-23 16,3 0-13-16,3 0-1 0,2 0-9 15,0 0-8-15,1 0-3 16,2 0 0-16,2 0-14 15,2 0-53-15,0 0-104 16,-3 2-7-16,-1-1-72 16</inkml:trace>
  <inkml:trace contextRef="#ctx0" brushRef="#br0" timeOffset="41873.878">21518 6023 351 0,'0'0'130'0,"0"0"-62"16,0 0 20-16,0 0 19 15,0 0-34-15,0 0-43 16,26 2-11-16,-8 2-12 15,6 1-7-15,4 0-25 16,2 1-105-16,1-1-142 16</inkml:trace>
  <inkml:trace contextRef="#ctx0" brushRef="#br0" timeOffset="45637.504">14478 6723 448 0,'0'0'52'0,"0"0"14"15,0 0 47-15,-2 87 8 16,2-44-3-16,0 6-20 16,0 2-25-16,0-2-13 15,0-2-27-15,-1-5-10 16,1-5-9-16,0-5-6 15,0-6-5-15,0-3-3 16,0-10-2-16,-4-5-28 16,-1-3-86-16,-1-5-160 15,-4 0-292-15</inkml:trace>
  <inkml:trace contextRef="#ctx0" brushRef="#br0" timeOffset="46244.713">14551 6644 357 0,'0'0'249'16,"0"0"-189"-16,0 0 39 15,0 0 2-15,0 0 5 16,0 0-20-16,-94 85-5 16,72-55-32-16,6-5-24 15,7-6-5-15,2-6-13 16,3-7-3-16,4-1-2 15,0-5-1-15,0 0-1 16,0 0-4-16,3-11 2 16,6-8 1-16,2-4-13 15,-1-2-3-15,-3-1 4 0,-1 1 9 16,-1 1 0 0,1 6 4-16,-3 3 2 0,0 6-1 15,-2 5 1-15,1 4-2 16,1 0-1-16,0 1-11 15,4 17 5-15,2 3 5 16,1 5 2-16,1-1 0 16,1 0 1-16,-3-3 0 15,-2-4 0-15,-2-8 1 16,-5-2-1-16,0-6 12 16,0 1 6-16,-5-1 9 15,-11-1 10-15,-10-1-14 0,-2 1-19 16,-3-1-5-16,-1 2-1 15,3 4-24 1,5 4-50-16,5 3-110 16,8 1-196-16</inkml:trace>
  <inkml:trace contextRef="#ctx0" brushRef="#br0" timeOffset="46931.974">15120 6932 623 0,'0'0'69'16,"0"0"-68"-16,0 0 51 0,0 0 38 15,0 0-34-15,0 0-20 16,23-19-6-16,-23 10-9 16,0 3-7-16,0-2 0 15,0 0-1-15,-11-1-13 16,-6 2 0-16,-2 1-4 16,1 5 4-16,-1 1 0 15,-1 0 5-15,-1 6 9 16,-4 17 20-16,0 6-1 15,2 5 11-15,6 3-7 16,7-1-9-16,6-5-11 16,4-4-6-16,2-6-9 15,14-11 1-15,7-6-2 16,4-4 3-16,6 0-8 16,1-14 3-16,1-8-16 0,-4 0-6 15,-3-1 3-15,-4 7 6 16,-7 5 13-16,-8 5 1 15,-2 6 2-15,-4 0-1 16,0 4 6-16,0 13 22 16,-1 0-3-16,1 3-4 15,0 0-15-15,0-4-6 16,5-3-1-16,0-4-28 16,1-4-148-16,3-5-276 15</inkml:trace>
  <inkml:trace contextRef="#ctx0" brushRef="#br0" timeOffset="47742.863">15628 6913 347 0,'0'0'43'0,"0"0"32"16,0 0 9-16,0 0-3 16,0 0-14-16,0 0 15 15,6-21 4-15,-6 15-4 16,0 0-34-16,0-1-1 15,0 3-19-15,-11 0 11 16,-8 2-29-16,-4 2-8 16,-6 2 2-16,0 17 13 15,0 4 13-15,4 4-5 0,7 0-13 16,6 3-4-16,6-5-4 16,6-3 1-16,0-3-3 15,3-7 0-15,15-7-1 16,4-5-1-16,6 0 2 15,7-19-2-15,1-6-2 16,-3-3 1-16,-4-3 0 16,-5-4-1-16,-9 1 1 15,-7-2 1-15,-7-1-2 16,-1 4-1-16,-3 3 3 16,-16 7 3-16,-7 5 7 15,-2 8-4-15,-5 6-6 16,0 4-2-16,0 0-1 15,4 8-2-15,2 8-39 16,6-1-86-16,10 2-91 0,10-4-149 16</inkml:trace>
  <inkml:trace contextRef="#ctx0" brushRef="#br0" timeOffset="48615.481">15885 6855 577 0,'0'0'25'0,"0"0"-3"16,0 0 28-16,0 0 7 16,0 0-1-16,0 0-37 15,21-38-7-15,-9 34-2 16,2 2 6-16,2 1 6 0,0 1 4 15,4 0-2-15,2 0 5 16,-1 3-1-16,-3 6-9 16,-4 1-5-16,-8 1-14 15,-4 1 0-15,-2 2 3 16,0 1 10-16,-5 1-5 16,-8 2 12-16,0 3 3 15,-2 1 10-15,3 2 3 16,3-2-7-16,2 1-15 15,7-2 1-15,0-3-6 16,0-2-4-16,7-4 0 16,8-6-2-16,7-3-1 15,5-3 6-15,6 0-5 0,1-2-3 16,5-11 0 0,-4-1-4-16,4-4-7 0,-1-3 8 15,-2 0-8-15,0 0 8 16,-2 0 3-16,-4 0 1 15,-6 1-1-15,-7 2 0 16,-9 0-2-16,-5 4 0 16,-3-1 2-16,0 2 2 15,0 0 2-15,-5 4 3 16,-6 0-7-16,-1 6 0 16,1-1-1-16,-1 4 1 15,-1 0 0-15,-3 0-3 0,2 0 2 16,-1 4 0-1,2 8 1-15,0 3 0 0,5 1 2 16,0 1 3-16,5 3 9 16,2 0-5-16,1 0 2 15,0 1-2-15,0 0-4 16,3-1-4-16,9 0-1 16,4-2 5-16,2-1-4 15,3-9 5-15,1 0-6 16,0-5-6-16,0-3 6 15,1 0-34-15,1 0-65 16,0-7-107-16,-1-10-382 16</inkml:trace>
  <inkml:trace contextRef="#ctx0" brushRef="#br0" timeOffset="49250.044">16691 6817 625 0,'0'0'104'0,"0"0"-47"15,0 0 88-15,0 0-46 16,0 0-28-16,0 0-14 16,-3-17-27-16,6 15-14 15,3 2-4-15,-2 0-12 0,3 0 3 16,-1 0-3-16,-1 11-2 16,-2 2-3-16,-1 7 3 15,-1 3 2-15,-1 4 3 16,3 3-3-16,0 2 0 15,3-1 1-15,-2-2-1 16,1-2 1-16,-1-5 0 16,-1-1 0-16,-1-6-1 15,-2-3 0-15,0-1 9 16,0-4 6-16,0-2 0 16,-2 1 7-16,-8 1 1 15,-5-1-1-15,-2-3-7 16,0 1-9-16,0-1-4 15,2-3-2-15,5 0-18 0,4 0-48 16,6 0-90-16,0-2-132 16,1-12-424-16</inkml:trace>
  <inkml:trace contextRef="#ctx0" brushRef="#br0" timeOffset="49760">17017 6827 529 0,'0'0'159'0,"0"0"-153"16,0 0 57-16,0 0 31 15,0 0-13-15,0 0-6 16,-28 53-13-16,26-29-11 16,2 1-6-16,0 1-20 15,0-2-9-15,11-1-11 16,4-3-1-16,1-8 0 16,4-4-4-16,-1-6 0 15,4-2 0-15,0 0 1 16,1-10-1-16,-2-6-15 0,0-2 7 15,-3 0 2-15,-6-3 0 16,-2 2-7-16,-2-1 11 16,-3 5 2-16,-3 4 1 15,-3 3 2-15,0 8 12 16,0 0 4-16,0 0-6 16,0 0-13-16,0 4 3 15,-8 15-2-15,-2 6 13 16,4 4 6-16,4-1-5 15,2-1-14-15,0-3-1 16,0-3-16-16,2-4-99 16,10-7-183-16</inkml:trace>
  <inkml:trace contextRef="#ctx0" brushRef="#br0" timeOffset="50285.561">17765 6774 616 0,'0'0'77'15,"0"0"65"-15,-16 95 31 16,4-55-32-16,4 2-29 15,3-1-51-15,5-5-34 16,0-5-20-16,0-11-7 16,0-5-1-16,0-6-35 15,0-8-68-15,2-1-133 16,3 0-210-16</inkml:trace>
  <inkml:trace contextRef="#ctx0" brushRef="#br0" timeOffset="50581.484">17672 6910 866 0,'0'0'61'0,"0"0"-59"15,0 0 70-15,-86-1 24 16,62 6-60-16,4 0-32 16,4 5-4-16,7 0-16 15,5 2-60-15,4 4-33 16,0 1 18-16,0 1 22 15,1-2 30-15,4 2 39 16,-4 0 2-16,-1 0 22 16,0-1 42-16,0-2-15 15,-7 1 2-15,-10-2 8 0,0-1-15 16,-4-1-14 0,-3-3 9-16,6 0-15 0,4 0-16 15,14 2-10-15,3-3-69 16,30-4-264-16</inkml:trace>
  <inkml:trace contextRef="#ctx0" brushRef="#br0" timeOffset="52314.921">14317 6493 376 0,'0'0'261'0,"0"0"-205"16,0 0 38-16,0 0 13 16,0 0-31-16,107-14-7 15,-55 8-8-15,10 1-7 16,1 0-26-16,-4 2-28 16,-7 3-2-16,-11 0-148 15,-8 0-328-15</inkml:trace>
  <inkml:trace contextRef="#ctx0" brushRef="#br0" timeOffset="54097.446">20148 6542 232 0,'0'0'146'0,"0"0"-95"16,0 0 27-16,0 0 8 0,0 0-17 15,0 0-6-15,0 0 3 16,0-4-17-16,0 2-3 16,0 1-6-16,0 1-9 15,0-1-10-15,0 1 8 16,0 0-8-16,0 0-7 16,0 0 6-16,0 0 3 15,0 0-6-15,0 0-1 16,0 0-2-16,0 0-3 15,0 0-2-15,0 0 0 16,0 0 0-16,0 7-7 16,0 11 6-16,0 9 3 15,0 6 2-15,0 7 3 0,-2 4-1 16,2 0 1-16,0-1-3 16,0 1 1-16,0-3-2 15,0 0-2-15,0 0-1 16,0-2-5-16,3-4 0 15,0-3-3-15,0-7 2 16,-2-4-2-16,1-6-1 16,-2-3 1-16,1-6 3 15,-1-1-2-15,2-3 1 16,-2-1 3-16,0-1-1 16,0 0 0-16,0 0-3 15,0 0 0-15,0 0 1 16,0 0-3-16,0 0 2 15,0 0-1-15,0 0 1 0,0 0 1 16,0 0 0-16,0 0 2 16,0-9 0-16,0-6-4 15,-9-2 0-15,2-7-1 16,-4-6-2-16,-4-3 0 16,3-3-10-1,-1 5 1-15,-1 5 7 0,4 8 3 16,0 5 1-16,4 3 0 15,0 6 0-15,4-1 0 16,-1 4 0-16,2-1 0 16,1 2 0-16,0 0 0 15,0 0-3-15,0 0-2 16,0 14-12-16,0 9 13 0,0 5 4 16,3 2-1-1,4-1 1-15,5-4 0 0,-2-1 0 16,4-6-1-16,1-4 1 15,-2-6 2-15,4-4 4 16,-2-4-4-16,0 0 6 16,1 0 0-16,2-14 6 15,-2-2-6-15,2-7-6 16,0-3 2-16,-3 3-4 16,-6-1-2-16,0 5-1 15,-6 5-8-15,-3 5-5 16,1 3-20-16,1 6-61 0,-1 0-65 15,2 0-195-15</inkml:trace>
  <inkml:trace contextRef="#ctx0" brushRef="#br0" timeOffset="54509.698">19930 7274 545 0,'0'0'119'16,"0"0"-65"-16,0 0 63 15,0 0 0-15,0 0-43 16,88-14-14-16,-42 11-27 15,5 2-8-15,7-1-20 0,-3 1-5 16,-3 0-16-16,-5 1-83 16,-3-2-129-16,-5-2-323 15</inkml:trace>
  <inkml:trace contextRef="#ctx0" brushRef="#br0" timeOffset="55245.208">20998 6919 422 0,'0'0'229'15,"0"0"-216"-15,0 0 46 16,0 0 54-16,0 0-21 16,0 0-41-16,0 0-23 15,11-10-13-15,-11 1-10 16,0 1-3-16,0-2-1 16,-8 0 3-16,-6 3 2 15,-3-2-6-15,-6 6 3 16,1-1-2-16,-4 4 1 15,1 0 3-15,4 0 3 16,5 6 7-16,-2 8 5 16,4 7 6-16,3 5 7 15,5 2 5-15,6 2-12 0,0-1-12 16,6-2-13 0,11-4 8-16,4-7-7 0,2-6-2 15,4-5 1-15,1-5 3 16,0 0-4-16,-2-5 0 15,-6-11-1-15,-3 0-2 16,-6-3 1-16,-4-2-7 16,-6 5 9-16,2 3 7 15,-3 6-7-15,0 3 11 16,0 4 4-16,0 0-7 16,0 0-8-16,0 11-3 15,2 8 3-15,1 4 3 16,0-1-2-16,4-1 2 15,2-5-6-15,0-3 2 0,0-5-28 16,4-5-128-16,1-3-221 16</inkml:trace>
  <inkml:trace contextRef="#ctx0" brushRef="#br0" timeOffset="55795.48">21399 6942 402 0,'0'0'53'16,"0"0"43"-16,0 0-1 15,0 0 8-15,0 0-28 16,0 0-27-16,-46-32-2 16,30 32-2-16,-2 0 8 15,2 14-11-15,4 3-11 16,2 3-14-16,4 1 0 16,3-1-8-16,3-4-8 15,0 1 0-15,2-5-6 16,10-4 6-16,7-4-2 0,2-4-9 15,5 0 4-15,1-5-11 16,1-11 7-16,-1-2 10 16,-4-2 1-16,-2-5 0 15,-6-3 0-15,-7-3 0 16,-7-1 1-16,-1-2 0 16,0 1 10-16,-15 0 6 15,-7 3-7-15,-3 5 2 16,-7 6 1-16,1 4-5 15,-2 6-4-15,3 3 0 16,4 6-4-16,4 0-1 16,5 0-1-16,4 4-10 15,9 6-43-15,4 3-66 0,0 1-78 16,9 0-113 0</inkml:trace>
  <inkml:trace contextRef="#ctx0" brushRef="#br0" timeOffset="56629.012">21702 6831 646 0,'0'0'85'0,"0"0"-35"15,0 0 21-15,0 0-10 16,0 0-6-16,0 0-14 16,-5-41-33-16,16 39-5 0,3 2 3 15,0 0-3 1,0 0-2-16,2 0 0 16,-2 4 1-16,4 6 0 15,-6 1 2-15,-4 1-3 0,-3 2-1 16,-5 6 0-16,0-1 8 15,0 3-1-15,-10 2 0 16,1 0 5-16,-2 0-3 16,5 0-1-16,3-2 0 15,3-2-4-15,0-4-4 16,3-5 1-16,14-4 0 16,6-4-1-16,6-3-1 15,3 0-21-15,3-1-5 16,2-10 0-16,-2-3 6 0,3-1 7 15,-2-5 11-15,-3 0 3 16,-6 1 0-16,-6 1 0 16,-6-1-1-1,-9 0 1-15,-6 4 4 0,0 1-2 16,0 2 5-16,-3 3-1 16,-8 1-5-16,-1 3 2 15,0 2-3-15,-1 3 2 16,-1 0 0-16,2 0 1 15,-1 0 5-15,3 6 4 16,-2 2-3-16,4 7 2 16,1-1 0-16,2 4 7 15,4 0 0-15,-1 1-2 0,2 2-3 16,0 0-10 0,0-1 4-16,2-3-6 0,7-2 2 15,8-1-2-15,2-6 2 16,4 0-3-16,6-5 0 15,2-3-9-15,0 0-57 16,2 0-62-16,-3-6-192 16</inkml:trace>
  <inkml:trace contextRef="#ctx0" brushRef="#br0" timeOffset="57346.87">22439 6838 655 0,'0'0'29'0,"0"0"40"0,0 0 89 15,0 0-57 1,0 0-22-16,0 0-13 16,0-16-25-16,0 16-7 15,0 0-8-15,0 0 1 0,0 0-3 16,0 0-12-16,0 0-1 15,0 0-4-15,0 0-6 16,0 3 2-16,-5 6 5 16,0-1-3-16,0 0 1 15,1 1-1-15,-1-2-2 16,4-1-1-16,1-2-2 16,0 0 1-16,0 0-1 15,0-2-1-15,7 2 0 16,8-2-5-16,-1 2-3 0,2 0-3 15,-4 0 6-15,2 3 2 16,0 4 3-16,0 3-1 16,-1 5 0-16,-1 0 1 15,-3 3 1-15,0 0 1 16,-6 4-1-16,-2-1 1 16,-1-2-1-16,0-2 0 15,-1-3 0-15,-12 0 2 16,-1-6 3-16,-4-2 6 15,2-3 0-15,0-3 1 16,0 0-2-16,3-2-4 16,4-1-2-16,2 1-2 15,1-1-2-15,1-1-1 0,-1 0 1 16,3 0-2-16,0 0-5 16,0 0 1-16,0 0-2 15,0-6-23-15,2-2-23 16,1-3-63-16,0-2-87 15,0 0-271-15</inkml:trace>
  <inkml:trace contextRef="#ctx0" brushRef="#br0" timeOffset="57979.394">22796 6865 147 0,'0'0'488'0,"0"0"-454"0,0 0 58 16,0 0 25-1,0 0-25-15,0 0-34 0,-14-12-24 16,7 24-2-16,-3 7 17 15,2 4 1-15,3 2-8 16,4 4-13-16,1-4-10 16,0 2-7-16,6-5-7 15,9-3-1-15,3-6-4 16,3-3 3-16,4-8-1 16,1-2 0-16,0 0-2 15,1-10 0-15,-3-6-5 0,0-3-1 16,-5-2 1-16,1 2-4 15,-7 4 9-15,-3 5 1 16,-5 4 1-16,-4 6 4 16,-1 0 0-16,0 0-6 15,0 0 0-15,0 11-7 16,0 8 7-16,0 5 2 16,0 1 0-16,0 0-2 15,0-1 0-15,3-6-13 16,8-5-68-16,4-6-117 15,1-7-172-15</inkml:trace>
  <inkml:trace contextRef="#ctx0" brushRef="#br0" timeOffset="58559.953">23415 6831 494 0,'0'0'135'0,"0"0"-95"15,0 0 69-15,0 0 13 16,0 0-56-16,0 0 13 15,6 53-4-15,-3-24 3 16,1 0-14-16,1 0-36 16,1-3-17-16,0-1-8 15,-1-5-3-15,2-2 0 16,-4-6-10-16,-2-3-44 16,1-5-115-16,-1-4-124 15,1 0-262-15</inkml:trace>
  <inkml:trace contextRef="#ctx0" brushRef="#br0" timeOffset="58986.649">23431 6869 567 0,'0'0'147'0,"0"0"-142"16,0 0 89-16,0 0 52 0,0 0-35 15,-98 4-33-15,69 9-12 16,3-1-21 0,5 3-20-16,4-4-14 15,6 0-7-15,5-1-4 0,6 0-2 16,0 0-12-16,0 0-35 15,19 0 18-15,3-1-6 16,2 1-15-16,-2 0 12 16,-4 0 24-16,-6 0 16 15,-4 3 1-15,-4 0 0 16,-4 2 3-16,0 1 28 16,0 2 1-16,-2-1 7 15,-8-3 3-15,0-1-14 16,0-3-20-16,0-4-9 15,3-3-2-15,4-1-53 0,3-2-116 16,0 0-189-16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59B08AEC-C86E-4266-BBF8-F691A99888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281ADFE1-BC7C-4F14-94AB-AF317A8144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6513" y="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625D992-E365-4942-86C3-53709E776527}" type="datetime1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8B90730-5C9D-417A-B830-8E395A78CC5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0D8FF30C-4596-4B97-BCC6-AD38467C154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3288"/>
            <a:ext cx="54324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E03DAC88-BFC3-4F08-960A-2AFC2A1ED2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1143" name="Rectangle 7">
            <a:extLst>
              <a:ext uri="{FF2B5EF4-FFF2-40B4-BE49-F238E27FC236}">
                <a16:creationId xmlns:a16="http://schemas.microsoft.com/office/drawing/2014/main" id="{47333EFF-A174-4C99-8CE9-A3F5B4035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6513" y="942340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F71E086-3D93-4148-817B-037E9049A26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0A5D0C6-2C29-4100-876E-6965430E7413}"/>
              </a:ext>
            </a:extLst>
          </p:cNvPr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68977EC7-6B21-420F-97FC-DCB56FBA857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FF278F84-67C8-4D65-942B-C61056F0139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E662190B-6BE9-4CAB-A4C5-5177F7C62A2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E5404B6-4D23-4CF8-97F4-0CB43315850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DBF86BF-B548-440C-889B-291D2DC8479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02EE88C-983F-4849-8360-C1B70359045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D1C1EFF3-B09F-45DB-9224-246CD45CF81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D85E66ED-8E8D-4F60-AE17-8038FFD7723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B5054657-5A5D-4E0C-A695-175A04F5BEE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AEA987E5-595A-41E7-8589-EECA22AB57F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CCAD9D76-CFAC-4452-840F-7CBF4644011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A06AA688-B321-4536-9E01-0FE368EDA5B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71CEE127-C1F3-42C9-B70A-FC438855087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9C7335AF-5B5E-4053-A35A-5FC19BD7394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4B9AE688-54C4-4388-B909-E03FDC339C9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D07E51F9-9428-4D15-8CB9-0B8897EF315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39991575" flipH="1" flipV="1">
              <a:off x="5407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C401C668-ADD8-4293-BEA2-034EF6F1EDC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C22B2172-B098-47A3-AD38-EA995CAF175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C0250E93-619F-41BB-9DBE-CADF5572995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EEB2B516-7AC4-4288-BAC0-5D458492474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8B61D5AB-3353-4C5D-B8D0-C4D93BA2E0C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59BBFA81-88E3-44D8-B997-B8EBB20C62C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35E1B696-1A83-4F2E-89CE-4CAD1E7A717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82C38F4E-E5C1-4221-B4AB-9972DC96A6D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C8EDE81-773C-420C-87C8-2B628DED361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AA9534C-2502-42CA-8526-0A14DC3211B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7167D59-0703-4E0E-BF0D-EDF5851505D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093749D9-DE13-4A4E-B7B2-55A3A25A77A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04663FDE-4D28-4A9E-9F4B-08FA8C586A2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4D191F88-C9EC-4D11-81CA-3A8C8FEEC2F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BA212132-07E9-4150-BD4B-299F7FB88A1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AB768CCF-4E81-4EAD-B4CC-A949061CE11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latin typeface="Arial" charset="0"/>
              </a:endParaRPr>
            </a:p>
          </p:txBody>
        </p:sp>
        <p:sp>
          <p:nvSpPr>
            <p:cNvPr id="37" name="Oval 35">
              <a:extLst>
                <a:ext uri="{FF2B5EF4-FFF2-40B4-BE49-F238E27FC236}">
                  <a16:creationId xmlns:a16="http://schemas.microsoft.com/office/drawing/2014/main" id="{3B2F4B40-62EA-4042-90BE-546B84A2F60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8" name="Oval 36">
              <a:extLst>
                <a:ext uri="{FF2B5EF4-FFF2-40B4-BE49-F238E27FC236}">
                  <a16:creationId xmlns:a16="http://schemas.microsoft.com/office/drawing/2014/main" id="{B10DAA2E-E798-45AD-BB28-B727119DABD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9" name="Oval 37">
              <a:extLst>
                <a:ext uri="{FF2B5EF4-FFF2-40B4-BE49-F238E27FC236}">
                  <a16:creationId xmlns:a16="http://schemas.microsoft.com/office/drawing/2014/main" id="{5983ACE1-D85C-4DF4-B50F-882310EEDA0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40" name="Oval 38">
              <a:extLst>
                <a:ext uri="{FF2B5EF4-FFF2-40B4-BE49-F238E27FC236}">
                  <a16:creationId xmlns:a16="http://schemas.microsoft.com/office/drawing/2014/main" id="{6476B9BF-6B88-46C7-96FF-89010C1ED16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41" name="Oval 39">
              <a:extLst>
                <a:ext uri="{FF2B5EF4-FFF2-40B4-BE49-F238E27FC236}">
                  <a16:creationId xmlns:a16="http://schemas.microsoft.com/office/drawing/2014/main" id="{1C559FC6-B871-42BC-BDF4-3C8B0264358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42" name="Oval 40">
              <a:extLst>
                <a:ext uri="{FF2B5EF4-FFF2-40B4-BE49-F238E27FC236}">
                  <a16:creationId xmlns:a16="http://schemas.microsoft.com/office/drawing/2014/main" id="{AB9C2B85-3A7E-4DD7-A1FC-46F754D6A60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43" name="Oval 41">
              <a:extLst>
                <a:ext uri="{FF2B5EF4-FFF2-40B4-BE49-F238E27FC236}">
                  <a16:creationId xmlns:a16="http://schemas.microsoft.com/office/drawing/2014/main" id="{BCD8B3E3-063F-4623-BD48-8CB668EA068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44" name="Oval 42">
              <a:extLst>
                <a:ext uri="{FF2B5EF4-FFF2-40B4-BE49-F238E27FC236}">
                  <a16:creationId xmlns:a16="http://schemas.microsoft.com/office/drawing/2014/main" id="{0ACD53D5-0E27-4AD5-B275-51909B26C58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45" name="Oval 43">
              <a:extLst>
                <a:ext uri="{FF2B5EF4-FFF2-40B4-BE49-F238E27FC236}">
                  <a16:creationId xmlns:a16="http://schemas.microsoft.com/office/drawing/2014/main" id="{B28082D5-93CC-4960-8B15-BF89D571576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46" name="Oval 44">
              <a:extLst>
                <a:ext uri="{FF2B5EF4-FFF2-40B4-BE49-F238E27FC236}">
                  <a16:creationId xmlns:a16="http://schemas.microsoft.com/office/drawing/2014/main" id="{9D18C786-0032-4E14-9BE3-719AEFE0AD8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47" name="Oval 45">
              <a:extLst>
                <a:ext uri="{FF2B5EF4-FFF2-40B4-BE49-F238E27FC236}">
                  <a16:creationId xmlns:a16="http://schemas.microsoft.com/office/drawing/2014/main" id="{B460D05B-30C7-495B-96D6-FCF1837024A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48" name="Oval 46">
              <a:extLst>
                <a:ext uri="{FF2B5EF4-FFF2-40B4-BE49-F238E27FC236}">
                  <a16:creationId xmlns:a16="http://schemas.microsoft.com/office/drawing/2014/main" id="{30F30B66-26DD-40D1-B9DC-845AADF054A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49" name="Oval 47">
              <a:extLst>
                <a:ext uri="{FF2B5EF4-FFF2-40B4-BE49-F238E27FC236}">
                  <a16:creationId xmlns:a16="http://schemas.microsoft.com/office/drawing/2014/main" id="{B97B165B-04A0-41A9-A55A-99E4A098D2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50" name="Oval 48">
              <a:extLst>
                <a:ext uri="{FF2B5EF4-FFF2-40B4-BE49-F238E27FC236}">
                  <a16:creationId xmlns:a16="http://schemas.microsoft.com/office/drawing/2014/main" id="{2CFE1DDE-0F96-4DF8-9370-FD5F8F4E9EE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51" name="Oval 49">
              <a:extLst>
                <a:ext uri="{FF2B5EF4-FFF2-40B4-BE49-F238E27FC236}">
                  <a16:creationId xmlns:a16="http://schemas.microsoft.com/office/drawing/2014/main" id="{9563632A-40F9-472A-939A-9C59881A929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52" name="Oval 50">
              <a:extLst>
                <a:ext uri="{FF2B5EF4-FFF2-40B4-BE49-F238E27FC236}">
                  <a16:creationId xmlns:a16="http://schemas.microsoft.com/office/drawing/2014/main" id="{F11C78BF-7B17-4C31-A40C-6A4BC16FCAE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53" name="Oval 51">
              <a:extLst>
                <a:ext uri="{FF2B5EF4-FFF2-40B4-BE49-F238E27FC236}">
                  <a16:creationId xmlns:a16="http://schemas.microsoft.com/office/drawing/2014/main" id="{BB5A5B13-AE08-4314-ACA1-6C2D9837C2B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54" name="Oval 52">
              <a:extLst>
                <a:ext uri="{FF2B5EF4-FFF2-40B4-BE49-F238E27FC236}">
                  <a16:creationId xmlns:a16="http://schemas.microsoft.com/office/drawing/2014/main" id="{F427FA1F-8947-4AD0-A98E-B503E5E3CFE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55" name="Oval 53">
              <a:extLst>
                <a:ext uri="{FF2B5EF4-FFF2-40B4-BE49-F238E27FC236}">
                  <a16:creationId xmlns:a16="http://schemas.microsoft.com/office/drawing/2014/main" id="{832CF6A7-DACC-44CB-A2DD-20C97220486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56" name="Oval 54">
              <a:extLst>
                <a:ext uri="{FF2B5EF4-FFF2-40B4-BE49-F238E27FC236}">
                  <a16:creationId xmlns:a16="http://schemas.microsoft.com/office/drawing/2014/main" id="{E197CC92-4C74-43CC-8BD3-7DF93277635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57" name="Oval 55">
              <a:extLst>
                <a:ext uri="{FF2B5EF4-FFF2-40B4-BE49-F238E27FC236}">
                  <a16:creationId xmlns:a16="http://schemas.microsoft.com/office/drawing/2014/main" id="{ECE17900-2A19-464F-A665-9539295E702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58" name="Oval 56">
              <a:extLst>
                <a:ext uri="{FF2B5EF4-FFF2-40B4-BE49-F238E27FC236}">
                  <a16:creationId xmlns:a16="http://schemas.microsoft.com/office/drawing/2014/main" id="{FB62A2F3-837A-48D2-8CC0-B165973852F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59" name="Oval 57">
              <a:extLst>
                <a:ext uri="{FF2B5EF4-FFF2-40B4-BE49-F238E27FC236}">
                  <a16:creationId xmlns:a16="http://schemas.microsoft.com/office/drawing/2014/main" id="{C5146D9C-3D4F-41A9-A898-E894DADC7A7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60" name="Oval 58">
              <a:extLst>
                <a:ext uri="{FF2B5EF4-FFF2-40B4-BE49-F238E27FC236}">
                  <a16:creationId xmlns:a16="http://schemas.microsoft.com/office/drawing/2014/main" id="{EBB2DF20-F036-4D2B-B581-C765DA14A80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61" name="Oval 59">
              <a:extLst>
                <a:ext uri="{FF2B5EF4-FFF2-40B4-BE49-F238E27FC236}">
                  <a16:creationId xmlns:a16="http://schemas.microsoft.com/office/drawing/2014/main" id="{954E75A6-CEEA-453C-A456-38916BC045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62" name="Oval 60">
              <a:extLst>
                <a:ext uri="{FF2B5EF4-FFF2-40B4-BE49-F238E27FC236}">
                  <a16:creationId xmlns:a16="http://schemas.microsoft.com/office/drawing/2014/main" id="{F106510D-EDE9-4D78-AF36-852D890E95C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63" name="Oval 61">
              <a:extLst>
                <a:ext uri="{FF2B5EF4-FFF2-40B4-BE49-F238E27FC236}">
                  <a16:creationId xmlns:a16="http://schemas.microsoft.com/office/drawing/2014/main" id="{4D3DAC77-01F1-4784-A292-2F893459352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64" name="Oval 62">
              <a:extLst>
                <a:ext uri="{FF2B5EF4-FFF2-40B4-BE49-F238E27FC236}">
                  <a16:creationId xmlns:a16="http://schemas.microsoft.com/office/drawing/2014/main" id="{D85C641E-8C02-4F6C-82F0-FF3FADF6CD4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65" name="Oval 63">
              <a:extLst>
                <a:ext uri="{FF2B5EF4-FFF2-40B4-BE49-F238E27FC236}">
                  <a16:creationId xmlns:a16="http://schemas.microsoft.com/office/drawing/2014/main" id="{386885C2-CE4C-444E-B8E5-C006E98919B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66" name="Oval 64">
              <a:extLst>
                <a:ext uri="{FF2B5EF4-FFF2-40B4-BE49-F238E27FC236}">
                  <a16:creationId xmlns:a16="http://schemas.microsoft.com/office/drawing/2014/main" id="{E03C6C2C-CE9B-4B32-8072-1213CA5595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67" name="Oval 65">
              <a:extLst>
                <a:ext uri="{FF2B5EF4-FFF2-40B4-BE49-F238E27FC236}">
                  <a16:creationId xmlns:a16="http://schemas.microsoft.com/office/drawing/2014/main" id="{C3C17F82-21EB-4E97-AD34-72868AB03D2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68" name="Oval 66">
              <a:extLst>
                <a:ext uri="{FF2B5EF4-FFF2-40B4-BE49-F238E27FC236}">
                  <a16:creationId xmlns:a16="http://schemas.microsoft.com/office/drawing/2014/main" id="{C36C763B-AB6B-4788-A313-787B118A8EC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69" name="Oval 67">
              <a:extLst>
                <a:ext uri="{FF2B5EF4-FFF2-40B4-BE49-F238E27FC236}">
                  <a16:creationId xmlns:a16="http://schemas.microsoft.com/office/drawing/2014/main" id="{DF3E61FF-8F0C-42E6-8A7D-98D0C1FA218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70" name="Oval 68">
              <a:extLst>
                <a:ext uri="{FF2B5EF4-FFF2-40B4-BE49-F238E27FC236}">
                  <a16:creationId xmlns:a16="http://schemas.microsoft.com/office/drawing/2014/main" id="{0C6A526D-6F84-42F3-A60F-5F9421F1105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71" name="Oval 69">
              <a:extLst>
                <a:ext uri="{FF2B5EF4-FFF2-40B4-BE49-F238E27FC236}">
                  <a16:creationId xmlns:a16="http://schemas.microsoft.com/office/drawing/2014/main" id="{8C6EA015-0A0B-4F1C-932E-0B539426B1F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72" name="Oval 70">
              <a:extLst>
                <a:ext uri="{FF2B5EF4-FFF2-40B4-BE49-F238E27FC236}">
                  <a16:creationId xmlns:a16="http://schemas.microsoft.com/office/drawing/2014/main" id="{35EF6A6A-9C19-4FFF-9C90-B0BF24AA183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73" name="Oval 71">
              <a:extLst>
                <a:ext uri="{FF2B5EF4-FFF2-40B4-BE49-F238E27FC236}">
                  <a16:creationId xmlns:a16="http://schemas.microsoft.com/office/drawing/2014/main" id="{D745278A-1725-4C19-BCB9-E670D8CACAD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74" name="Oval 72">
              <a:extLst>
                <a:ext uri="{FF2B5EF4-FFF2-40B4-BE49-F238E27FC236}">
                  <a16:creationId xmlns:a16="http://schemas.microsoft.com/office/drawing/2014/main" id="{238D8E1E-241A-4B7B-8657-148C351192C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75" name="Oval 73">
              <a:extLst>
                <a:ext uri="{FF2B5EF4-FFF2-40B4-BE49-F238E27FC236}">
                  <a16:creationId xmlns:a16="http://schemas.microsoft.com/office/drawing/2014/main" id="{B844A075-64EF-42CF-905F-479F1DFAED2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76" name="Oval 74">
              <a:extLst>
                <a:ext uri="{FF2B5EF4-FFF2-40B4-BE49-F238E27FC236}">
                  <a16:creationId xmlns:a16="http://schemas.microsoft.com/office/drawing/2014/main" id="{38789A02-63FE-4A44-ABE6-AF4B9B78F63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77" name="Oval 75">
              <a:extLst>
                <a:ext uri="{FF2B5EF4-FFF2-40B4-BE49-F238E27FC236}">
                  <a16:creationId xmlns:a16="http://schemas.microsoft.com/office/drawing/2014/main" id="{3D9BEE5A-2370-4E8C-90D4-1838F1F92E5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78" name="Oval 76">
              <a:extLst>
                <a:ext uri="{FF2B5EF4-FFF2-40B4-BE49-F238E27FC236}">
                  <a16:creationId xmlns:a16="http://schemas.microsoft.com/office/drawing/2014/main" id="{5F93D152-664B-4EC5-ACE3-57E1C1E3B5A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79" name="Oval 77">
              <a:extLst>
                <a:ext uri="{FF2B5EF4-FFF2-40B4-BE49-F238E27FC236}">
                  <a16:creationId xmlns:a16="http://schemas.microsoft.com/office/drawing/2014/main" id="{1F7C2BB3-CA82-4CF0-8432-D09CE3C34FE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80" name="Oval 78">
              <a:extLst>
                <a:ext uri="{FF2B5EF4-FFF2-40B4-BE49-F238E27FC236}">
                  <a16:creationId xmlns:a16="http://schemas.microsoft.com/office/drawing/2014/main" id="{3DA03BF2-AA0A-4A4E-80BB-954E3269E31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81" name="Oval 79">
              <a:extLst>
                <a:ext uri="{FF2B5EF4-FFF2-40B4-BE49-F238E27FC236}">
                  <a16:creationId xmlns:a16="http://schemas.microsoft.com/office/drawing/2014/main" id="{548E5E01-E9BA-4806-B686-117B8CF41EB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82" name="Oval 80">
              <a:extLst>
                <a:ext uri="{FF2B5EF4-FFF2-40B4-BE49-F238E27FC236}">
                  <a16:creationId xmlns:a16="http://schemas.microsoft.com/office/drawing/2014/main" id="{6DDCF247-0D65-4188-A803-BC960B7EC10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83" name="Oval 81">
              <a:extLst>
                <a:ext uri="{FF2B5EF4-FFF2-40B4-BE49-F238E27FC236}">
                  <a16:creationId xmlns:a16="http://schemas.microsoft.com/office/drawing/2014/main" id="{10B0FD5A-09BA-44C9-B595-831ADBDDE87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84" name="Oval 82">
              <a:extLst>
                <a:ext uri="{FF2B5EF4-FFF2-40B4-BE49-F238E27FC236}">
                  <a16:creationId xmlns:a16="http://schemas.microsoft.com/office/drawing/2014/main" id="{37A3A91E-365F-41DB-BF5C-66C02F81EDB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85" name="Oval 83">
              <a:extLst>
                <a:ext uri="{FF2B5EF4-FFF2-40B4-BE49-F238E27FC236}">
                  <a16:creationId xmlns:a16="http://schemas.microsoft.com/office/drawing/2014/main" id="{3F4AB777-A1B6-4525-8F67-946745E9102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86" name="Oval 84">
              <a:extLst>
                <a:ext uri="{FF2B5EF4-FFF2-40B4-BE49-F238E27FC236}">
                  <a16:creationId xmlns:a16="http://schemas.microsoft.com/office/drawing/2014/main" id="{20A78F4D-DEFD-434C-8BA3-8724AFF9631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87" name="Oval 85">
              <a:extLst>
                <a:ext uri="{FF2B5EF4-FFF2-40B4-BE49-F238E27FC236}">
                  <a16:creationId xmlns:a16="http://schemas.microsoft.com/office/drawing/2014/main" id="{6361799E-033B-4338-934F-C9B7AE75D57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88" name="Oval 86">
              <a:extLst>
                <a:ext uri="{FF2B5EF4-FFF2-40B4-BE49-F238E27FC236}">
                  <a16:creationId xmlns:a16="http://schemas.microsoft.com/office/drawing/2014/main" id="{99CEF47D-BE7E-48D0-9286-B1405EACA0D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89" name="Oval 87">
              <a:extLst>
                <a:ext uri="{FF2B5EF4-FFF2-40B4-BE49-F238E27FC236}">
                  <a16:creationId xmlns:a16="http://schemas.microsoft.com/office/drawing/2014/main" id="{D8597C02-8158-4973-B319-F2EF26332F6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90" name="Oval 88">
              <a:extLst>
                <a:ext uri="{FF2B5EF4-FFF2-40B4-BE49-F238E27FC236}">
                  <a16:creationId xmlns:a16="http://schemas.microsoft.com/office/drawing/2014/main" id="{34BE6AB5-A40A-434E-9117-5BF5B985936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91" name="Oval 89">
              <a:extLst>
                <a:ext uri="{FF2B5EF4-FFF2-40B4-BE49-F238E27FC236}">
                  <a16:creationId xmlns:a16="http://schemas.microsoft.com/office/drawing/2014/main" id="{904EE264-5347-4E25-AC31-8702D4FD133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92" name="Oval 90">
              <a:extLst>
                <a:ext uri="{FF2B5EF4-FFF2-40B4-BE49-F238E27FC236}">
                  <a16:creationId xmlns:a16="http://schemas.microsoft.com/office/drawing/2014/main" id="{47B52413-5C24-4126-A634-5AA3EB690D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93" name="Oval 91">
              <a:extLst>
                <a:ext uri="{FF2B5EF4-FFF2-40B4-BE49-F238E27FC236}">
                  <a16:creationId xmlns:a16="http://schemas.microsoft.com/office/drawing/2014/main" id="{EC9C4936-81F8-490B-8611-E970280EC0C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94" name="Oval 92">
              <a:extLst>
                <a:ext uri="{FF2B5EF4-FFF2-40B4-BE49-F238E27FC236}">
                  <a16:creationId xmlns:a16="http://schemas.microsoft.com/office/drawing/2014/main" id="{E34627D2-4620-4B05-9B42-1F163DC3420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95" name="Oval 93">
              <a:extLst>
                <a:ext uri="{FF2B5EF4-FFF2-40B4-BE49-F238E27FC236}">
                  <a16:creationId xmlns:a16="http://schemas.microsoft.com/office/drawing/2014/main" id="{C5F8D966-7E51-4672-A0AF-CB6661523B5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96" name="Oval 94">
              <a:extLst>
                <a:ext uri="{FF2B5EF4-FFF2-40B4-BE49-F238E27FC236}">
                  <a16:creationId xmlns:a16="http://schemas.microsoft.com/office/drawing/2014/main" id="{996A343F-C6F2-4079-AD97-D3D1A6B1DEF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97" name="Oval 95">
              <a:extLst>
                <a:ext uri="{FF2B5EF4-FFF2-40B4-BE49-F238E27FC236}">
                  <a16:creationId xmlns:a16="http://schemas.microsoft.com/office/drawing/2014/main" id="{15A16E67-8DEB-4188-AD2B-2426E9A4E8F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98" name="Oval 96">
              <a:extLst>
                <a:ext uri="{FF2B5EF4-FFF2-40B4-BE49-F238E27FC236}">
                  <a16:creationId xmlns:a16="http://schemas.microsoft.com/office/drawing/2014/main" id="{40B1EE6D-2424-4F1F-ADC2-7697BB06F65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99" name="Oval 97">
              <a:extLst>
                <a:ext uri="{FF2B5EF4-FFF2-40B4-BE49-F238E27FC236}">
                  <a16:creationId xmlns:a16="http://schemas.microsoft.com/office/drawing/2014/main" id="{91E83928-DE91-49CC-AC15-FE094E38273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00" name="Oval 98">
              <a:extLst>
                <a:ext uri="{FF2B5EF4-FFF2-40B4-BE49-F238E27FC236}">
                  <a16:creationId xmlns:a16="http://schemas.microsoft.com/office/drawing/2014/main" id="{FF3B845A-D26B-4D11-AA26-33E1BF2A832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01" name="Oval 99">
              <a:extLst>
                <a:ext uri="{FF2B5EF4-FFF2-40B4-BE49-F238E27FC236}">
                  <a16:creationId xmlns:a16="http://schemas.microsoft.com/office/drawing/2014/main" id="{4959BEC7-B290-446C-BF66-8A055366FD8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02" name="Oval 100">
              <a:extLst>
                <a:ext uri="{FF2B5EF4-FFF2-40B4-BE49-F238E27FC236}">
                  <a16:creationId xmlns:a16="http://schemas.microsoft.com/office/drawing/2014/main" id="{40C97BE0-6293-4953-8853-B0C1C3F0C7D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03" name="Oval 101">
              <a:extLst>
                <a:ext uri="{FF2B5EF4-FFF2-40B4-BE49-F238E27FC236}">
                  <a16:creationId xmlns:a16="http://schemas.microsoft.com/office/drawing/2014/main" id="{6C869DF9-64E8-4C27-892F-783D7E350AA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04" name="Oval 102">
              <a:extLst>
                <a:ext uri="{FF2B5EF4-FFF2-40B4-BE49-F238E27FC236}">
                  <a16:creationId xmlns:a16="http://schemas.microsoft.com/office/drawing/2014/main" id="{4FFBA3A2-1703-4D21-8BD7-E3A25BF479B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05" name="Oval 103">
              <a:extLst>
                <a:ext uri="{FF2B5EF4-FFF2-40B4-BE49-F238E27FC236}">
                  <a16:creationId xmlns:a16="http://schemas.microsoft.com/office/drawing/2014/main" id="{DB4E06B1-54D8-4BC3-90A2-747C52DC783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06" name="Oval 104">
              <a:extLst>
                <a:ext uri="{FF2B5EF4-FFF2-40B4-BE49-F238E27FC236}">
                  <a16:creationId xmlns:a16="http://schemas.microsoft.com/office/drawing/2014/main" id="{6055FB70-7028-4E4C-9A6D-5B5BBF017F2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07" name="Oval 105">
              <a:extLst>
                <a:ext uri="{FF2B5EF4-FFF2-40B4-BE49-F238E27FC236}">
                  <a16:creationId xmlns:a16="http://schemas.microsoft.com/office/drawing/2014/main" id="{170C0E11-713D-443B-9F83-A1F3057F7A2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08" name="Oval 106">
              <a:extLst>
                <a:ext uri="{FF2B5EF4-FFF2-40B4-BE49-F238E27FC236}">
                  <a16:creationId xmlns:a16="http://schemas.microsoft.com/office/drawing/2014/main" id="{B2E2C57F-A1A7-4A0E-8D90-C44BE64C779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09" name="Oval 107">
              <a:extLst>
                <a:ext uri="{FF2B5EF4-FFF2-40B4-BE49-F238E27FC236}">
                  <a16:creationId xmlns:a16="http://schemas.microsoft.com/office/drawing/2014/main" id="{39738A84-1E2D-4AF2-A35B-76A171712A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10" name="Oval 108">
              <a:extLst>
                <a:ext uri="{FF2B5EF4-FFF2-40B4-BE49-F238E27FC236}">
                  <a16:creationId xmlns:a16="http://schemas.microsoft.com/office/drawing/2014/main" id="{A6FE31F9-7382-4E09-AEE1-8A5E8E974F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11" name="Oval 109">
              <a:extLst>
                <a:ext uri="{FF2B5EF4-FFF2-40B4-BE49-F238E27FC236}">
                  <a16:creationId xmlns:a16="http://schemas.microsoft.com/office/drawing/2014/main" id="{321DF2F2-BE6A-41F3-AD7E-4DEED53FC8C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12" name="Oval 110">
              <a:extLst>
                <a:ext uri="{FF2B5EF4-FFF2-40B4-BE49-F238E27FC236}">
                  <a16:creationId xmlns:a16="http://schemas.microsoft.com/office/drawing/2014/main" id="{ABD5AA43-0A4F-49BE-8955-8DE0885FE66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13" name="Oval 111">
              <a:extLst>
                <a:ext uri="{FF2B5EF4-FFF2-40B4-BE49-F238E27FC236}">
                  <a16:creationId xmlns:a16="http://schemas.microsoft.com/office/drawing/2014/main" id="{A5418468-0A98-4BD9-8F29-27E876E5A3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14" name="Oval 112">
              <a:extLst>
                <a:ext uri="{FF2B5EF4-FFF2-40B4-BE49-F238E27FC236}">
                  <a16:creationId xmlns:a16="http://schemas.microsoft.com/office/drawing/2014/main" id="{076F2135-F5D8-4BE2-A21A-32409D9830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15" name="Oval 113">
              <a:extLst>
                <a:ext uri="{FF2B5EF4-FFF2-40B4-BE49-F238E27FC236}">
                  <a16:creationId xmlns:a16="http://schemas.microsoft.com/office/drawing/2014/main" id="{0B085184-99B9-4AD0-9798-306CA20B044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16" name="Oval 114">
              <a:extLst>
                <a:ext uri="{FF2B5EF4-FFF2-40B4-BE49-F238E27FC236}">
                  <a16:creationId xmlns:a16="http://schemas.microsoft.com/office/drawing/2014/main" id="{D1AAA9F4-0A3F-4194-AF46-AE150E8E57C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17" name="Oval 115">
              <a:extLst>
                <a:ext uri="{FF2B5EF4-FFF2-40B4-BE49-F238E27FC236}">
                  <a16:creationId xmlns:a16="http://schemas.microsoft.com/office/drawing/2014/main" id="{7468E95B-D55A-4CA0-99FE-EB2EAF655E5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18" name="Oval 116">
              <a:extLst>
                <a:ext uri="{FF2B5EF4-FFF2-40B4-BE49-F238E27FC236}">
                  <a16:creationId xmlns:a16="http://schemas.microsoft.com/office/drawing/2014/main" id="{68564CB1-3206-4EF1-A15D-A0C79340EEA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19" name="Oval 117">
              <a:extLst>
                <a:ext uri="{FF2B5EF4-FFF2-40B4-BE49-F238E27FC236}">
                  <a16:creationId xmlns:a16="http://schemas.microsoft.com/office/drawing/2014/main" id="{CC521BD9-4154-48EF-AECD-2141D428844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20" name="Oval 118">
              <a:extLst>
                <a:ext uri="{FF2B5EF4-FFF2-40B4-BE49-F238E27FC236}">
                  <a16:creationId xmlns:a16="http://schemas.microsoft.com/office/drawing/2014/main" id="{518C6D28-6961-4A47-87BA-796F2C76515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21" name="Oval 119">
              <a:extLst>
                <a:ext uri="{FF2B5EF4-FFF2-40B4-BE49-F238E27FC236}">
                  <a16:creationId xmlns:a16="http://schemas.microsoft.com/office/drawing/2014/main" id="{8D846D68-2990-43C2-8D60-E0CE48D802E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22" name="Oval 120">
              <a:extLst>
                <a:ext uri="{FF2B5EF4-FFF2-40B4-BE49-F238E27FC236}">
                  <a16:creationId xmlns:a16="http://schemas.microsoft.com/office/drawing/2014/main" id="{E13DD4D4-E43F-48B9-9A5B-DEA16F7DE21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23" name="Oval 121">
              <a:extLst>
                <a:ext uri="{FF2B5EF4-FFF2-40B4-BE49-F238E27FC236}">
                  <a16:creationId xmlns:a16="http://schemas.microsoft.com/office/drawing/2014/main" id="{BEDA8923-6F59-4E0B-8B87-D7AA184D629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24" name="Oval 122">
              <a:extLst>
                <a:ext uri="{FF2B5EF4-FFF2-40B4-BE49-F238E27FC236}">
                  <a16:creationId xmlns:a16="http://schemas.microsoft.com/office/drawing/2014/main" id="{47C690C2-756D-4285-86BE-63F2F58D982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25" name="Oval 123">
              <a:extLst>
                <a:ext uri="{FF2B5EF4-FFF2-40B4-BE49-F238E27FC236}">
                  <a16:creationId xmlns:a16="http://schemas.microsoft.com/office/drawing/2014/main" id="{27E7E1B4-B434-4EB8-B47D-CFC6B33BCE6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26" name="Oval 124">
              <a:extLst>
                <a:ext uri="{FF2B5EF4-FFF2-40B4-BE49-F238E27FC236}">
                  <a16:creationId xmlns:a16="http://schemas.microsoft.com/office/drawing/2014/main" id="{2263BA48-961D-425A-879F-07040C8698A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27" name="Oval 125">
              <a:extLst>
                <a:ext uri="{FF2B5EF4-FFF2-40B4-BE49-F238E27FC236}">
                  <a16:creationId xmlns:a16="http://schemas.microsoft.com/office/drawing/2014/main" id="{2CE72DBB-EEA5-4694-A186-7CDF4459334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28" name="Oval 126">
              <a:extLst>
                <a:ext uri="{FF2B5EF4-FFF2-40B4-BE49-F238E27FC236}">
                  <a16:creationId xmlns:a16="http://schemas.microsoft.com/office/drawing/2014/main" id="{338F5036-99FA-4E39-91DA-A5A06B79F0B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29" name="Oval 127">
              <a:extLst>
                <a:ext uri="{FF2B5EF4-FFF2-40B4-BE49-F238E27FC236}">
                  <a16:creationId xmlns:a16="http://schemas.microsoft.com/office/drawing/2014/main" id="{4BA2FFF9-93DF-4F0F-BDA7-B151EB02DD2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30" name="Oval 128">
              <a:extLst>
                <a:ext uri="{FF2B5EF4-FFF2-40B4-BE49-F238E27FC236}">
                  <a16:creationId xmlns:a16="http://schemas.microsoft.com/office/drawing/2014/main" id="{0D419017-D1F7-4A52-88A4-FD23AE75FAD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31" name="Oval 129">
              <a:extLst>
                <a:ext uri="{FF2B5EF4-FFF2-40B4-BE49-F238E27FC236}">
                  <a16:creationId xmlns:a16="http://schemas.microsoft.com/office/drawing/2014/main" id="{97472B52-45DF-4157-AFF4-37E8649D15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32" name="Oval 130">
              <a:extLst>
                <a:ext uri="{FF2B5EF4-FFF2-40B4-BE49-F238E27FC236}">
                  <a16:creationId xmlns:a16="http://schemas.microsoft.com/office/drawing/2014/main" id="{0FD260E8-7766-47F3-8BDC-4343B4E660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33" name="Oval 131">
              <a:extLst>
                <a:ext uri="{FF2B5EF4-FFF2-40B4-BE49-F238E27FC236}">
                  <a16:creationId xmlns:a16="http://schemas.microsoft.com/office/drawing/2014/main" id="{7C042EE9-9B58-4607-98CC-6995D750D7C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34" name="Oval 132">
              <a:extLst>
                <a:ext uri="{FF2B5EF4-FFF2-40B4-BE49-F238E27FC236}">
                  <a16:creationId xmlns:a16="http://schemas.microsoft.com/office/drawing/2014/main" id="{1E73091A-CD0C-4CC9-B8B9-E10720995F7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35" name="Oval 133">
              <a:extLst>
                <a:ext uri="{FF2B5EF4-FFF2-40B4-BE49-F238E27FC236}">
                  <a16:creationId xmlns:a16="http://schemas.microsoft.com/office/drawing/2014/main" id="{C28ECF51-61B7-4A19-B426-490D419888E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36" name="Oval 134">
              <a:extLst>
                <a:ext uri="{FF2B5EF4-FFF2-40B4-BE49-F238E27FC236}">
                  <a16:creationId xmlns:a16="http://schemas.microsoft.com/office/drawing/2014/main" id="{A7ED4B31-5AF5-4934-971A-6FC16227AF0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37" name="Oval 135">
              <a:extLst>
                <a:ext uri="{FF2B5EF4-FFF2-40B4-BE49-F238E27FC236}">
                  <a16:creationId xmlns:a16="http://schemas.microsoft.com/office/drawing/2014/main" id="{557FE5C4-E2A4-498D-BA05-ED5A601AEDD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38" name="Oval 136">
              <a:extLst>
                <a:ext uri="{FF2B5EF4-FFF2-40B4-BE49-F238E27FC236}">
                  <a16:creationId xmlns:a16="http://schemas.microsoft.com/office/drawing/2014/main" id="{32CB858D-3520-4E71-AF3D-EE0D5FA2848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39" name="Oval 137">
              <a:extLst>
                <a:ext uri="{FF2B5EF4-FFF2-40B4-BE49-F238E27FC236}">
                  <a16:creationId xmlns:a16="http://schemas.microsoft.com/office/drawing/2014/main" id="{29D010F9-6ED4-4DA1-A7C9-2583FD4B3A2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40" name="Oval 138">
              <a:extLst>
                <a:ext uri="{FF2B5EF4-FFF2-40B4-BE49-F238E27FC236}">
                  <a16:creationId xmlns:a16="http://schemas.microsoft.com/office/drawing/2014/main" id="{5BCC5E46-6A33-4758-AFF0-F3D33550B11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41" name="Oval 139">
              <a:extLst>
                <a:ext uri="{FF2B5EF4-FFF2-40B4-BE49-F238E27FC236}">
                  <a16:creationId xmlns:a16="http://schemas.microsoft.com/office/drawing/2014/main" id="{48B7D34C-1F0A-4334-8ECF-9EF29F733D2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42" name="Oval 140">
              <a:extLst>
                <a:ext uri="{FF2B5EF4-FFF2-40B4-BE49-F238E27FC236}">
                  <a16:creationId xmlns:a16="http://schemas.microsoft.com/office/drawing/2014/main" id="{4DA7C808-9465-43DF-84AF-EE7949649B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43" name="Oval 141">
              <a:extLst>
                <a:ext uri="{FF2B5EF4-FFF2-40B4-BE49-F238E27FC236}">
                  <a16:creationId xmlns:a16="http://schemas.microsoft.com/office/drawing/2014/main" id="{A8BF558D-6FA3-4702-852D-14203A5A75E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44" name="Oval 142">
              <a:extLst>
                <a:ext uri="{FF2B5EF4-FFF2-40B4-BE49-F238E27FC236}">
                  <a16:creationId xmlns:a16="http://schemas.microsoft.com/office/drawing/2014/main" id="{DF8B2508-E368-4BB9-9B8E-AA1B4CA5617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45" name="Oval 143">
              <a:extLst>
                <a:ext uri="{FF2B5EF4-FFF2-40B4-BE49-F238E27FC236}">
                  <a16:creationId xmlns:a16="http://schemas.microsoft.com/office/drawing/2014/main" id="{CF0A0FB3-9B7D-4EAC-B262-9F20B7C6F4C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46" name="Oval 144">
              <a:extLst>
                <a:ext uri="{FF2B5EF4-FFF2-40B4-BE49-F238E27FC236}">
                  <a16:creationId xmlns:a16="http://schemas.microsoft.com/office/drawing/2014/main" id="{91325EEB-FEE1-4D7D-BAD5-E2B58D6FB3F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47" name="Oval 145">
              <a:extLst>
                <a:ext uri="{FF2B5EF4-FFF2-40B4-BE49-F238E27FC236}">
                  <a16:creationId xmlns:a16="http://schemas.microsoft.com/office/drawing/2014/main" id="{3049AB68-AA4B-4B39-982D-61A7792D6F3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48" name="Oval 146">
              <a:extLst>
                <a:ext uri="{FF2B5EF4-FFF2-40B4-BE49-F238E27FC236}">
                  <a16:creationId xmlns:a16="http://schemas.microsoft.com/office/drawing/2014/main" id="{A9D2951A-B90E-4993-9D2C-AA17CB2FA03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49" name="Oval 147">
              <a:extLst>
                <a:ext uri="{FF2B5EF4-FFF2-40B4-BE49-F238E27FC236}">
                  <a16:creationId xmlns:a16="http://schemas.microsoft.com/office/drawing/2014/main" id="{56E9CA71-614C-4797-923E-1A003133F19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50" name="Oval 148">
              <a:extLst>
                <a:ext uri="{FF2B5EF4-FFF2-40B4-BE49-F238E27FC236}">
                  <a16:creationId xmlns:a16="http://schemas.microsoft.com/office/drawing/2014/main" id="{361D7CC5-BC5B-4CAB-9033-4EE5D4AD378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51" name="Oval 149">
              <a:extLst>
                <a:ext uri="{FF2B5EF4-FFF2-40B4-BE49-F238E27FC236}">
                  <a16:creationId xmlns:a16="http://schemas.microsoft.com/office/drawing/2014/main" id="{D71CA449-F489-4703-A330-3DA48AC2B84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52" name="Oval 150">
              <a:extLst>
                <a:ext uri="{FF2B5EF4-FFF2-40B4-BE49-F238E27FC236}">
                  <a16:creationId xmlns:a16="http://schemas.microsoft.com/office/drawing/2014/main" id="{9DCD56FC-A115-4638-BE94-84B15715157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53" name="Oval 151">
              <a:extLst>
                <a:ext uri="{FF2B5EF4-FFF2-40B4-BE49-F238E27FC236}">
                  <a16:creationId xmlns:a16="http://schemas.microsoft.com/office/drawing/2014/main" id="{BBD26E49-22D3-4450-A1D4-05FE141E69F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54" name="Oval 152">
              <a:extLst>
                <a:ext uri="{FF2B5EF4-FFF2-40B4-BE49-F238E27FC236}">
                  <a16:creationId xmlns:a16="http://schemas.microsoft.com/office/drawing/2014/main" id="{554954E1-4766-4B11-9457-ED99D777E08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55" name="Oval 153">
              <a:extLst>
                <a:ext uri="{FF2B5EF4-FFF2-40B4-BE49-F238E27FC236}">
                  <a16:creationId xmlns:a16="http://schemas.microsoft.com/office/drawing/2014/main" id="{8F335AEF-F788-424D-ACC1-E4428D412AD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56" name="Oval 154">
              <a:extLst>
                <a:ext uri="{FF2B5EF4-FFF2-40B4-BE49-F238E27FC236}">
                  <a16:creationId xmlns:a16="http://schemas.microsoft.com/office/drawing/2014/main" id="{94C5B897-8133-480B-9A0A-B2A16053B47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57" name="Oval 155">
              <a:extLst>
                <a:ext uri="{FF2B5EF4-FFF2-40B4-BE49-F238E27FC236}">
                  <a16:creationId xmlns:a16="http://schemas.microsoft.com/office/drawing/2014/main" id="{B14E60B7-1033-4683-A46F-32791C565E6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58" name="Oval 156">
              <a:extLst>
                <a:ext uri="{FF2B5EF4-FFF2-40B4-BE49-F238E27FC236}">
                  <a16:creationId xmlns:a16="http://schemas.microsoft.com/office/drawing/2014/main" id="{C70539C9-4BF1-4D1F-A5C1-8768BD99D0F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59" name="Oval 157">
              <a:extLst>
                <a:ext uri="{FF2B5EF4-FFF2-40B4-BE49-F238E27FC236}">
                  <a16:creationId xmlns:a16="http://schemas.microsoft.com/office/drawing/2014/main" id="{08E8FA72-309B-45D6-BE8C-00741B4549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60" name="Oval 158">
              <a:extLst>
                <a:ext uri="{FF2B5EF4-FFF2-40B4-BE49-F238E27FC236}">
                  <a16:creationId xmlns:a16="http://schemas.microsoft.com/office/drawing/2014/main" id="{F229A727-2944-4BF2-AE80-55D5A838722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61" name="Oval 159">
              <a:extLst>
                <a:ext uri="{FF2B5EF4-FFF2-40B4-BE49-F238E27FC236}">
                  <a16:creationId xmlns:a16="http://schemas.microsoft.com/office/drawing/2014/main" id="{C5853BF5-C5B8-4B47-9CA1-3928F20543D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62" name="Oval 160">
              <a:extLst>
                <a:ext uri="{FF2B5EF4-FFF2-40B4-BE49-F238E27FC236}">
                  <a16:creationId xmlns:a16="http://schemas.microsoft.com/office/drawing/2014/main" id="{AA7745A3-2437-4814-BCAA-D8E2668493F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63" name="Oval 161">
              <a:extLst>
                <a:ext uri="{FF2B5EF4-FFF2-40B4-BE49-F238E27FC236}">
                  <a16:creationId xmlns:a16="http://schemas.microsoft.com/office/drawing/2014/main" id="{CFE41C81-3C06-4AB0-A199-7C697582AF7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64" name="Oval 162">
              <a:extLst>
                <a:ext uri="{FF2B5EF4-FFF2-40B4-BE49-F238E27FC236}">
                  <a16:creationId xmlns:a16="http://schemas.microsoft.com/office/drawing/2014/main" id="{9ED6CE39-C872-4A92-87B5-804B4B4F71D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65" name="Oval 163">
              <a:extLst>
                <a:ext uri="{FF2B5EF4-FFF2-40B4-BE49-F238E27FC236}">
                  <a16:creationId xmlns:a16="http://schemas.microsoft.com/office/drawing/2014/main" id="{B6A7388B-4983-4848-8A74-0438AFC3A3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66" name="Oval 164">
              <a:extLst>
                <a:ext uri="{FF2B5EF4-FFF2-40B4-BE49-F238E27FC236}">
                  <a16:creationId xmlns:a16="http://schemas.microsoft.com/office/drawing/2014/main" id="{AFBF8473-3B26-491B-85D7-F7A7E710B02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67" name="Oval 165">
              <a:extLst>
                <a:ext uri="{FF2B5EF4-FFF2-40B4-BE49-F238E27FC236}">
                  <a16:creationId xmlns:a16="http://schemas.microsoft.com/office/drawing/2014/main" id="{9C038A64-46EB-4097-B224-73E03FFC484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68" name="Oval 166">
              <a:extLst>
                <a:ext uri="{FF2B5EF4-FFF2-40B4-BE49-F238E27FC236}">
                  <a16:creationId xmlns:a16="http://schemas.microsoft.com/office/drawing/2014/main" id="{C0A62175-F076-4782-ADB5-B004ED0EB8F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69" name="Oval 167">
              <a:extLst>
                <a:ext uri="{FF2B5EF4-FFF2-40B4-BE49-F238E27FC236}">
                  <a16:creationId xmlns:a16="http://schemas.microsoft.com/office/drawing/2014/main" id="{365232F9-E4CA-448B-A8A1-B0BC565F5A9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70" name="Oval 168">
              <a:extLst>
                <a:ext uri="{FF2B5EF4-FFF2-40B4-BE49-F238E27FC236}">
                  <a16:creationId xmlns:a16="http://schemas.microsoft.com/office/drawing/2014/main" id="{5F4B6CD5-76D7-43AF-88E4-C758A4DF6B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71" name="Oval 169">
              <a:extLst>
                <a:ext uri="{FF2B5EF4-FFF2-40B4-BE49-F238E27FC236}">
                  <a16:creationId xmlns:a16="http://schemas.microsoft.com/office/drawing/2014/main" id="{702CA7B6-FF97-418D-B59D-C590F9FC175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72" name="Oval 170">
              <a:extLst>
                <a:ext uri="{FF2B5EF4-FFF2-40B4-BE49-F238E27FC236}">
                  <a16:creationId xmlns:a16="http://schemas.microsoft.com/office/drawing/2014/main" id="{FE575C17-1E8C-4403-8B03-924589A986C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73" name="Oval 171">
              <a:extLst>
                <a:ext uri="{FF2B5EF4-FFF2-40B4-BE49-F238E27FC236}">
                  <a16:creationId xmlns:a16="http://schemas.microsoft.com/office/drawing/2014/main" id="{BD3F3907-9C46-4F0B-8352-FF4BB5DE404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74" name="Oval 172">
              <a:extLst>
                <a:ext uri="{FF2B5EF4-FFF2-40B4-BE49-F238E27FC236}">
                  <a16:creationId xmlns:a16="http://schemas.microsoft.com/office/drawing/2014/main" id="{F68865F7-DE3F-46AF-9DBC-418A8DA3FB8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75" name="Oval 173">
              <a:extLst>
                <a:ext uri="{FF2B5EF4-FFF2-40B4-BE49-F238E27FC236}">
                  <a16:creationId xmlns:a16="http://schemas.microsoft.com/office/drawing/2014/main" id="{85150ED4-06A8-47CD-9B7F-61085619D2B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76" name="Oval 174">
              <a:extLst>
                <a:ext uri="{FF2B5EF4-FFF2-40B4-BE49-F238E27FC236}">
                  <a16:creationId xmlns:a16="http://schemas.microsoft.com/office/drawing/2014/main" id="{374CB4E2-B1AF-472E-94EC-19FF71E23ED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77" name="Oval 175">
              <a:extLst>
                <a:ext uri="{FF2B5EF4-FFF2-40B4-BE49-F238E27FC236}">
                  <a16:creationId xmlns:a16="http://schemas.microsoft.com/office/drawing/2014/main" id="{D68FCE1D-B47D-4293-83C3-8088EB1E327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78" name="Oval 176">
              <a:extLst>
                <a:ext uri="{FF2B5EF4-FFF2-40B4-BE49-F238E27FC236}">
                  <a16:creationId xmlns:a16="http://schemas.microsoft.com/office/drawing/2014/main" id="{33790750-F254-4966-919C-7E37A1AFD50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79" name="Oval 177">
              <a:extLst>
                <a:ext uri="{FF2B5EF4-FFF2-40B4-BE49-F238E27FC236}">
                  <a16:creationId xmlns:a16="http://schemas.microsoft.com/office/drawing/2014/main" id="{B40B208A-A97C-42A5-B714-764E660D19D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80" name="Oval 178">
              <a:extLst>
                <a:ext uri="{FF2B5EF4-FFF2-40B4-BE49-F238E27FC236}">
                  <a16:creationId xmlns:a16="http://schemas.microsoft.com/office/drawing/2014/main" id="{83CB70E7-89E4-428D-B127-57BEE7011AB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81" name="Oval 179">
              <a:extLst>
                <a:ext uri="{FF2B5EF4-FFF2-40B4-BE49-F238E27FC236}">
                  <a16:creationId xmlns:a16="http://schemas.microsoft.com/office/drawing/2014/main" id="{8A20D50B-436C-45DE-B34A-307AB317844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82" name="Oval 180">
              <a:extLst>
                <a:ext uri="{FF2B5EF4-FFF2-40B4-BE49-F238E27FC236}">
                  <a16:creationId xmlns:a16="http://schemas.microsoft.com/office/drawing/2014/main" id="{F86D6CC5-99F7-4F67-B6C6-9B1914B7FEA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83" name="Oval 181">
              <a:extLst>
                <a:ext uri="{FF2B5EF4-FFF2-40B4-BE49-F238E27FC236}">
                  <a16:creationId xmlns:a16="http://schemas.microsoft.com/office/drawing/2014/main" id="{FE414B29-75E4-4E91-A4D3-FAF9B5F917C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84" name="Oval 182">
              <a:extLst>
                <a:ext uri="{FF2B5EF4-FFF2-40B4-BE49-F238E27FC236}">
                  <a16:creationId xmlns:a16="http://schemas.microsoft.com/office/drawing/2014/main" id="{FB266984-A19D-4DF0-A8B6-70AD3766B9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85" name="Oval 183">
              <a:extLst>
                <a:ext uri="{FF2B5EF4-FFF2-40B4-BE49-F238E27FC236}">
                  <a16:creationId xmlns:a16="http://schemas.microsoft.com/office/drawing/2014/main" id="{1026CBC4-4C13-44DF-9EDE-BC8743A4AA8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86" name="Oval 184">
              <a:extLst>
                <a:ext uri="{FF2B5EF4-FFF2-40B4-BE49-F238E27FC236}">
                  <a16:creationId xmlns:a16="http://schemas.microsoft.com/office/drawing/2014/main" id="{F48C5D9E-6719-4195-98F4-5BD1F8FBFFB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87" name="Oval 185">
              <a:extLst>
                <a:ext uri="{FF2B5EF4-FFF2-40B4-BE49-F238E27FC236}">
                  <a16:creationId xmlns:a16="http://schemas.microsoft.com/office/drawing/2014/main" id="{15612E4C-A060-46FC-BA67-84D59439F6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88" name="Oval 186">
              <a:extLst>
                <a:ext uri="{FF2B5EF4-FFF2-40B4-BE49-F238E27FC236}">
                  <a16:creationId xmlns:a16="http://schemas.microsoft.com/office/drawing/2014/main" id="{270ED472-868E-47A9-BB70-82204FBCC9D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89" name="Oval 187">
              <a:extLst>
                <a:ext uri="{FF2B5EF4-FFF2-40B4-BE49-F238E27FC236}">
                  <a16:creationId xmlns:a16="http://schemas.microsoft.com/office/drawing/2014/main" id="{C4829973-24E8-4FCA-9C66-2925D9D64F3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90" name="Oval 188">
              <a:extLst>
                <a:ext uri="{FF2B5EF4-FFF2-40B4-BE49-F238E27FC236}">
                  <a16:creationId xmlns:a16="http://schemas.microsoft.com/office/drawing/2014/main" id="{6DFE9282-64FB-4EAD-A972-5DC4AE419F7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91" name="Oval 189">
              <a:extLst>
                <a:ext uri="{FF2B5EF4-FFF2-40B4-BE49-F238E27FC236}">
                  <a16:creationId xmlns:a16="http://schemas.microsoft.com/office/drawing/2014/main" id="{39BA59AC-BB6D-4333-8519-7A4F488A38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92" name="Oval 190">
              <a:extLst>
                <a:ext uri="{FF2B5EF4-FFF2-40B4-BE49-F238E27FC236}">
                  <a16:creationId xmlns:a16="http://schemas.microsoft.com/office/drawing/2014/main" id="{4FCFFF20-E2D1-491B-A9D4-0C4075377BB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93" name="Oval 191">
              <a:extLst>
                <a:ext uri="{FF2B5EF4-FFF2-40B4-BE49-F238E27FC236}">
                  <a16:creationId xmlns:a16="http://schemas.microsoft.com/office/drawing/2014/main" id="{49DFD9EE-620C-4F96-A6E7-64FD4AD0D7C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94" name="Oval 192">
              <a:extLst>
                <a:ext uri="{FF2B5EF4-FFF2-40B4-BE49-F238E27FC236}">
                  <a16:creationId xmlns:a16="http://schemas.microsoft.com/office/drawing/2014/main" id="{2D0DFB50-F697-41EC-89FD-F4CECFDE26D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95" name="Oval 193">
              <a:extLst>
                <a:ext uri="{FF2B5EF4-FFF2-40B4-BE49-F238E27FC236}">
                  <a16:creationId xmlns:a16="http://schemas.microsoft.com/office/drawing/2014/main" id="{1B167A1B-DF21-4CBE-AC58-158C4D305A5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96" name="Oval 194">
              <a:extLst>
                <a:ext uri="{FF2B5EF4-FFF2-40B4-BE49-F238E27FC236}">
                  <a16:creationId xmlns:a16="http://schemas.microsoft.com/office/drawing/2014/main" id="{D84DCE07-09ED-4053-BDF3-405E044DA08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97" name="Oval 195">
              <a:extLst>
                <a:ext uri="{FF2B5EF4-FFF2-40B4-BE49-F238E27FC236}">
                  <a16:creationId xmlns:a16="http://schemas.microsoft.com/office/drawing/2014/main" id="{D9697369-C97C-4F88-B18F-17D2DA3D464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98" name="Oval 196">
              <a:extLst>
                <a:ext uri="{FF2B5EF4-FFF2-40B4-BE49-F238E27FC236}">
                  <a16:creationId xmlns:a16="http://schemas.microsoft.com/office/drawing/2014/main" id="{C79473D4-BCD0-4ADC-AC71-50FB1EFB8C8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99" name="Oval 197">
              <a:extLst>
                <a:ext uri="{FF2B5EF4-FFF2-40B4-BE49-F238E27FC236}">
                  <a16:creationId xmlns:a16="http://schemas.microsoft.com/office/drawing/2014/main" id="{ADEC7EC4-3BAD-4E88-BB5D-B6EE857B39D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00" name="Oval 198">
              <a:extLst>
                <a:ext uri="{FF2B5EF4-FFF2-40B4-BE49-F238E27FC236}">
                  <a16:creationId xmlns:a16="http://schemas.microsoft.com/office/drawing/2014/main" id="{67F8290B-2335-4334-A4D7-D6A94D63B29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01" name="Oval 199">
              <a:extLst>
                <a:ext uri="{FF2B5EF4-FFF2-40B4-BE49-F238E27FC236}">
                  <a16:creationId xmlns:a16="http://schemas.microsoft.com/office/drawing/2014/main" id="{4A5989E6-05D1-4ADF-883B-4CF43335E7A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02" name="Oval 200">
              <a:extLst>
                <a:ext uri="{FF2B5EF4-FFF2-40B4-BE49-F238E27FC236}">
                  <a16:creationId xmlns:a16="http://schemas.microsoft.com/office/drawing/2014/main" id="{0C9D642F-DEB3-4367-B356-26ED6147212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03" name="Oval 201">
              <a:extLst>
                <a:ext uri="{FF2B5EF4-FFF2-40B4-BE49-F238E27FC236}">
                  <a16:creationId xmlns:a16="http://schemas.microsoft.com/office/drawing/2014/main" id="{03BB82B8-6F3D-41FC-AAD7-4D8F85B8202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04" name="Oval 202">
              <a:extLst>
                <a:ext uri="{FF2B5EF4-FFF2-40B4-BE49-F238E27FC236}">
                  <a16:creationId xmlns:a16="http://schemas.microsoft.com/office/drawing/2014/main" id="{8A329F4C-1540-4070-85CD-96AB55AA773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05" name="Oval 203">
              <a:extLst>
                <a:ext uri="{FF2B5EF4-FFF2-40B4-BE49-F238E27FC236}">
                  <a16:creationId xmlns:a16="http://schemas.microsoft.com/office/drawing/2014/main" id="{CBB4846B-0086-4961-9F62-2DFED95E5DA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06" name="Oval 204">
              <a:extLst>
                <a:ext uri="{FF2B5EF4-FFF2-40B4-BE49-F238E27FC236}">
                  <a16:creationId xmlns:a16="http://schemas.microsoft.com/office/drawing/2014/main" id="{CCE462B4-9907-4C44-91C3-527C110AF94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07" name="Oval 205">
              <a:extLst>
                <a:ext uri="{FF2B5EF4-FFF2-40B4-BE49-F238E27FC236}">
                  <a16:creationId xmlns:a16="http://schemas.microsoft.com/office/drawing/2014/main" id="{D9D55926-B087-403B-B1D9-F50D20C812E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08" name="Oval 206">
              <a:extLst>
                <a:ext uri="{FF2B5EF4-FFF2-40B4-BE49-F238E27FC236}">
                  <a16:creationId xmlns:a16="http://schemas.microsoft.com/office/drawing/2014/main" id="{60442441-BFC4-40D7-BFA4-1D4AAD1A827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09" name="Oval 207">
              <a:extLst>
                <a:ext uri="{FF2B5EF4-FFF2-40B4-BE49-F238E27FC236}">
                  <a16:creationId xmlns:a16="http://schemas.microsoft.com/office/drawing/2014/main" id="{EBEF17B0-21A3-4751-9A86-B22B9CFA5B6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10" name="Oval 208">
              <a:extLst>
                <a:ext uri="{FF2B5EF4-FFF2-40B4-BE49-F238E27FC236}">
                  <a16:creationId xmlns:a16="http://schemas.microsoft.com/office/drawing/2014/main" id="{AB127D55-DD74-4DF8-AC60-D4A8A8999D2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11" name="Oval 209">
              <a:extLst>
                <a:ext uri="{FF2B5EF4-FFF2-40B4-BE49-F238E27FC236}">
                  <a16:creationId xmlns:a16="http://schemas.microsoft.com/office/drawing/2014/main" id="{34C321C2-0917-43C2-83A5-8417ABCD28A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12" name="Oval 210">
              <a:extLst>
                <a:ext uri="{FF2B5EF4-FFF2-40B4-BE49-F238E27FC236}">
                  <a16:creationId xmlns:a16="http://schemas.microsoft.com/office/drawing/2014/main" id="{0105A490-B654-4ABF-A891-D7896ABBB47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13" name="Oval 211">
              <a:extLst>
                <a:ext uri="{FF2B5EF4-FFF2-40B4-BE49-F238E27FC236}">
                  <a16:creationId xmlns:a16="http://schemas.microsoft.com/office/drawing/2014/main" id="{D49B3923-3691-4E26-BBE2-1A4797E1FBF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14" name="Oval 212">
              <a:extLst>
                <a:ext uri="{FF2B5EF4-FFF2-40B4-BE49-F238E27FC236}">
                  <a16:creationId xmlns:a16="http://schemas.microsoft.com/office/drawing/2014/main" id="{4160C1C3-5B8C-49EA-87A5-17B203B7586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15" name="Oval 213">
              <a:extLst>
                <a:ext uri="{FF2B5EF4-FFF2-40B4-BE49-F238E27FC236}">
                  <a16:creationId xmlns:a16="http://schemas.microsoft.com/office/drawing/2014/main" id="{B0DF650A-5535-4B70-BE51-333A9D04BA1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16" name="Oval 214">
              <a:extLst>
                <a:ext uri="{FF2B5EF4-FFF2-40B4-BE49-F238E27FC236}">
                  <a16:creationId xmlns:a16="http://schemas.microsoft.com/office/drawing/2014/main" id="{43E8544A-8FFA-411E-ABDA-282EF81FB7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17" name="Oval 215">
              <a:extLst>
                <a:ext uri="{FF2B5EF4-FFF2-40B4-BE49-F238E27FC236}">
                  <a16:creationId xmlns:a16="http://schemas.microsoft.com/office/drawing/2014/main" id="{1FF7C94E-E294-4D02-AC62-C5902CCC98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18" name="Oval 216">
              <a:extLst>
                <a:ext uri="{FF2B5EF4-FFF2-40B4-BE49-F238E27FC236}">
                  <a16:creationId xmlns:a16="http://schemas.microsoft.com/office/drawing/2014/main" id="{8D91C74C-5350-4364-8C32-41F5BEEFA89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19" name="Oval 217">
              <a:extLst>
                <a:ext uri="{FF2B5EF4-FFF2-40B4-BE49-F238E27FC236}">
                  <a16:creationId xmlns:a16="http://schemas.microsoft.com/office/drawing/2014/main" id="{81EA1889-E003-48F7-9CC7-8B84D629A94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</p:grpSp>
      <p:sp>
        <p:nvSpPr>
          <p:cNvPr id="344282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44283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220" name="Rectangle 220">
            <a:extLst>
              <a:ext uri="{FF2B5EF4-FFF2-40B4-BE49-F238E27FC236}">
                <a16:creationId xmlns:a16="http://schemas.microsoft.com/office/drawing/2014/main" id="{826DF858-D979-4D57-8995-36D638D25F3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1FCF0-1FCF-4B85-B07C-B1B17FC136B9}" type="datetime1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221" name="Rectangle 221">
            <a:extLst>
              <a:ext uri="{FF2B5EF4-FFF2-40B4-BE49-F238E27FC236}">
                <a16:creationId xmlns:a16="http://schemas.microsoft.com/office/drawing/2014/main" id="{F81F52DE-5B74-43FD-B52A-45146CF11A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2" name="Rectangle 222">
            <a:extLst>
              <a:ext uri="{FF2B5EF4-FFF2-40B4-BE49-F238E27FC236}">
                <a16:creationId xmlns:a16="http://schemas.microsoft.com/office/drawing/2014/main" id="{55E9706E-830B-4829-8EFB-C8533B83F0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BBDC8C-7275-483E-A3AD-CEFD5BB5FE4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97715697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145FABDE-C94D-45E6-B5B8-F5E3A33A19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A0B93D-7BCA-4E67-A27A-BECB2F0FDF6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BD133900-8A03-4976-9E57-B733DE7F526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32366-95E9-43F1-B6F2-3C4F7B61F93B}" type="datetime1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C24B2543-E206-46F4-9F22-A58995088D3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593475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E44C3D75-EA9C-4977-B6EE-69B9E15568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2C331A-7244-4BBD-9DA4-9113639CA7A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20B24B91-02D3-4CCB-AD80-73D844A5160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87BCB-CD0B-4B0E-BD8A-DF543FF35103}" type="datetime1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6E9476B2-7FA4-4E58-B17E-3743F3285CB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166308"/>
      </p:ext>
    </p:extLst>
  </p:cSld>
  <p:clrMapOvr>
    <a:masterClrMapping/>
  </p:clrMapOvr>
  <p:transition spd="med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18">
            <a:extLst>
              <a:ext uri="{FF2B5EF4-FFF2-40B4-BE49-F238E27FC236}">
                <a16:creationId xmlns:a16="http://schemas.microsoft.com/office/drawing/2014/main" id="{7412CCE1-BEF9-482E-8A68-B1550D65DD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D54716-C7D8-4B15-91B5-B2F8796B554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219">
            <a:extLst>
              <a:ext uri="{FF2B5EF4-FFF2-40B4-BE49-F238E27FC236}">
                <a16:creationId xmlns:a16="http://schemas.microsoft.com/office/drawing/2014/main" id="{9EA2C0AD-249A-4BD0-B61F-A93F9B379A2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565FC-91D5-41BE-8DEF-6401903CE1D0}" type="datetime1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7" name="Rectangle 220">
            <a:extLst>
              <a:ext uri="{FF2B5EF4-FFF2-40B4-BE49-F238E27FC236}">
                <a16:creationId xmlns:a16="http://schemas.microsoft.com/office/drawing/2014/main" id="{DFFCB3A6-F262-4445-9AAC-66A4B137BED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313321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AFAD8EC7-0F41-4A5A-8866-A04238A183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4E1065-669A-4C5B-836E-03AB7E97314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07524183-AFD7-4DA7-8DA0-DDE0D280DFC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184DC-1343-4DBD-823D-915C3794C5DE}" type="datetime1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2DC2B3DB-B774-43E3-97A2-4D182408F46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923259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A8C93581-ADCF-44F9-951F-1E05067F71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9990F7-24B0-4AF1-86EC-7AE8CCF5383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C8141855-977D-47B6-81B7-29B6AE636AC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FB36A-CE2E-4E39-8653-A889E26EC143}" type="datetime1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2A55A8A5-B2B4-4E6F-9CFE-BBCB734851B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234138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18">
            <a:extLst>
              <a:ext uri="{FF2B5EF4-FFF2-40B4-BE49-F238E27FC236}">
                <a16:creationId xmlns:a16="http://schemas.microsoft.com/office/drawing/2014/main" id="{58BF0E12-7348-40CA-8A61-873F22CD43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76F09A-0384-4403-A6BC-F5BB102EEB5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219">
            <a:extLst>
              <a:ext uri="{FF2B5EF4-FFF2-40B4-BE49-F238E27FC236}">
                <a16:creationId xmlns:a16="http://schemas.microsoft.com/office/drawing/2014/main" id="{2CD3F780-8250-49EF-8BB3-2966A66F458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084E-D405-4BCB-9C06-E3E9C4E7D440}" type="datetime1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7" name="Rectangle 220">
            <a:extLst>
              <a:ext uri="{FF2B5EF4-FFF2-40B4-BE49-F238E27FC236}">
                <a16:creationId xmlns:a16="http://schemas.microsoft.com/office/drawing/2014/main" id="{AED60606-27BE-45F2-8308-99DED1C8799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442699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18">
            <a:extLst>
              <a:ext uri="{FF2B5EF4-FFF2-40B4-BE49-F238E27FC236}">
                <a16:creationId xmlns:a16="http://schemas.microsoft.com/office/drawing/2014/main" id="{AD903525-ED16-45FA-AB15-EB8E43D906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54B4BA-FF13-487B-A412-22B0A2DA2C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8" name="Rectangle 219">
            <a:extLst>
              <a:ext uri="{FF2B5EF4-FFF2-40B4-BE49-F238E27FC236}">
                <a16:creationId xmlns:a16="http://schemas.microsoft.com/office/drawing/2014/main" id="{0D797DA4-E0B6-4780-936E-1887D5492AA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40F0E-10B2-49E3-BCA7-73535ECACF36}" type="datetime1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9" name="Rectangle 220">
            <a:extLst>
              <a:ext uri="{FF2B5EF4-FFF2-40B4-BE49-F238E27FC236}">
                <a16:creationId xmlns:a16="http://schemas.microsoft.com/office/drawing/2014/main" id="{7B3274A0-E3AC-47F6-88E3-32916B36AFC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09758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18">
            <a:extLst>
              <a:ext uri="{FF2B5EF4-FFF2-40B4-BE49-F238E27FC236}">
                <a16:creationId xmlns:a16="http://schemas.microsoft.com/office/drawing/2014/main" id="{2E1619DE-FF17-4348-B35D-670830A4FD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4F5B34-CC77-4DB7-954D-5B5CC3D02B2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4" name="Rectangle 219">
            <a:extLst>
              <a:ext uri="{FF2B5EF4-FFF2-40B4-BE49-F238E27FC236}">
                <a16:creationId xmlns:a16="http://schemas.microsoft.com/office/drawing/2014/main" id="{F639E456-CF06-4D8E-92AF-AECF5C68FFB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25401-2E7B-41B2-B9D0-43B41B55E403}" type="datetime1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Rectangle 220">
            <a:extLst>
              <a:ext uri="{FF2B5EF4-FFF2-40B4-BE49-F238E27FC236}">
                <a16:creationId xmlns:a16="http://schemas.microsoft.com/office/drawing/2014/main" id="{122DDEA0-FA68-4A5E-9AE7-534A05F17B6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335828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>
            <a:extLst>
              <a:ext uri="{FF2B5EF4-FFF2-40B4-BE49-F238E27FC236}">
                <a16:creationId xmlns:a16="http://schemas.microsoft.com/office/drawing/2014/main" id="{EB448384-CE92-4D1D-8C42-60A6DC7409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2875F4-B44C-4017-B633-5F609A2E924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3" name="Rectangle 219">
            <a:extLst>
              <a:ext uri="{FF2B5EF4-FFF2-40B4-BE49-F238E27FC236}">
                <a16:creationId xmlns:a16="http://schemas.microsoft.com/office/drawing/2014/main" id="{C20B424E-0BE9-4910-B079-98B81850EBC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44420-4F8C-4F09-81E9-46A98FFF5AFD}" type="datetime1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4" name="Rectangle 220">
            <a:extLst>
              <a:ext uri="{FF2B5EF4-FFF2-40B4-BE49-F238E27FC236}">
                <a16:creationId xmlns:a16="http://schemas.microsoft.com/office/drawing/2014/main" id="{A67A6ECA-2C68-4616-8EC8-AA6F1E3BA5F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048445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18">
            <a:extLst>
              <a:ext uri="{FF2B5EF4-FFF2-40B4-BE49-F238E27FC236}">
                <a16:creationId xmlns:a16="http://schemas.microsoft.com/office/drawing/2014/main" id="{890BE7E9-65EA-4DA0-98AC-1AD63300FE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1E6EDF-59CC-442C-B449-6A0D3F068AD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219">
            <a:extLst>
              <a:ext uri="{FF2B5EF4-FFF2-40B4-BE49-F238E27FC236}">
                <a16:creationId xmlns:a16="http://schemas.microsoft.com/office/drawing/2014/main" id="{21E47C67-84CD-4A01-BCC7-E5E603FC411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6B7AF-4FD6-458E-904A-BCF71675011F}" type="datetime1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7" name="Rectangle 220">
            <a:extLst>
              <a:ext uri="{FF2B5EF4-FFF2-40B4-BE49-F238E27FC236}">
                <a16:creationId xmlns:a16="http://schemas.microsoft.com/office/drawing/2014/main" id="{6C34ED14-FA35-4E87-B079-C542E50DFF8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596179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18">
            <a:extLst>
              <a:ext uri="{FF2B5EF4-FFF2-40B4-BE49-F238E27FC236}">
                <a16:creationId xmlns:a16="http://schemas.microsoft.com/office/drawing/2014/main" id="{1AC7993D-8FD1-4259-AF79-6A0714B10F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CA7BD8-E403-4AA8-BD5A-FDEA105E1E8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219">
            <a:extLst>
              <a:ext uri="{FF2B5EF4-FFF2-40B4-BE49-F238E27FC236}">
                <a16:creationId xmlns:a16="http://schemas.microsoft.com/office/drawing/2014/main" id="{B04FE571-64FF-4E54-AD23-39EC5DA91AB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CE39F-B2D5-41FB-8CA1-A129ECEBEB2E}" type="datetime1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7" name="Rectangle 220">
            <a:extLst>
              <a:ext uri="{FF2B5EF4-FFF2-40B4-BE49-F238E27FC236}">
                <a16:creationId xmlns:a16="http://schemas.microsoft.com/office/drawing/2014/main" id="{9D3C58B6-718B-4A92-B587-6B1F2156259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277767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69438708-D5B8-4D00-9CCD-FE1A165DB786}"/>
              </a:ext>
            </a:extLst>
          </p:cNvPr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343043" name="Rectangle 3">
              <a:extLst>
                <a:ext uri="{FF2B5EF4-FFF2-40B4-BE49-F238E27FC236}">
                  <a16:creationId xmlns:a16="http://schemas.microsoft.com/office/drawing/2014/main" id="{C7427EA3-3359-4947-9454-B9E3D8A715C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44" name="Rectangle 4">
              <a:extLst>
                <a:ext uri="{FF2B5EF4-FFF2-40B4-BE49-F238E27FC236}">
                  <a16:creationId xmlns:a16="http://schemas.microsoft.com/office/drawing/2014/main" id="{B65E07C4-3A6F-4D2E-BC39-22832BB2E1D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45" name="Rectangle 5">
              <a:extLst>
                <a:ext uri="{FF2B5EF4-FFF2-40B4-BE49-F238E27FC236}">
                  <a16:creationId xmlns:a16="http://schemas.microsoft.com/office/drawing/2014/main" id="{6DD27C26-22E5-4B1D-A8FF-2D6F37DD4B2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46" name="Rectangle 6">
              <a:extLst>
                <a:ext uri="{FF2B5EF4-FFF2-40B4-BE49-F238E27FC236}">
                  <a16:creationId xmlns:a16="http://schemas.microsoft.com/office/drawing/2014/main" id="{E729FEFA-8AF5-47AC-ABF2-214A304EF89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47" name="Rectangle 7">
              <a:extLst>
                <a:ext uri="{FF2B5EF4-FFF2-40B4-BE49-F238E27FC236}">
                  <a16:creationId xmlns:a16="http://schemas.microsoft.com/office/drawing/2014/main" id="{9A19EDB8-0E9A-428C-9C63-B1EDC4D2499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48" name="Rectangle 8">
              <a:extLst>
                <a:ext uri="{FF2B5EF4-FFF2-40B4-BE49-F238E27FC236}">
                  <a16:creationId xmlns:a16="http://schemas.microsoft.com/office/drawing/2014/main" id="{97F94453-F4FE-4914-8E24-4431D773CE0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49" name="Rectangle 9">
              <a:extLst>
                <a:ext uri="{FF2B5EF4-FFF2-40B4-BE49-F238E27FC236}">
                  <a16:creationId xmlns:a16="http://schemas.microsoft.com/office/drawing/2014/main" id="{A950C0C5-922E-4BEF-A530-81199A577F8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50" name="Rectangle 10">
              <a:extLst>
                <a:ext uri="{FF2B5EF4-FFF2-40B4-BE49-F238E27FC236}">
                  <a16:creationId xmlns:a16="http://schemas.microsoft.com/office/drawing/2014/main" id="{1A3E0C36-7EDC-4F41-9F68-9E81C1BA85A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51" name="Rectangle 11">
              <a:extLst>
                <a:ext uri="{FF2B5EF4-FFF2-40B4-BE49-F238E27FC236}">
                  <a16:creationId xmlns:a16="http://schemas.microsoft.com/office/drawing/2014/main" id="{26784D46-4BA0-4826-9D42-D77F98DC7DC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52" name="Rectangle 12">
              <a:extLst>
                <a:ext uri="{FF2B5EF4-FFF2-40B4-BE49-F238E27FC236}">
                  <a16:creationId xmlns:a16="http://schemas.microsoft.com/office/drawing/2014/main" id="{818FA6F1-B434-4B6A-8E8E-688F77DFEFC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53" name="Rectangle 13">
              <a:extLst>
                <a:ext uri="{FF2B5EF4-FFF2-40B4-BE49-F238E27FC236}">
                  <a16:creationId xmlns:a16="http://schemas.microsoft.com/office/drawing/2014/main" id="{F69AD351-6D45-4546-8FC3-4056CE221C2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54" name="Rectangle 14">
              <a:extLst>
                <a:ext uri="{FF2B5EF4-FFF2-40B4-BE49-F238E27FC236}">
                  <a16:creationId xmlns:a16="http://schemas.microsoft.com/office/drawing/2014/main" id="{22D66A42-24F2-4148-82AA-2BF61E236A1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55" name="Rectangle 15">
              <a:extLst>
                <a:ext uri="{FF2B5EF4-FFF2-40B4-BE49-F238E27FC236}">
                  <a16:creationId xmlns:a16="http://schemas.microsoft.com/office/drawing/2014/main" id="{2D4D1234-0E0C-48AC-8B44-31891263088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56" name="Rectangle 16">
              <a:extLst>
                <a:ext uri="{FF2B5EF4-FFF2-40B4-BE49-F238E27FC236}">
                  <a16:creationId xmlns:a16="http://schemas.microsoft.com/office/drawing/2014/main" id="{E75327CC-86BE-4A2C-BBE1-962287E3E9F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57" name="Rectangle 17">
              <a:extLst>
                <a:ext uri="{FF2B5EF4-FFF2-40B4-BE49-F238E27FC236}">
                  <a16:creationId xmlns:a16="http://schemas.microsoft.com/office/drawing/2014/main" id="{822AA75B-F23C-4CEC-B8EE-81E99BEE33C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58" name="Rectangle 18">
              <a:extLst>
                <a:ext uri="{FF2B5EF4-FFF2-40B4-BE49-F238E27FC236}">
                  <a16:creationId xmlns:a16="http://schemas.microsoft.com/office/drawing/2014/main" id="{BA5D2A2F-F7E6-4C01-9DB5-2516FCEF00B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59" name="Rectangle 19">
              <a:extLst>
                <a:ext uri="{FF2B5EF4-FFF2-40B4-BE49-F238E27FC236}">
                  <a16:creationId xmlns:a16="http://schemas.microsoft.com/office/drawing/2014/main" id="{3FB0F925-53A9-4F32-9D4C-58137B8E4DF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60" name="Rectangle 20">
              <a:extLst>
                <a:ext uri="{FF2B5EF4-FFF2-40B4-BE49-F238E27FC236}">
                  <a16:creationId xmlns:a16="http://schemas.microsoft.com/office/drawing/2014/main" id="{626AFF4C-83E1-47B3-9730-949B2371332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61" name="Rectangle 21">
              <a:extLst>
                <a:ext uri="{FF2B5EF4-FFF2-40B4-BE49-F238E27FC236}">
                  <a16:creationId xmlns:a16="http://schemas.microsoft.com/office/drawing/2014/main" id="{821886D9-775D-4F0B-9CA4-1B6F016A902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62" name="Rectangle 22">
              <a:extLst>
                <a:ext uri="{FF2B5EF4-FFF2-40B4-BE49-F238E27FC236}">
                  <a16:creationId xmlns:a16="http://schemas.microsoft.com/office/drawing/2014/main" id="{C7F9C4CB-4123-45C7-BCE7-D195341A9F3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63" name="Rectangle 23">
              <a:extLst>
                <a:ext uri="{FF2B5EF4-FFF2-40B4-BE49-F238E27FC236}">
                  <a16:creationId xmlns:a16="http://schemas.microsoft.com/office/drawing/2014/main" id="{D3EBB81C-AD51-485D-B345-59B11058B55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64" name="Rectangle 24">
              <a:extLst>
                <a:ext uri="{FF2B5EF4-FFF2-40B4-BE49-F238E27FC236}">
                  <a16:creationId xmlns:a16="http://schemas.microsoft.com/office/drawing/2014/main" id="{4B40E34F-B6F3-420A-A62E-9364FA7128E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65" name="Rectangle 25">
              <a:extLst>
                <a:ext uri="{FF2B5EF4-FFF2-40B4-BE49-F238E27FC236}">
                  <a16:creationId xmlns:a16="http://schemas.microsoft.com/office/drawing/2014/main" id="{5615DABF-97AF-4EA1-84E8-42E018FD8CF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66" name="Rectangle 26">
              <a:extLst>
                <a:ext uri="{FF2B5EF4-FFF2-40B4-BE49-F238E27FC236}">
                  <a16:creationId xmlns:a16="http://schemas.microsoft.com/office/drawing/2014/main" id="{76C247FB-664E-421B-A067-677D7093D98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67" name="Rectangle 27">
              <a:extLst>
                <a:ext uri="{FF2B5EF4-FFF2-40B4-BE49-F238E27FC236}">
                  <a16:creationId xmlns:a16="http://schemas.microsoft.com/office/drawing/2014/main" id="{B57B7751-D067-451D-851F-F344D144CB6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68" name="Rectangle 28">
              <a:extLst>
                <a:ext uri="{FF2B5EF4-FFF2-40B4-BE49-F238E27FC236}">
                  <a16:creationId xmlns:a16="http://schemas.microsoft.com/office/drawing/2014/main" id="{5EFA61B2-A1EB-413B-A8E6-C692BC9EDEB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69" name="Rectangle 29">
              <a:extLst>
                <a:ext uri="{FF2B5EF4-FFF2-40B4-BE49-F238E27FC236}">
                  <a16:creationId xmlns:a16="http://schemas.microsoft.com/office/drawing/2014/main" id="{F09B0A84-CB98-408A-81E6-82D82CD7DA0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70" name="Rectangle 30">
              <a:extLst>
                <a:ext uri="{FF2B5EF4-FFF2-40B4-BE49-F238E27FC236}">
                  <a16:creationId xmlns:a16="http://schemas.microsoft.com/office/drawing/2014/main" id="{F61BF1D4-A250-4CFC-A926-AFCDA0227A1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71" name="Rectangle 31">
              <a:extLst>
                <a:ext uri="{FF2B5EF4-FFF2-40B4-BE49-F238E27FC236}">
                  <a16:creationId xmlns:a16="http://schemas.microsoft.com/office/drawing/2014/main" id="{788E1E6B-AACC-4C79-B749-8CB20DD4274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72" name="Rectangle 32">
              <a:extLst>
                <a:ext uri="{FF2B5EF4-FFF2-40B4-BE49-F238E27FC236}">
                  <a16:creationId xmlns:a16="http://schemas.microsoft.com/office/drawing/2014/main" id="{43F3880D-0AA1-4E35-834F-96F368E820E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73" name="Rectangle 33">
              <a:extLst>
                <a:ext uri="{FF2B5EF4-FFF2-40B4-BE49-F238E27FC236}">
                  <a16:creationId xmlns:a16="http://schemas.microsoft.com/office/drawing/2014/main" id="{B8A75CAD-8976-4DC4-9D7A-D827E18C46C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74" name="Rectangle 34">
              <a:extLst>
                <a:ext uri="{FF2B5EF4-FFF2-40B4-BE49-F238E27FC236}">
                  <a16:creationId xmlns:a16="http://schemas.microsoft.com/office/drawing/2014/main" id="{1EC616B5-92E4-4E65-811A-951C7FAC69E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kumimoji="0" lang="ru-RU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3075" name="Oval 35">
              <a:extLst>
                <a:ext uri="{FF2B5EF4-FFF2-40B4-BE49-F238E27FC236}">
                  <a16:creationId xmlns:a16="http://schemas.microsoft.com/office/drawing/2014/main" id="{D1772BBC-5A9D-4900-8AD0-B6D8A7AE3FC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076" name="Oval 36">
              <a:extLst>
                <a:ext uri="{FF2B5EF4-FFF2-40B4-BE49-F238E27FC236}">
                  <a16:creationId xmlns:a16="http://schemas.microsoft.com/office/drawing/2014/main" id="{51A8CA3D-4B2D-46B6-9728-15743B6F43A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077" name="Oval 37">
              <a:extLst>
                <a:ext uri="{FF2B5EF4-FFF2-40B4-BE49-F238E27FC236}">
                  <a16:creationId xmlns:a16="http://schemas.microsoft.com/office/drawing/2014/main" id="{98487BD2-7898-42DF-A3AE-6E8D66C12B8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078" name="Oval 38">
              <a:extLst>
                <a:ext uri="{FF2B5EF4-FFF2-40B4-BE49-F238E27FC236}">
                  <a16:creationId xmlns:a16="http://schemas.microsoft.com/office/drawing/2014/main" id="{7E3A0E76-080A-4FF9-9002-10D0B198601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079" name="Oval 39">
              <a:extLst>
                <a:ext uri="{FF2B5EF4-FFF2-40B4-BE49-F238E27FC236}">
                  <a16:creationId xmlns:a16="http://schemas.microsoft.com/office/drawing/2014/main" id="{4F07889A-1894-43DD-9884-5AEFD27017C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080" name="Oval 40">
              <a:extLst>
                <a:ext uri="{FF2B5EF4-FFF2-40B4-BE49-F238E27FC236}">
                  <a16:creationId xmlns:a16="http://schemas.microsoft.com/office/drawing/2014/main" id="{B3FCD1F2-CDCB-4758-BD53-568FC34FD2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081" name="Oval 41">
              <a:extLst>
                <a:ext uri="{FF2B5EF4-FFF2-40B4-BE49-F238E27FC236}">
                  <a16:creationId xmlns:a16="http://schemas.microsoft.com/office/drawing/2014/main" id="{C805E9BE-A28A-4797-B163-D30ACBAF799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082" name="Oval 42">
              <a:extLst>
                <a:ext uri="{FF2B5EF4-FFF2-40B4-BE49-F238E27FC236}">
                  <a16:creationId xmlns:a16="http://schemas.microsoft.com/office/drawing/2014/main" id="{EBF53188-DC31-4065-A097-396BCB79E18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083" name="Oval 43">
              <a:extLst>
                <a:ext uri="{FF2B5EF4-FFF2-40B4-BE49-F238E27FC236}">
                  <a16:creationId xmlns:a16="http://schemas.microsoft.com/office/drawing/2014/main" id="{44CAAE96-53BC-41A4-93D0-3EB9990CBB4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084" name="Oval 44">
              <a:extLst>
                <a:ext uri="{FF2B5EF4-FFF2-40B4-BE49-F238E27FC236}">
                  <a16:creationId xmlns:a16="http://schemas.microsoft.com/office/drawing/2014/main" id="{129BCC50-B54B-4516-A2D2-79A0FABB1D7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085" name="Oval 45">
              <a:extLst>
                <a:ext uri="{FF2B5EF4-FFF2-40B4-BE49-F238E27FC236}">
                  <a16:creationId xmlns:a16="http://schemas.microsoft.com/office/drawing/2014/main" id="{3754798E-4680-4D6F-A8A1-AF364DCE722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086" name="Oval 46">
              <a:extLst>
                <a:ext uri="{FF2B5EF4-FFF2-40B4-BE49-F238E27FC236}">
                  <a16:creationId xmlns:a16="http://schemas.microsoft.com/office/drawing/2014/main" id="{E91AB378-1418-4DF9-AADA-88E1DF900B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087" name="Oval 47">
              <a:extLst>
                <a:ext uri="{FF2B5EF4-FFF2-40B4-BE49-F238E27FC236}">
                  <a16:creationId xmlns:a16="http://schemas.microsoft.com/office/drawing/2014/main" id="{99A9D27B-C32B-40BD-9B36-242FD1F86D7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088" name="Oval 48">
              <a:extLst>
                <a:ext uri="{FF2B5EF4-FFF2-40B4-BE49-F238E27FC236}">
                  <a16:creationId xmlns:a16="http://schemas.microsoft.com/office/drawing/2014/main" id="{81F11410-41E3-4526-886B-5834A184D04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089" name="Oval 49">
              <a:extLst>
                <a:ext uri="{FF2B5EF4-FFF2-40B4-BE49-F238E27FC236}">
                  <a16:creationId xmlns:a16="http://schemas.microsoft.com/office/drawing/2014/main" id="{CE95BF10-8FF7-4025-8E0A-F15ECB87D3E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090" name="Oval 50">
              <a:extLst>
                <a:ext uri="{FF2B5EF4-FFF2-40B4-BE49-F238E27FC236}">
                  <a16:creationId xmlns:a16="http://schemas.microsoft.com/office/drawing/2014/main" id="{3E65A973-68A0-418B-AEE1-F5ABB6EEEBE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091" name="Oval 51">
              <a:extLst>
                <a:ext uri="{FF2B5EF4-FFF2-40B4-BE49-F238E27FC236}">
                  <a16:creationId xmlns:a16="http://schemas.microsoft.com/office/drawing/2014/main" id="{D26C39E3-AB35-4460-A566-0A901FBCE24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092" name="Oval 52">
              <a:extLst>
                <a:ext uri="{FF2B5EF4-FFF2-40B4-BE49-F238E27FC236}">
                  <a16:creationId xmlns:a16="http://schemas.microsoft.com/office/drawing/2014/main" id="{BC90CFB8-8029-4115-BDEF-5ED072A830C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093" name="Oval 53">
              <a:extLst>
                <a:ext uri="{FF2B5EF4-FFF2-40B4-BE49-F238E27FC236}">
                  <a16:creationId xmlns:a16="http://schemas.microsoft.com/office/drawing/2014/main" id="{179ED740-3A0E-45F8-8909-73FCF3955BD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094" name="Oval 54">
              <a:extLst>
                <a:ext uri="{FF2B5EF4-FFF2-40B4-BE49-F238E27FC236}">
                  <a16:creationId xmlns:a16="http://schemas.microsoft.com/office/drawing/2014/main" id="{A95F6D7F-F75F-4D36-8D3E-B9D71ADF9CA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095" name="Oval 55">
              <a:extLst>
                <a:ext uri="{FF2B5EF4-FFF2-40B4-BE49-F238E27FC236}">
                  <a16:creationId xmlns:a16="http://schemas.microsoft.com/office/drawing/2014/main" id="{49BCD538-8EB7-4900-A0FA-CE775F2C1D5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096" name="Oval 56">
              <a:extLst>
                <a:ext uri="{FF2B5EF4-FFF2-40B4-BE49-F238E27FC236}">
                  <a16:creationId xmlns:a16="http://schemas.microsoft.com/office/drawing/2014/main" id="{A92F4E46-5A08-4235-B510-F5895F97F7D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097" name="Oval 57">
              <a:extLst>
                <a:ext uri="{FF2B5EF4-FFF2-40B4-BE49-F238E27FC236}">
                  <a16:creationId xmlns:a16="http://schemas.microsoft.com/office/drawing/2014/main" id="{7C89E949-28FB-4731-AA93-47E96BC59F6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098" name="Oval 58">
              <a:extLst>
                <a:ext uri="{FF2B5EF4-FFF2-40B4-BE49-F238E27FC236}">
                  <a16:creationId xmlns:a16="http://schemas.microsoft.com/office/drawing/2014/main" id="{74D90AE6-8F7D-4343-BF5A-CE739CA7D84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099" name="Oval 59">
              <a:extLst>
                <a:ext uri="{FF2B5EF4-FFF2-40B4-BE49-F238E27FC236}">
                  <a16:creationId xmlns:a16="http://schemas.microsoft.com/office/drawing/2014/main" id="{752A8F9C-2432-4689-9101-A6902197542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00" name="Oval 60">
              <a:extLst>
                <a:ext uri="{FF2B5EF4-FFF2-40B4-BE49-F238E27FC236}">
                  <a16:creationId xmlns:a16="http://schemas.microsoft.com/office/drawing/2014/main" id="{91A3D06B-6CE6-4562-BF68-85109DF4AF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01" name="Oval 61">
              <a:extLst>
                <a:ext uri="{FF2B5EF4-FFF2-40B4-BE49-F238E27FC236}">
                  <a16:creationId xmlns:a16="http://schemas.microsoft.com/office/drawing/2014/main" id="{5A734A10-4BAE-45EE-81E9-6E9210CCFE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02" name="Oval 62">
              <a:extLst>
                <a:ext uri="{FF2B5EF4-FFF2-40B4-BE49-F238E27FC236}">
                  <a16:creationId xmlns:a16="http://schemas.microsoft.com/office/drawing/2014/main" id="{015EBCC2-332C-4700-9359-D4AF9AAD3A6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03" name="Oval 63">
              <a:extLst>
                <a:ext uri="{FF2B5EF4-FFF2-40B4-BE49-F238E27FC236}">
                  <a16:creationId xmlns:a16="http://schemas.microsoft.com/office/drawing/2014/main" id="{7C81D33E-75EF-4B33-854B-DBBF8217147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04" name="Oval 64">
              <a:extLst>
                <a:ext uri="{FF2B5EF4-FFF2-40B4-BE49-F238E27FC236}">
                  <a16:creationId xmlns:a16="http://schemas.microsoft.com/office/drawing/2014/main" id="{2DF9F3D5-BFAD-4A44-8DF5-E7424FDB7CB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05" name="Oval 65">
              <a:extLst>
                <a:ext uri="{FF2B5EF4-FFF2-40B4-BE49-F238E27FC236}">
                  <a16:creationId xmlns:a16="http://schemas.microsoft.com/office/drawing/2014/main" id="{F43EC173-F564-40A9-AA7A-D6E03FA7CEE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06" name="Oval 66">
              <a:extLst>
                <a:ext uri="{FF2B5EF4-FFF2-40B4-BE49-F238E27FC236}">
                  <a16:creationId xmlns:a16="http://schemas.microsoft.com/office/drawing/2014/main" id="{1151A701-5D1E-4546-8E3B-84265665206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07" name="Oval 67">
              <a:extLst>
                <a:ext uri="{FF2B5EF4-FFF2-40B4-BE49-F238E27FC236}">
                  <a16:creationId xmlns:a16="http://schemas.microsoft.com/office/drawing/2014/main" id="{71CBF14F-AB44-46B4-A6D3-2813D7AC7AB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08" name="Oval 68">
              <a:extLst>
                <a:ext uri="{FF2B5EF4-FFF2-40B4-BE49-F238E27FC236}">
                  <a16:creationId xmlns:a16="http://schemas.microsoft.com/office/drawing/2014/main" id="{CD29E913-C50C-47EF-9952-1602232913C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09" name="Oval 69">
              <a:extLst>
                <a:ext uri="{FF2B5EF4-FFF2-40B4-BE49-F238E27FC236}">
                  <a16:creationId xmlns:a16="http://schemas.microsoft.com/office/drawing/2014/main" id="{A1D5CE65-CD47-4702-8D5D-354A214EA8A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10" name="Oval 70">
              <a:extLst>
                <a:ext uri="{FF2B5EF4-FFF2-40B4-BE49-F238E27FC236}">
                  <a16:creationId xmlns:a16="http://schemas.microsoft.com/office/drawing/2014/main" id="{56BCDB57-DC7A-46C3-A22A-25AAFEDF78F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11" name="Oval 71">
              <a:extLst>
                <a:ext uri="{FF2B5EF4-FFF2-40B4-BE49-F238E27FC236}">
                  <a16:creationId xmlns:a16="http://schemas.microsoft.com/office/drawing/2014/main" id="{007542E9-34AF-4635-B8DE-5E5C9A5D610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12" name="Oval 72">
              <a:extLst>
                <a:ext uri="{FF2B5EF4-FFF2-40B4-BE49-F238E27FC236}">
                  <a16:creationId xmlns:a16="http://schemas.microsoft.com/office/drawing/2014/main" id="{2B0CCDBE-ADB8-4CD9-9117-DC6F2377D72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13" name="Oval 73">
              <a:extLst>
                <a:ext uri="{FF2B5EF4-FFF2-40B4-BE49-F238E27FC236}">
                  <a16:creationId xmlns:a16="http://schemas.microsoft.com/office/drawing/2014/main" id="{9531B34A-A8F9-4D6C-A012-4E3668C86CD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14" name="Oval 74">
              <a:extLst>
                <a:ext uri="{FF2B5EF4-FFF2-40B4-BE49-F238E27FC236}">
                  <a16:creationId xmlns:a16="http://schemas.microsoft.com/office/drawing/2014/main" id="{288427D4-D2B0-4C3F-AF56-32B97861D23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15" name="Oval 75">
              <a:extLst>
                <a:ext uri="{FF2B5EF4-FFF2-40B4-BE49-F238E27FC236}">
                  <a16:creationId xmlns:a16="http://schemas.microsoft.com/office/drawing/2014/main" id="{FAD73A3A-0896-4770-AFE8-4943F213F4F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16" name="Oval 76">
              <a:extLst>
                <a:ext uri="{FF2B5EF4-FFF2-40B4-BE49-F238E27FC236}">
                  <a16:creationId xmlns:a16="http://schemas.microsoft.com/office/drawing/2014/main" id="{E889CC28-624B-47AD-9397-19DF903182A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17" name="Oval 77">
              <a:extLst>
                <a:ext uri="{FF2B5EF4-FFF2-40B4-BE49-F238E27FC236}">
                  <a16:creationId xmlns:a16="http://schemas.microsoft.com/office/drawing/2014/main" id="{6537F3AA-AC45-4999-AB04-C94FC15EC66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18" name="Oval 78">
              <a:extLst>
                <a:ext uri="{FF2B5EF4-FFF2-40B4-BE49-F238E27FC236}">
                  <a16:creationId xmlns:a16="http://schemas.microsoft.com/office/drawing/2014/main" id="{23608582-7DE6-41A5-BA7C-65F00117F28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19" name="Oval 79">
              <a:extLst>
                <a:ext uri="{FF2B5EF4-FFF2-40B4-BE49-F238E27FC236}">
                  <a16:creationId xmlns:a16="http://schemas.microsoft.com/office/drawing/2014/main" id="{72A912D2-EE05-4DF4-8DED-44B2A9CAADE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20" name="Oval 80">
              <a:extLst>
                <a:ext uri="{FF2B5EF4-FFF2-40B4-BE49-F238E27FC236}">
                  <a16:creationId xmlns:a16="http://schemas.microsoft.com/office/drawing/2014/main" id="{A68019CF-97A9-4A8F-855D-3ECFC130790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21" name="Oval 81">
              <a:extLst>
                <a:ext uri="{FF2B5EF4-FFF2-40B4-BE49-F238E27FC236}">
                  <a16:creationId xmlns:a16="http://schemas.microsoft.com/office/drawing/2014/main" id="{6C9AC9E5-C18A-44B3-B8C7-12DE43F5796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22" name="Oval 82">
              <a:extLst>
                <a:ext uri="{FF2B5EF4-FFF2-40B4-BE49-F238E27FC236}">
                  <a16:creationId xmlns:a16="http://schemas.microsoft.com/office/drawing/2014/main" id="{DE159B7A-AD21-4901-8287-A8871EB3178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23" name="Oval 83">
              <a:extLst>
                <a:ext uri="{FF2B5EF4-FFF2-40B4-BE49-F238E27FC236}">
                  <a16:creationId xmlns:a16="http://schemas.microsoft.com/office/drawing/2014/main" id="{3E103659-01C3-4001-9771-D0EDD50A476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24" name="Oval 84">
              <a:extLst>
                <a:ext uri="{FF2B5EF4-FFF2-40B4-BE49-F238E27FC236}">
                  <a16:creationId xmlns:a16="http://schemas.microsoft.com/office/drawing/2014/main" id="{BB15E518-B270-4F64-A622-07AADCEB153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25" name="Oval 85">
              <a:extLst>
                <a:ext uri="{FF2B5EF4-FFF2-40B4-BE49-F238E27FC236}">
                  <a16:creationId xmlns:a16="http://schemas.microsoft.com/office/drawing/2014/main" id="{36130E8C-970E-4DE4-B778-75D7AEB72E0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26" name="Oval 86">
              <a:extLst>
                <a:ext uri="{FF2B5EF4-FFF2-40B4-BE49-F238E27FC236}">
                  <a16:creationId xmlns:a16="http://schemas.microsoft.com/office/drawing/2014/main" id="{2223A218-84F6-42C2-AF13-B87D87971B3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27" name="Oval 87">
              <a:extLst>
                <a:ext uri="{FF2B5EF4-FFF2-40B4-BE49-F238E27FC236}">
                  <a16:creationId xmlns:a16="http://schemas.microsoft.com/office/drawing/2014/main" id="{162A6C9F-92E7-473F-8CC0-50EB471ED58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28" name="Oval 88">
              <a:extLst>
                <a:ext uri="{FF2B5EF4-FFF2-40B4-BE49-F238E27FC236}">
                  <a16:creationId xmlns:a16="http://schemas.microsoft.com/office/drawing/2014/main" id="{FE2A586D-053B-43F3-B6FB-A54C3E8CC32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29" name="Oval 89">
              <a:extLst>
                <a:ext uri="{FF2B5EF4-FFF2-40B4-BE49-F238E27FC236}">
                  <a16:creationId xmlns:a16="http://schemas.microsoft.com/office/drawing/2014/main" id="{4617C25C-4BBF-4043-8946-15AA21CE5AB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30" name="Oval 90">
              <a:extLst>
                <a:ext uri="{FF2B5EF4-FFF2-40B4-BE49-F238E27FC236}">
                  <a16:creationId xmlns:a16="http://schemas.microsoft.com/office/drawing/2014/main" id="{86AE390A-0C9E-4935-BBA0-A5FFC2E6EE0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31" name="Oval 91">
              <a:extLst>
                <a:ext uri="{FF2B5EF4-FFF2-40B4-BE49-F238E27FC236}">
                  <a16:creationId xmlns:a16="http://schemas.microsoft.com/office/drawing/2014/main" id="{A8CED835-85D2-46C7-920F-6EB59401197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32" name="Oval 92">
              <a:extLst>
                <a:ext uri="{FF2B5EF4-FFF2-40B4-BE49-F238E27FC236}">
                  <a16:creationId xmlns:a16="http://schemas.microsoft.com/office/drawing/2014/main" id="{EBE27CAC-4EC1-4A98-B24C-300AAEAFF3A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33" name="Oval 93">
              <a:extLst>
                <a:ext uri="{FF2B5EF4-FFF2-40B4-BE49-F238E27FC236}">
                  <a16:creationId xmlns:a16="http://schemas.microsoft.com/office/drawing/2014/main" id="{9D44AC57-3C68-4648-96B0-C7AB0961A45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34" name="Oval 94">
              <a:extLst>
                <a:ext uri="{FF2B5EF4-FFF2-40B4-BE49-F238E27FC236}">
                  <a16:creationId xmlns:a16="http://schemas.microsoft.com/office/drawing/2014/main" id="{EB332300-E576-4043-917F-D586F860924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35" name="Oval 95">
              <a:extLst>
                <a:ext uri="{FF2B5EF4-FFF2-40B4-BE49-F238E27FC236}">
                  <a16:creationId xmlns:a16="http://schemas.microsoft.com/office/drawing/2014/main" id="{9958529A-7DE5-4A56-A3E7-676FAABCB1D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36" name="Oval 96">
              <a:extLst>
                <a:ext uri="{FF2B5EF4-FFF2-40B4-BE49-F238E27FC236}">
                  <a16:creationId xmlns:a16="http://schemas.microsoft.com/office/drawing/2014/main" id="{3679C713-6DCA-4885-BD8F-701B60C0646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37" name="Oval 97">
              <a:extLst>
                <a:ext uri="{FF2B5EF4-FFF2-40B4-BE49-F238E27FC236}">
                  <a16:creationId xmlns:a16="http://schemas.microsoft.com/office/drawing/2014/main" id="{BDA9B9DF-E89A-42A8-AA12-3D8FA01821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38" name="Oval 98">
              <a:extLst>
                <a:ext uri="{FF2B5EF4-FFF2-40B4-BE49-F238E27FC236}">
                  <a16:creationId xmlns:a16="http://schemas.microsoft.com/office/drawing/2014/main" id="{46F57D15-D606-40BF-8FB6-11A42DC6B12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39" name="Oval 99">
              <a:extLst>
                <a:ext uri="{FF2B5EF4-FFF2-40B4-BE49-F238E27FC236}">
                  <a16:creationId xmlns:a16="http://schemas.microsoft.com/office/drawing/2014/main" id="{2760B056-FBB0-49E4-A1BE-18806DD6009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40" name="Oval 100">
              <a:extLst>
                <a:ext uri="{FF2B5EF4-FFF2-40B4-BE49-F238E27FC236}">
                  <a16:creationId xmlns:a16="http://schemas.microsoft.com/office/drawing/2014/main" id="{DDF17129-11C3-4A77-AF5F-A37C7B9CFCD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41" name="Oval 101">
              <a:extLst>
                <a:ext uri="{FF2B5EF4-FFF2-40B4-BE49-F238E27FC236}">
                  <a16:creationId xmlns:a16="http://schemas.microsoft.com/office/drawing/2014/main" id="{7851F5E7-28DD-4D1F-84AD-75F73489399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42" name="Oval 102">
              <a:extLst>
                <a:ext uri="{FF2B5EF4-FFF2-40B4-BE49-F238E27FC236}">
                  <a16:creationId xmlns:a16="http://schemas.microsoft.com/office/drawing/2014/main" id="{909B364F-EA15-4D27-AB9D-A559EDAE34D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43" name="Oval 103">
              <a:extLst>
                <a:ext uri="{FF2B5EF4-FFF2-40B4-BE49-F238E27FC236}">
                  <a16:creationId xmlns:a16="http://schemas.microsoft.com/office/drawing/2014/main" id="{BA942985-AC41-4B76-B563-53D9E05590D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44" name="Oval 104">
              <a:extLst>
                <a:ext uri="{FF2B5EF4-FFF2-40B4-BE49-F238E27FC236}">
                  <a16:creationId xmlns:a16="http://schemas.microsoft.com/office/drawing/2014/main" id="{F148B37E-655A-4F96-B64A-853590CFEC9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45" name="Oval 105">
              <a:extLst>
                <a:ext uri="{FF2B5EF4-FFF2-40B4-BE49-F238E27FC236}">
                  <a16:creationId xmlns:a16="http://schemas.microsoft.com/office/drawing/2014/main" id="{85671997-1E17-4175-BA76-1A481DEC221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46" name="Oval 106">
              <a:extLst>
                <a:ext uri="{FF2B5EF4-FFF2-40B4-BE49-F238E27FC236}">
                  <a16:creationId xmlns:a16="http://schemas.microsoft.com/office/drawing/2014/main" id="{0E6A1A98-E284-4830-BAE9-381F138A9A4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47" name="Oval 107">
              <a:extLst>
                <a:ext uri="{FF2B5EF4-FFF2-40B4-BE49-F238E27FC236}">
                  <a16:creationId xmlns:a16="http://schemas.microsoft.com/office/drawing/2014/main" id="{A7CC7F50-CF2F-42FF-A90C-A74C969EFB7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48" name="Oval 108">
              <a:extLst>
                <a:ext uri="{FF2B5EF4-FFF2-40B4-BE49-F238E27FC236}">
                  <a16:creationId xmlns:a16="http://schemas.microsoft.com/office/drawing/2014/main" id="{A41E97D4-5115-4432-9BDC-3167E08250A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49" name="Oval 109">
              <a:extLst>
                <a:ext uri="{FF2B5EF4-FFF2-40B4-BE49-F238E27FC236}">
                  <a16:creationId xmlns:a16="http://schemas.microsoft.com/office/drawing/2014/main" id="{CE450DAE-078D-480E-83A8-59E92036433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50" name="Oval 110">
              <a:extLst>
                <a:ext uri="{FF2B5EF4-FFF2-40B4-BE49-F238E27FC236}">
                  <a16:creationId xmlns:a16="http://schemas.microsoft.com/office/drawing/2014/main" id="{AD2DD81D-4F2C-4659-8D4D-CE3925C36F8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51" name="Oval 111">
              <a:extLst>
                <a:ext uri="{FF2B5EF4-FFF2-40B4-BE49-F238E27FC236}">
                  <a16:creationId xmlns:a16="http://schemas.microsoft.com/office/drawing/2014/main" id="{275CB500-4795-4D7D-AC55-FAFA8ED0A7D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52" name="Oval 112">
              <a:extLst>
                <a:ext uri="{FF2B5EF4-FFF2-40B4-BE49-F238E27FC236}">
                  <a16:creationId xmlns:a16="http://schemas.microsoft.com/office/drawing/2014/main" id="{2A75728B-4CF7-4FB3-AA7A-C6E263E50A1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53" name="Oval 113">
              <a:extLst>
                <a:ext uri="{FF2B5EF4-FFF2-40B4-BE49-F238E27FC236}">
                  <a16:creationId xmlns:a16="http://schemas.microsoft.com/office/drawing/2014/main" id="{61DCF658-1524-4590-8F3D-1896D66EF80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54" name="Oval 114">
              <a:extLst>
                <a:ext uri="{FF2B5EF4-FFF2-40B4-BE49-F238E27FC236}">
                  <a16:creationId xmlns:a16="http://schemas.microsoft.com/office/drawing/2014/main" id="{8CF56521-38EB-4862-973E-22D9CF81A9F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55" name="Oval 115">
              <a:extLst>
                <a:ext uri="{FF2B5EF4-FFF2-40B4-BE49-F238E27FC236}">
                  <a16:creationId xmlns:a16="http://schemas.microsoft.com/office/drawing/2014/main" id="{88B73943-D9D4-4972-BC33-BD7826F6F50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56" name="Oval 116">
              <a:extLst>
                <a:ext uri="{FF2B5EF4-FFF2-40B4-BE49-F238E27FC236}">
                  <a16:creationId xmlns:a16="http://schemas.microsoft.com/office/drawing/2014/main" id="{D4E9E759-56B5-42E9-8A93-3F60A616727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57" name="Oval 117">
              <a:extLst>
                <a:ext uri="{FF2B5EF4-FFF2-40B4-BE49-F238E27FC236}">
                  <a16:creationId xmlns:a16="http://schemas.microsoft.com/office/drawing/2014/main" id="{DF3CE1D4-369D-4C85-BD4F-44378628907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58" name="Oval 118">
              <a:extLst>
                <a:ext uri="{FF2B5EF4-FFF2-40B4-BE49-F238E27FC236}">
                  <a16:creationId xmlns:a16="http://schemas.microsoft.com/office/drawing/2014/main" id="{BE0A6E77-D8D9-40C2-86E0-96BDCD2A611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59" name="Oval 119">
              <a:extLst>
                <a:ext uri="{FF2B5EF4-FFF2-40B4-BE49-F238E27FC236}">
                  <a16:creationId xmlns:a16="http://schemas.microsoft.com/office/drawing/2014/main" id="{0B92C217-5AEB-4352-B788-6FC0C9CD5A2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60" name="Oval 120">
              <a:extLst>
                <a:ext uri="{FF2B5EF4-FFF2-40B4-BE49-F238E27FC236}">
                  <a16:creationId xmlns:a16="http://schemas.microsoft.com/office/drawing/2014/main" id="{441790E5-68D3-48FB-8F1F-7D14C2E6E05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61" name="Oval 121">
              <a:extLst>
                <a:ext uri="{FF2B5EF4-FFF2-40B4-BE49-F238E27FC236}">
                  <a16:creationId xmlns:a16="http://schemas.microsoft.com/office/drawing/2014/main" id="{A353858E-DF52-40F1-8CC2-AB03BF3F01C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62" name="Oval 122">
              <a:extLst>
                <a:ext uri="{FF2B5EF4-FFF2-40B4-BE49-F238E27FC236}">
                  <a16:creationId xmlns:a16="http://schemas.microsoft.com/office/drawing/2014/main" id="{A8B7BC12-4D18-4CC6-AE5F-5818A0F6682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63" name="Oval 123">
              <a:extLst>
                <a:ext uri="{FF2B5EF4-FFF2-40B4-BE49-F238E27FC236}">
                  <a16:creationId xmlns:a16="http://schemas.microsoft.com/office/drawing/2014/main" id="{78A45B1F-E859-468E-83E0-349B5E6E143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64" name="Oval 124">
              <a:extLst>
                <a:ext uri="{FF2B5EF4-FFF2-40B4-BE49-F238E27FC236}">
                  <a16:creationId xmlns:a16="http://schemas.microsoft.com/office/drawing/2014/main" id="{0AA7917B-9547-4CA9-BAD2-B070FACB4A5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65" name="Oval 125">
              <a:extLst>
                <a:ext uri="{FF2B5EF4-FFF2-40B4-BE49-F238E27FC236}">
                  <a16:creationId xmlns:a16="http://schemas.microsoft.com/office/drawing/2014/main" id="{9FE0524D-4B2F-4C84-8593-F0C5087ED10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66" name="Oval 126">
              <a:extLst>
                <a:ext uri="{FF2B5EF4-FFF2-40B4-BE49-F238E27FC236}">
                  <a16:creationId xmlns:a16="http://schemas.microsoft.com/office/drawing/2014/main" id="{771E8539-F81D-44D0-AF3D-3B993783D70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67" name="Oval 127">
              <a:extLst>
                <a:ext uri="{FF2B5EF4-FFF2-40B4-BE49-F238E27FC236}">
                  <a16:creationId xmlns:a16="http://schemas.microsoft.com/office/drawing/2014/main" id="{20E0326F-2718-434C-B975-CC2BDC9DF2E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68" name="Oval 128">
              <a:extLst>
                <a:ext uri="{FF2B5EF4-FFF2-40B4-BE49-F238E27FC236}">
                  <a16:creationId xmlns:a16="http://schemas.microsoft.com/office/drawing/2014/main" id="{CC8E31D0-10F7-4436-9BED-D88E6AD0C06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69" name="Oval 129">
              <a:extLst>
                <a:ext uri="{FF2B5EF4-FFF2-40B4-BE49-F238E27FC236}">
                  <a16:creationId xmlns:a16="http://schemas.microsoft.com/office/drawing/2014/main" id="{6C99CF9E-9238-407C-B9EF-F66A18BB5E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70" name="Oval 130">
              <a:extLst>
                <a:ext uri="{FF2B5EF4-FFF2-40B4-BE49-F238E27FC236}">
                  <a16:creationId xmlns:a16="http://schemas.microsoft.com/office/drawing/2014/main" id="{618B5018-2064-4544-82E4-BB4412BE921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71" name="Oval 131">
              <a:extLst>
                <a:ext uri="{FF2B5EF4-FFF2-40B4-BE49-F238E27FC236}">
                  <a16:creationId xmlns:a16="http://schemas.microsoft.com/office/drawing/2014/main" id="{E8404563-AF7F-444A-9F5F-8B49005FDC5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72" name="Oval 132">
              <a:extLst>
                <a:ext uri="{FF2B5EF4-FFF2-40B4-BE49-F238E27FC236}">
                  <a16:creationId xmlns:a16="http://schemas.microsoft.com/office/drawing/2014/main" id="{F556CD4F-DD54-458B-94C1-B5483402D10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73" name="Oval 133">
              <a:extLst>
                <a:ext uri="{FF2B5EF4-FFF2-40B4-BE49-F238E27FC236}">
                  <a16:creationId xmlns:a16="http://schemas.microsoft.com/office/drawing/2014/main" id="{D3138828-19DE-40EC-A44C-31C9EE76FCD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74" name="Oval 134">
              <a:extLst>
                <a:ext uri="{FF2B5EF4-FFF2-40B4-BE49-F238E27FC236}">
                  <a16:creationId xmlns:a16="http://schemas.microsoft.com/office/drawing/2014/main" id="{6BAB69FD-D9FE-4226-88C1-EBED10F4599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75" name="Oval 135">
              <a:extLst>
                <a:ext uri="{FF2B5EF4-FFF2-40B4-BE49-F238E27FC236}">
                  <a16:creationId xmlns:a16="http://schemas.microsoft.com/office/drawing/2014/main" id="{7A77F766-E9C1-4A2D-BDD9-63C9E1D0F88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76" name="Oval 136">
              <a:extLst>
                <a:ext uri="{FF2B5EF4-FFF2-40B4-BE49-F238E27FC236}">
                  <a16:creationId xmlns:a16="http://schemas.microsoft.com/office/drawing/2014/main" id="{34CDB8D8-9F5D-4A55-A050-95CED1BBC89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77" name="Oval 137">
              <a:extLst>
                <a:ext uri="{FF2B5EF4-FFF2-40B4-BE49-F238E27FC236}">
                  <a16:creationId xmlns:a16="http://schemas.microsoft.com/office/drawing/2014/main" id="{DDDD3605-9EFC-4963-B623-8C452CC1C46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78" name="Oval 138">
              <a:extLst>
                <a:ext uri="{FF2B5EF4-FFF2-40B4-BE49-F238E27FC236}">
                  <a16:creationId xmlns:a16="http://schemas.microsoft.com/office/drawing/2014/main" id="{7C5CA48C-1054-41DA-81D5-8836851278E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79" name="Oval 139">
              <a:extLst>
                <a:ext uri="{FF2B5EF4-FFF2-40B4-BE49-F238E27FC236}">
                  <a16:creationId xmlns:a16="http://schemas.microsoft.com/office/drawing/2014/main" id="{A09E7C21-11DC-4F5F-9DD0-E05E1FF1BD0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80" name="Oval 140">
              <a:extLst>
                <a:ext uri="{FF2B5EF4-FFF2-40B4-BE49-F238E27FC236}">
                  <a16:creationId xmlns:a16="http://schemas.microsoft.com/office/drawing/2014/main" id="{9F4D8AEC-B8F1-4FCA-84CA-BCE3F64D35C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81" name="Oval 141">
              <a:extLst>
                <a:ext uri="{FF2B5EF4-FFF2-40B4-BE49-F238E27FC236}">
                  <a16:creationId xmlns:a16="http://schemas.microsoft.com/office/drawing/2014/main" id="{B8BF3D54-5CFF-4DF8-A017-DB6DB2A9C98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82" name="Oval 142">
              <a:extLst>
                <a:ext uri="{FF2B5EF4-FFF2-40B4-BE49-F238E27FC236}">
                  <a16:creationId xmlns:a16="http://schemas.microsoft.com/office/drawing/2014/main" id="{8ED4451A-3B49-452E-A0D7-CAD056019DA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83" name="Oval 143">
              <a:extLst>
                <a:ext uri="{FF2B5EF4-FFF2-40B4-BE49-F238E27FC236}">
                  <a16:creationId xmlns:a16="http://schemas.microsoft.com/office/drawing/2014/main" id="{70D8425D-6B28-4016-BB4F-ED6EB82C169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84" name="Oval 144">
              <a:extLst>
                <a:ext uri="{FF2B5EF4-FFF2-40B4-BE49-F238E27FC236}">
                  <a16:creationId xmlns:a16="http://schemas.microsoft.com/office/drawing/2014/main" id="{FF4C191D-FCCD-449A-AFEE-BF0E6B99BFD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85" name="Oval 145">
              <a:extLst>
                <a:ext uri="{FF2B5EF4-FFF2-40B4-BE49-F238E27FC236}">
                  <a16:creationId xmlns:a16="http://schemas.microsoft.com/office/drawing/2014/main" id="{0849220B-AD3F-483E-A6AA-8A9036FDF49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86" name="Oval 146">
              <a:extLst>
                <a:ext uri="{FF2B5EF4-FFF2-40B4-BE49-F238E27FC236}">
                  <a16:creationId xmlns:a16="http://schemas.microsoft.com/office/drawing/2014/main" id="{FA42AD83-8F18-4D94-9CA3-202F19D6D9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87" name="Oval 147">
              <a:extLst>
                <a:ext uri="{FF2B5EF4-FFF2-40B4-BE49-F238E27FC236}">
                  <a16:creationId xmlns:a16="http://schemas.microsoft.com/office/drawing/2014/main" id="{FAAE0880-1178-432D-9FCE-95E05455D5D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88" name="Oval 148">
              <a:extLst>
                <a:ext uri="{FF2B5EF4-FFF2-40B4-BE49-F238E27FC236}">
                  <a16:creationId xmlns:a16="http://schemas.microsoft.com/office/drawing/2014/main" id="{A4A0C812-59DE-432C-B526-8393A892162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89" name="Oval 149">
              <a:extLst>
                <a:ext uri="{FF2B5EF4-FFF2-40B4-BE49-F238E27FC236}">
                  <a16:creationId xmlns:a16="http://schemas.microsoft.com/office/drawing/2014/main" id="{4263852A-26F8-45D8-88FB-D30A1823D13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90" name="Oval 150">
              <a:extLst>
                <a:ext uri="{FF2B5EF4-FFF2-40B4-BE49-F238E27FC236}">
                  <a16:creationId xmlns:a16="http://schemas.microsoft.com/office/drawing/2014/main" id="{17727645-BA97-40AB-81C2-167D6FBFAC8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91" name="Oval 151">
              <a:extLst>
                <a:ext uri="{FF2B5EF4-FFF2-40B4-BE49-F238E27FC236}">
                  <a16:creationId xmlns:a16="http://schemas.microsoft.com/office/drawing/2014/main" id="{E6DB5ACE-9589-4D9A-969B-35D5B69995F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92" name="Oval 152">
              <a:extLst>
                <a:ext uri="{FF2B5EF4-FFF2-40B4-BE49-F238E27FC236}">
                  <a16:creationId xmlns:a16="http://schemas.microsoft.com/office/drawing/2014/main" id="{1D5EBB34-3781-4C20-91F0-FE099D84705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93" name="Oval 153">
              <a:extLst>
                <a:ext uri="{FF2B5EF4-FFF2-40B4-BE49-F238E27FC236}">
                  <a16:creationId xmlns:a16="http://schemas.microsoft.com/office/drawing/2014/main" id="{5DB6B5CA-26D3-4C81-9CCC-CB86673624A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94" name="Oval 154">
              <a:extLst>
                <a:ext uri="{FF2B5EF4-FFF2-40B4-BE49-F238E27FC236}">
                  <a16:creationId xmlns:a16="http://schemas.microsoft.com/office/drawing/2014/main" id="{095B6C64-DC88-4AA6-9CD1-81DA2600D75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95" name="Oval 155">
              <a:extLst>
                <a:ext uri="{FF2B5EF4-FFF2-40B4-BE49-F238E27FC236}">
                  <a16:creationId xmlns:a16="http://schemas.microsoft.com/office/drawing/2014/main" id="{2D1A5CA2-C2C6-4F38-82F8-4EEBB71ED53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96" name="Oval 156">
              <a:extLst>
                <a:ext uri="{FF2B5EF4-FFF2-40B4-BE49-F238E27FC236}">
                  <a16:creationId xmlns:a16="http://schemas.microsoft.com/office/drawing/2014/main" id="{84626BC5-EBA1-40A6-9F2A-A761740ABC1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97" name="Oval 157">
              <a:extLst>
                <a:ext uri="{FF2B5EF4-FFF2-40B4-BE49-F238E27FC236}">
                  <a16:creationId xmlns:a16="http://schemas.microsoft.com/office/drawing/2014/main" id="{14524C03-E959-4949-BAF5-4C94C41655C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98" name="Oval 158">
              <a:extLst>
                <a:ext uri="{FF2B5EF4-FFF2-40B4-BE49-F238E27FC236}">
                  <a16:creationId xmlns:a16="http://schemas.microsoft.com/office/drawing/2014/main" id="{55EB95FB-50B0-4EB6-B7F9-D65B64CBFE9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199" name="Oval 159">
              <a:extLst>
                <a:ext uri="{FF2B5EF4-FFF2-40B4-BE49-F238E27FC236}">
                  <a16:creationId xmlns:a16="http://schemas.microsoft.com/office/drawing/2014/main" id="{90AE37B0-F04D-436E-A9D2-C0DDF6625E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00" name="Oval 160">
              <a:extLst>
                <a:ext uri="{FF2B5EF4-FFF2-40B4-BE49-F238E27FC236}">
                  <a16:creationId xmlns:a16="http://schemas.microsoft.com/office/drawing/2014/main" id="{0C8E80B6-B04D-48DF-858C-32886D3ABC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01" name="Oval 161">
              <a:extLst>
                <a:ext uri="{FF2B5EF4-FFF2-40B4-BE49-F238E27FC236}">
                  <a16:creationId xmlns:a16="http://schemas.microsoft.com/office/drawing/2014/main" id="{7BA6ECDD-CBF2-412E-AD5B-9BCA0E9CCE6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02" name="Oval 162">
              <a:extLst>
                <a:ext uri="{FF2B5EF4-FFF2-40B4-BE49-F238E27FC236}">
                  <a16:creationId xmlns:a16="http://schemas.microsoft.com/office/drawing/2014/main" id="{A57D73AD-14BF-4939-884D-8197F874F2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03" name="Oval 163">
              <a:extLst>
                <a:ext uri="{FF2B5EF4-FFF2-40B4-BE49-F238E27FC236}">
                  <a16:creationId xmlns:a16="http://schemas.microsoft.com/office/drawing/2014/main" id="{5309CB7A-2CCF-4A2C-8AD3-6F1BB2C5AB7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04" name="Oval 164">
              <a:extLst>
                <a:ext uri="{FF2B5EF4-FFF2-40B4-BE49-F238E27FC236}">
                  <a16:creationId xmlns:a16="http://schemas.microsoft.com/office/drawing/2014/main" id="{04BA678D-BF4E-4D08-A6DD-9D5189F648A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05" name="Oval 165">
              <a:extLst>
                <a:ext uri="{FF2B5EF4-FFF2-40B4-BE49-F238E27FC236}">
                  <a16:creationId xmlns:a16="http://schemas.microsoft.com/office/drawing/2014/main" id="{E673376A-935B-4B61-8C7C-5D8230063B2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06" name="Oval 166">
              <a:extLst>
                <a:ext uri="{FF2B5EF4-FFF2-40B4-BE49-F238E27FC236}">
                  <a16:creationId xmlns:a16="http://schemas.microsoft.com/office/drawing/2014/main" id="{E21FF631-39CD-4A6F-AB1E-67047D14747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07" name="Oval 167">
              <a:extLst>
                <a:ext uri="{FF2B5EF4-FFF2-40B4-BE49-F238E27FC236}">
                  <a16:creationId xmlns:a16="http://schemas.microsoft.com/office/drawing/2014/main" id="{168D21A0-675D-4B80-899C-ED7AB5DF26A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08" name="Oval 168">
              <a:extLst>
                <a:ext uri="{FF2B5EF4-FFF2-40B4-BE49-F238E27FC236}">
                  <a16:creationId xmlns:a16="http://schemas.microsoft.com/office/drawing/2014/main" id="{B3C1823B-D584-4232-AFEC-67E12CF786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09" name="Oval 169">
              <a:extLst>
                <a:ext uri="{FF2B5EF4-FFF2-40B4-BE49-F238E27FC236}">
                  <a16:creationId xmlns:a16="http://schemas.microsoft.com/office/drawing/2014/main" id="{0E9D2823-EB57-41B9-A1AA-43E6C12475C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10" name="Oval 170">
              <a:extLst>
                <a:ext uri="{FF2B5EF4-FFF2-40B4-BE49-F238E27FC236}">
                  <a16:creationId xmlns:a16="http://schemas.microsoft.com/office/drawing/2014/main" id="{18BB2A75-1B41-4B97-A67F-055790B674F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11" name="Oval 171">
              <a:extLst>
                <a:ext uri="{FF2B5EF4-FFF2-40B4-BE49-F238E27FC236}">
                  <a16:creationId xmlns:a16="http://schemas.microsoft.com/office/drawing/2014/main" id="{9F43DABA-9463-4EAA-8832-4C6BE6B5D83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12" name="Oval 172">
              <a:extLst>
                <a:ext uri="{FF2B5EF4-FFF2-40B4-BE49-F238E27FC236}">
                  <a16:creationId xmlns:a16="http://schemas.microsoft.com/office/drawing/2014/main" id="{6E02AAB4-276D-4E83-A8E8-4CE13F167D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13" name="Oval 173">
              <a:extLst>
                <a:ext uri="{FF2B5EF4-FFF2-40B4-BE49-F238E27FC236}">
                  <a16:creationId xmlns:a16="http://schemas.microsoft.com/office/drawing/2014/main" id="{6C8025E8-2DAF-4838-B59B-FF3A92357FE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14" name="Oval 174">
              <a:extLst>
                <a:ext uri="{FF2B5EF4-FFF2-40B4-BE49-F238E27FC236}">
                  <a16:creationId xmlns:a16="http://schemas.microsoft.com/office/drawing/2014/main" id="{04768A6E-7478-4FE1-8F01-11DDD16FDDF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15" name="Oval 175">
              <a:extLst>
                <a:ext uri="{FF2B5EF4-FFF2-40B4-BE49-F238E27FC236}">
                  <a16:creationId xmlns:a16="http://schemas.microsoft.com/office/drawing/2014/main" id="{5392CC68-7D3A-4698-A994-B2EF874DB32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16" name="Oval 176">
              <a:extLst>
                <a:ext uri="{FF2B5EF4-FFF2-40B4-BE49-F238E27FC236}">
                  <a16:creationId xmlns:a16="http://schemas.microsoft.com/office/drawing/2014/main" id="{233B6526-78F3-42F4-9973-C5B6010A2F3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17" name="Oval 177">
              <a:extLst>
                <a:ext uri="{FF2B5EF4-FFF2-40B4-BE49-F238E27FC236}">
                  <a16:creationId xmlns:a16="http://schemas.microsoft.com/office/drawing/2014/main" id="{91A9E6A0-6CAF-4450-A1D4-B38689D33B2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18" name="Oval 178">
              <a:extLst>
                <a:ext uri="{FF2B5EF4-FFF2-40B4-BE49-F238E27FC236}">
                  <a16:creationId xmlns:a16="http://schemas.microsoft.com/office/drawing/2014/main" id="{93122D19-944B-475E-83CD-797E0D9AA99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19" name="Oval 179">
              <a:extLst>
                <a:ext uri="{FF2B5EF4-FFF2-40B4-BE49-F238E27FC236}">
                  <a16:creationId xmlns:a16="http://schemas.microsoft.com/office/drawing/2014/main" id="{871B0E07-2ED9-43B0-BF5C-EF66928AC00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20" name="Oval 180">
              <a:extLst>
                <a:ext uri="{FF2B5EF4-FFF2-40B4-BE49-F238E27FC236}">
                  <a16:creationId xmlns:a16="http://schemas.microsoft.com/office/drawing/2014/main" id="{2AAC2D30-CE53-4E65-91B9-85FAFFCFA53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21" name="Oval 181">
              <a:extLst>
                <a:ext uri="{FF2B5EF4-FFF2-40B4-BE49-F238E27FC236}">
                  <a16:creationId xmlns:a16="http://schemas.microsoft.com/office/drawing/2014/main" id="{F79825E7-44F8-492A-B74F-FFC5BD4A107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22" name="Oval 182">
              <a:extLst>
                <a:ext uri="{FF2B5EF4-FFF2-40B4-BE49-F238E27FC236}">
                  <a16:creationId xmlns:a16="http://schemas.microsoft.com/office/drawing/2014/main" id="{D47C2325-F437-47F1-B0D3-D1BAC773489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23" name="Oval 183">
              <a:extLst>
                <a:ext uri="{FF2B5EF4-FFF2-40B4-BE49-F238E27FC236}">
                  <a16:creationId xmlns:a16="http://schemas.microsoft.com/office/drawing/2014/main" id="{D44D71EF-DD3A-4686-A9D5-E07322751F5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24" name="Oval 184">
              <a:extLst>
                <a:ext uri="{FF2B5EF4-FFF2-40B4-BE49-F238E27FC236}">
                  <a16:creationId xmlns:a16="http://schemas.microsoft.com/office/drawing/2014/main" id="{B9BB21D2-3641-4EC2-935D-F8C1A8A084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25" name="Oval 185">
              <a:extLst>
                <a:ext uri="{FF2B5EF4-FFF2-40B4-BE49-F238E27FC236}">
                  <a16:creationId xmlns:a16="http://schemas.microsoft.com/office/drawing/2014/main" id="{2A95B076-EC40-4E17-B141-5FBF07C0C65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26" name="Oval 186">
              <a:extLst>
                <a:ext uri="{FF2B5EF4-FFF2-40B4-BE49-F238E27FC236}">
                  <a16:creationId xmlns:a16="http://schemas.microsoft.com/office/drawing/2014/main" id="{9522A47B-BAFC-4B12-ACD0-B9E5D7392AC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27" name="Oval 187">
              <a:extLst>
                <a:ext uri="{FF2B5EF4-FFF2-40B4-BE49-F238E27FC236}">
                  <a16:creationId xmlns:a16="http://schemas.microsoft.com/office/drawing/2014/main" id="{18F1ECDE-74B1-4EDC-A3BC-9DE643D0F69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28" name="Oval 188">
              <a:extLst>
                <a:ext uri="{FF2B5EF4-FFF2-40B4-BE49-F238E27FC236}">
                  <a16:creationId xmlns:a16="http://schemas.microsoft.com/office/drawing/2014/main" id="{CD877616-8274-475C-A90E-B818DFBAA1C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29" name="Oval 189">
              <a:extLst>
                <a:ext uri="{FF2B5EF4-FFF2-40B4-BE49-F238E27FC236}">
                  <a16:creationId xmlns:a16="http://schemas.microsoft.com/office/drawing/2014/main" id="{C116C9DA-791B-412E-B8C0-59F25E757AE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30" name="Oval 190">
              <a:extLst>
                <a:ext uri="{FF2B5EF4-FFF2-40B4-BE49-F238E27FC236}">
                  <a16:creationId xmlns:a16="http://schemas.microsoft.com/office/drawing/2014/main" id="{D60FBEF9-82B8-4845-86D4-044FB35AB84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31" name="Oval 191">
              <a:extLst>
                <a:ext uri="{FF2B5EF4-FFF2-40B4-BE49-F238E27FC236}">
                  <a16:creationId xmlns:a16="http://schemas.microsoft.com/office/drawing/2014/main" id="{A2847460-1690-4ECF-ABF7-0F79AF39FA7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32" name="Oval 192">
              <a:extLst>
                <a:ext uri="{FF2B5EF4-FFF2-40B4-BE49-F238E27FC236}">
                  <a16:creationId xmlns:a16="http://schemas.microsoft.com/office/drawing/2014/main" id="{69F4967C-30F7-4C03-9A82-6CCD22077D3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33" name="Oval 193">
              <a:extLst>
                <a:ext uri="{FF2B5EF4-FFF2-40B4-BE49-F238E27FC236}">
                  <a16:creationId xmlns:a16="http://schemas.microsoft.com/office/drawing/2014/main" id="{CC3BF0D1-9A2E-418F-AA5A-1695E65EB22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34" name="Oval 194">
              <a:extLst>
                <a:ext uri="{FF2B5EF4-FFF2-40B4-BE49-F238E27FC236}">
                  <a16:creationId xmlns:a16="http://schemas.microsoft.com/office/drawing/2014/main" id="{A4F41387-EDAC-4155-A2D8-C840B1FFE4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35" name="Oval 195">
              <a:extLst>
                <a:ext uri="{FF2B5EF4-FFF2-40B4-BE49-F238E27FC236}">
                  <a16:creationId xmlns:a16="http://schemas.microsoft.com/office/drawing/2014/main" id="{CA3F4D2B-3DD5-4915-95FE-ADCA37554DC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36" name="Oval 196">
              <a:extLst>
                <a:ext uri="{FF2B5EF4-FFF2-40B4-BE49-F238E27FC236}">
                  <a16:creationId xmlns:a16="http://schemas.microsoft.com/office/drawing/2014/main" id="{42F42299-3E72-4D41-B950-0A244E49151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37" name="Oval 197">
              <a:extLst>
                <a:ext uri="{FF2B5EF4-FFF2-40B4-BE49-F238E27FC236}">
                  <a16:creationId xmlns:a16="http://schemas.microsoft.com/office/drawing/2014/main" id="{0700E27E-DABB-4979-829E-EAE3451CDB0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38" name="Oval 198">
              <a:extLst>
                <a:ext uri="{FF2B5EF4-FFF2-40B4-BE49-F238E27FC236}">
                  <a16:creationId xmlns:a16="http://schemas.microsoft.com/office/drawing/2014/main" id="{4482BF7E-ED3E-4D53-BDEA-D88CCC9BCF1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39" name="Oval 199">
              <a:extLst>
                <a:ext uri="{FF2B5EF4-FFF2-40B4-BE49-F238E27FC236}">
                  <a16:creationId xmlns:a16="http://schemas.microsoft.com/office/drawing/2014/main" id="{27EB5AC8-A8F5-4BE5-9D3E-E6A03842A5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40" name="Oval 200">
              <a:extLst>
                <a:ext uri="{FF2B5EF4-FFF2-40B4-BE49-F238E27FC236}">
                  <a16:creationId xmlns:a16="http://schemas.microsoft.com/office/drawing/2014/main" id="{8A5F6D55-5794-4AC7-8A8E-B90CD073E77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41" name="Oval 201">
              <a:extLst>
                <a:ext uri="{FF2B5EF4-FFF2-40B4-BE49-F238E27FC236}">
                  <a16:creationId xmlns:a16="http://schemas.microsoft.com/office/drawing/2014/main" id="{D4D322A5-7318-4CDD-AD56-C4CFB16EE45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42" name="Oval 202">
              <a:extLst>
                <a:ext uri="{FF2B5EF4-FFF2-40B4-BE49-F238E27FC236}">
                  <a16:creationId xmlns:a16="http://schemas.microsoft.com/office/drawing/2014/main" id="{2C5D939C-1749-42F0-83C9-B1A59819D53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43" name="Oval 203">
              <a:extLst>
                <a:ext uri="{FF2B5EF4-FFF2-40B4-BE49-F238E27FC236}">
                  <a16:creationId xmlns:a16="http://schemas.microsoft.com/office/drawing/2014/main" id="{AF3A7CF4-06E2-45CD-95B2-D8D64D667F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44" name="Oval 204">
              <a:extLst>
                <a:ext uri="{FF2B5EF4-FFF2-40B4-BE49-F238E27FC236}">
                  <a16:creationId xmlns:a16="http://schemas.microsoft.com/office/drawing/2014/main" id="{BC790A27-6056-4324-8A93-A169CA99AC9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45" name="Oval 205">
              <a:extLst>
                <a:ext uri="{FF2B5EF4-FFF2-40B4-BE49-F238E27FC236}">
                  <a16:creationId xmlns:a16="http://schemas.microsoft.com/office/drawing/2014/main" id="{9813870E-0116-4BD8-8342-5EFE715E665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46" name="Oval 206">
              <a:extLst>
                <a:ext uri="{FF2B5EF4-FFF2-40B4-BE49-F238E27FC236}">
                  <a16:creationId xmlns:a16="http://schemas.microsoft.com/office/drawing/2014/main" id="{1F3524C9-7006-4F90-87C7-1B2E322900C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47" name="Oval 207">
              <a:extLst>
                <a:ext uri="{FF2B5EF4-FFF2-40B4-BE49-F238E27FC236}">
                  <a16:creationId xmlns:a16="http://schemas.microsoft.com/office/drawing/2014/main" id="{11E45B75-D7D1-4DB4-B0D3-B09E5955A8B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48" name="Oval 208">
              <a:extLst>
                <a:ext uri="{FF2B5EF4-FFF2-40B4-BE49-F238E27FC236}">
                  <a16:creationId xmlns:a16="http://schemas.microsoft.com/office/drawing/2014/main" id="{237ED8C0-2336-49A3-8038-EBA606AE7BF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49" name="Oval 209">
              <a:extLst>
                <a:ext uri="{FF2B5EF4-FFF2-40B4-BE49-F238E27FC236}">
                  <a16:creationId xmlns:a16="http://schemas.microsoft.com/office/drawing/2014/main" id="{FFB0C4A4-4A06-4A64-8A34-CDF27BD0D9B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50" name="Oval 210">
              <a:extLst>
                <a:ext uri="{FF2B5EF4-FFF2-40B4-BE49-F238E27FC236}">
                  <a16:creationId xmlns:a16="http://schemas.microsoft.com/office/drawing/2014/main" id="{C49AED53-D024-4275-82E6-9952091E511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51" name="Oval 211">
              <a:extLst>
                <a:ext uri="{FF2B5EF4-FFF2-40B4-BE49-F238E27FC236}">
                  <a16:creationId xmlns:a16="http://schemas.microsoft.com/office/drawing/2014/main" id="{08C1A0E2-825F-4E8A-B62D-D3E403F58DA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52" name="Oval 212">
              <a:extLst>
                <a:ext uri="{FF2B5EF4-FFF2-40B4-BE49-F238E27FC236}">
                  <a16:creationId xmlns:a16="http://schemas.microsoft.com/office/drawing/2014/main" id="{7408E11E-8E5D-4C3A-A270-FA542FE9000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53" name="Oval 213">
              <a:extLst>
                <a:ext uri="{FF2B5EF4-FFF2-40B4-BE49-F238E27FC236}">
                  <a16:creationId xmlns:a16="http://schemas.microsoft.com/office/drawing/2014/main" id="{0FE8A396-9137-457C-B489-C863093D72F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54" name="Oval 214">
              <a:extLst>
                <a:ext uri="{FF2B5EF4-FFF2-40B4-BE49-F238E27FC236}">
                  <a16:creationId xmlns:a16="http://schemas.microsoft.com/office/drawing/2014/main" id="{D151FEDA-8FC7-43BC-A6FB-49A07AE2BF2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55" name="Oval 215">
              <a:extLst>
                <a:ext uri="{FF2B5EF4-FFF2-40B4-BE49-F238E27FC236}">
                  <a16:creationId xmlns:a16="http://schemas.microsoft.com/office/drawing/2014/main" id="{E26D7192-23AA-4FE5-9AE7-7579FBD4F42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56" name="Oval 216">
              <a:extLst>
                <a:ext uri="{FF2B5EF4-FFF2-40B4-BE49-F238E27FC236}">
                  <a16:creationId xmlns:a16="http://schemas.microsoft.com/office/drawing/2014/main" id="{CA649005-CEB8-4BA0-B6DE-8C4AC447DE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343257" name="Oval 217">
              <a:extLst>
                <a:ext uri="{FF2B5EF4-FFF2-40B4-BE49-F238E27FC236}">
                  <a16:creationId xmlns:a16="http://schemas.microsoft.com/office/drawing/2014/main" id="{137089D2-4886-4045-BB39-CFA6F713268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</p:grpSp>
      <p:sp>
        <p:nvSpPr>
          <p:cNvPr id="343258" name="Rectangle 218">
            <a:extLst>
              <a:ext uri="{FF2B5EF4-FFF2-40B4-BE49-F238E27FC236}">
                <a16:creationId xmlns:a16="http://schemas.microsoft.com/office/drawing/2014/main" id="{C20CBFF0-5337-4A83-8CC9-2C680BE9CD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474965D2-47DF-47D6-9FCE-7E9402D266E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343259" name="Rectangle 219">
            <a:extLst>
              <a:ext uri="{FF2B5EF4-FFF2-40B4-BE49-F238E27FC236}">
                <a16:creationId xmlns:a16="http://schemas.microsoft.com/office/drawing/2014/main" id="{1BBE0DA0-36C1-4741-B988-71094655998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6D19D32A-25D8-4A32-BD40-8E49423B18D1}" type="datetime1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343260" name="Rectangle 220">
            <a:extLst>
              <a:ext uri="{FF2B5EF4-FFF2-40B4-BE49-F238E27FC236}">
                <a16:creationId xmlns:a16="http://schemas.microsoft.com/office/drawing/2014/main" id="{2670E175-1978-488A-A9B3-96A91C7FAE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43261" name="Rectangle 221">
            <a:extLst>
              <a:ext uri="{FF2B5EF4-FFF2-40B4-BE49-F238E27FC236}">
                <a16:creationId xmlns:a16="http://schemas.microsoft.com/office/drawing/2014/main" id="{8B77B2C2-4112-459B-A245-6B7A27CB9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43262" name="Rectangle 222">
            <a:extLst>
              <a:ext uri="{FF2B5EF4-FFF2-40B4-BE49-F238E27FC236}">
                <a16:creationId xmlns:a16="http://schemas.microsoft.com/office/drawing/2014/main" id="{D07C56E0-559A-40C7-B5D4-B7DAB07A0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652" r:id="rId1"/>
    <p:sldLayoutId id="2147485653" r:id="rId2"/>
    <p:sldLayoutId id="2147485654" r:id="rId3"/>
    <p:sldLayoutId id="2147485655" r:id="rId4"/>
    <p:sldLayoutId id="2147485656" r:id="rId5"/>
    <p:sldLayoutId id="2147485657" r:id="rId6"/>
    <p:sldLayoutId id="2147485658" r:id="rId7"/>
    <p:sldLayoutId id="2147485659" r:id="rId8"/>
    <p:sldLayoutId id="2147485660" r:id="rId9"/>
    <p:sldLayoutId id="2147485661" r:id="rId10"/>
    <p:sldLayoutId id="2147485662" r:id="rId11"/>
    <p:sldLayoutId id="2147485663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customXml" Target="../ink/ink3.xml"/><Relationship Id="rId4" Type="http://schemas.openxmlformats.org/officeDocument/2006/relationships/image" Target="../media/image16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3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png"/><Relationship Id="rId11" Type="http://schemas.openxmlformats.org/officeDocument/2006/relationships/image" Target="../media/image37.png"/><Relationship Id="rId5" Type="http://schemas.openxmlformats.org/officeDocument/2006/relationships/image" Target="../media/image35.png"/><Relationship Id="rId10" Type="http://schemas.openxmlformats.org/officeDocument/2006/relationships/image" Target="../media/image3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oleObject" Target="../embeddings/oleObject8.bin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png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image" Target="../media/image3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1.wmf"/><Relationship Id="rId12" Type="http://schemas.openxmlformats.org/officeDocument/2006/relationships/customXml" Target="../ink/ink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3.wmf"/><Relationship Id="rId5" Type="http://schemas.openxmlformats.org/officeDocument/2006/relationships/image" Target="../media/image14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.png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18">
            <a:extLst>
              <a:ext uri="{FF2B5EF4-FFF2-40B4-BE49-F238E27FC236}">
                <a16:creationId xmlns:a16="http://schemas.microsoft.com/office/drawing/2014/main" id="{9E12B8F9-BF44-4FD8-90B1-6E345B0F06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82713" y="7938"/>
            <a:ext cx="7526337" cy="2047875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ru-RU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Триботехника</a:t>
            </a:r>
            <a:endParaRPr lang="ru-RU" sz="28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ru-RU" sz="14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ru-RU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на тему: «</a:t>
            </a:r>
            <a:r>
              <a:rPr lang="ru-RU" sz="1800" b="1" dirty="0">
                <a:solidFill>
                  <a:srgbClr val="000000"/>
                </a:solidFill>
                <a:effectLst/>
              </a:rPr>
              <a:t>Поверхность и поверхностные явления»</a:t>
            </a:r>
            <a:endParaRPr lang="ru-RU" sz="1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135313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ru-RU" sz="1400" b="1" dirty="0">
              <a:solidFill>
                <a:schemeClr val="accent1"/>
              </a:solidFill>
              <a:effectLst/>
            </a:endParaRPr>
          </a:p>
          <a:p>
            <a:pPr marL="3135313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ru-RU" sz="1400" b="1" dirty="0" err="1">
                <a:solidFill>
                  <a:schemeClr val="accent1"/>
                </a:solidFill>
                <a:effectLst/>
              </a:rPr>
              <a:t>Корнаев</a:t>
            </a:r>
            <a:r>
              <a:rPr lang="ru-RU" sz="1400" b="1" dirty="0">
                <a:solidFill>
                  <a:schemeClr val="accent1"/>
                </a:solidFill>
                <a:effectLst/>
              </a:rPr>
              <a:t> Алексей Валерьевич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D0C9A74-DE9D-406A-ABFA-C50BE237D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690"/>
            <a:ext cx="1383166" cy="80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F1E6D175-75C7-4F11-8B13-02544C0D8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220" y="2397319"/>
            <a:ext cx="3257861" cy="194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  <a:reflection blurRad="6350" stA="50000" endA="300" endPos="90000" dist="50800" dir="5400000" sy="-100000" algn="bl" rotWithShape="0"/>
            <a:softEdge rad="127000"/>
          </a:effectLst>
        </p:spPr>
      </p:pic>
      <p:pic>
        <p:nvPicPr>
          <p:cNvPr id="16389" name="Picture 9">
            <a:extLst>
              <a:ext uri="{FF2B5EF4-FFF2-40B4-BE49-F238E27FC236}">
                <a16:creationId xmlns:a16="http://schemas.microsoft.com/office/drawing/2014/main" id="{0C9CE40F-DBFD-4079-BB6A-5F7C64D6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0" y="3368675"/>
            <a:ext cx="3148013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10">
            <a:extLst>
              <a:ext uri="{FF2B5EF4-FFF2-40B4-BE49-F238E27FC236}">
                <a16:creationId xmlns:a16="http://schemas.microsoft.com/office/drawing/2014/main" id="{C0B515C0-9E86-4651-B90A-3BCC46DE9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5197475"/>
            <a:ext cx="1819275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FE0F1202-D4EC-488C-A4B1-B48FACD75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9"/>
            <a:ext cx="1383166" cy="80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25603" name="Rectangle 2">
            <a:extLst>
              <a:ext uri="{FF2B5EF4-FFF2-40B4-BE49-F238E27FC236}">
                <a16:creationId xmlns:a16="http://schemas.microsoft.com/office/drawing/2014/main" id="{002A784D-5BF6-4BAB-9466-84293030A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11138"/>
            <a:ext cx="7499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sz="1600" b="1" i="1">
                <a:solidFill>
                  <a:srgbClr val="000000"/>
                </a:solidFill>
              </a:rPr>
              <a:t>2. Поверхность как физический объект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53C5C3-212F-4650-A08C-2C887766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998538"/>
            <a:ext cx="9144001" cy="78422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marL="2781300" algn="just" eaLnBrk="1" hangingPunct="1">
              <a:defRPr/>
            </a:pPr>
            <a:r>
              <a:rPr kumimoji="0" lang="ru-RU" sz="1500" b="1" dirty="0">
                <a:solidFill>
                  <a:srgbClr val="000000"/>
                </a:solidFill>
                <a:latin typeface="Arial" charset="0"/>
              </a:rPr>
              <a:t>Объемные и поверхностные силы (энергии).</a:t>
            </a:r>
          </a:p>
          <a:p>
            <a:pPr marL="2781300" algn="just" eaLnBrk="1" hangingPunct="1">
              <a:defRPr/>
            </a:pPr>
            <a:endParaRPr kumimoji="0" lang="ru-RU" sz="1500" dirty="0">
              <a:solidFill>
                <a:srgbClr val="000000"/>
              </a:solidFill>
              <a:latin typeface="Arial" charset="0"/>
            </a:endParaRPr>
          </a:p>
          <a:p>
            <a:pPr algn="just" eaLnBrk="1" hangingPunct="1">
              <a:defRPr/>
            </a:pPr>
            <a:endParaRPr kumimoji="0" lang="ru-RU" sz="15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5605" name="Picture 2">
            <a:extLst>
              <a:ext uri="{FF2B5EF4-FFF2-40B4-BE49-F238E27FC236}">
                <a16:creationId xmlns:a16="http://schemas.microsoft.com/office/drawing/2014/main" id="{E1D2A6EB-A327-40C5-AC69-77A26F68F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4388"/>
            <a:ext cx="2847975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6" name="Овал 1">
            <a:extLst>
              <a:ext uri="{FF2B5EF4-FFF2-40B4-BE49-F238E27FC236}">
                <a16:creationId xmlns:a16="http://schemas.microsoft.com/office/drawing/2014/main" id="{BDC35CDC-F9F0-4C57-8F0F-E05F4B575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8" y="1809750"/>
            <a:ext cx="709612" cy="6064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/>
          </a:p>
        </p:txBody>
      </p:sp>
      <p:pic>
        <p:nvPicPr>
          <p:cNvPr id="25607" name="Picture 3">
            <a:extLst>
              <a:ext uri="{FF2B5EF4-FFF2-40B4-BE49-F238E27FC236}">
                <a16:creationId xmlns:a16="http://schemas.microsoft.com/office/drawing/2014/main" id="{0E669BC5-1104-4EA4-9C98-F25035664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546225"/>
            <a:ext cx="3810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8" name="Rectangle 8">
            <a:extLst>
              <a:ext uri="{FF2B5EF4-FFF2-40B4-BE49-F238E27FC236}">
                <a16:creationId xmlns:a16="http://schemas.microsoft.com/office/drawing/2014/main" id="{CB8B8695-964C-4EDC-B684-A6370AF56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960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500">
                <a:solidFill>
                  <a:srgbClr val="000000"/>
                </a:solidFill>
              </a:rPr>
              <a:t>С уменьшением размеров тела, величина объема уменьшается быстрей величины площади, поэтому начиная с некоторого малого размера поверхностные силы (поверхностная энергия) начинает преобладать над объемной. Это явление есть суть </a:t>
            </a:r>
            <a:r>
              <a:rPr kumimoji="0" lang="ru-RU" altLang="ru-RU" sz="1500" b="1">
                <a:solidFill>
                  <a:srgbClr val="000000"/>
                </a:solidFill>
              </a:rPr>
              <a:t>нанотехнологий</a:t>
            </a:r>
            <a:r>
              <a:rPr kumimoji="0" lang="ru-RU" altLang="ru-RU" sz="1500">
                <a:solidFill>
                  <a:srgbClr val="000000"/>
                </a:solidFill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EA9F8620-63BB-4663-98A2-D26BB4A3CCF9}"/>
                  </a:ext>
                </a:extLst>
              </p14:cNvPr>
              <p14:cNvContentPartPr/>
              <p14:nvPr/>
            </p14:nvContentPartPr>
            <p14:xfrm>
              <a:off x="3599280" y="2120400"/>
              <a:ext cx="4814280" cy="355788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EA9F8620-63BB-4663-98A2-D26BB4A3CC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89920" y="2111040"/>
                <a:ext cx="4833000" cy="3576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8CA3AE9-2FA5-4918-A224-5B01B61B4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9"/>
            <a:ext cx="1383166" cy="80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26627" name="Rectangle 2">
            <a:extLst>
              <a:ext uri="{FF2B5EF4-FFF2-40B4-BE49-F238E27FC236}">
                <a16:creationId xmlns:a16="http://schemas.microsoft.com/office/drawing/2014/main" id="{8F03508E-BC58-4D02-853A-57064AACB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11138"/>
            <a:ext cx="7499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sz="1600" b="1" i="1">
                <a:solidFill>
                  <a:srgbClr val="000000"/>
                </a:solidFill>
              </a:rPr>
              <a:t>2. Поверхность как физический объект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35C346-9F92-4E32-800E-1E9178DA4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998538"/>
            <a:ext cx="9144001" cy="78422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marL="2781300" algn="just" eaLnBrk="1" hangingPunct="1">
              <a:defRPr/>
            </a:pPr>
            <a:r>
              <a:rPr kumimoji="0" lang="ru-RU" sz="1500" b="1" dirty="0">
                <a:solidFill>
                  <a:srgbClr val="000000"/>
                </a:solidFill>
                <a:latin typeface="Arial" charset="0"/>
              </a:rPr>
              <a:t>Объемные и поверхностные силы (энергии).</a:t>
            </a:r>
          </a:p>
          <a:p>
            <a:pPr marL="2781300" algn="just" eaLnBrk="1" hangingPunct="1">
              <a:defRPr/>
            </a:pPr>
            <a:endParaRPr kumimoji="0" lang="ru-RU" sz="1500" dirty="0">
              <a:solidFill>
                <a:srgbClr val="000000"/>
              </a:solidFill>
              <a:latin typeface="Arial" charset="0"/>
            </a:endParaRPr>
          </a:p>
          <a:p>
            <a:pPr algn="just" eaLnBrk="1" hangingPunct="1">
              <a:defRPr/>
            </a:pPr>
            <a:endParaRPr kumimoji="0" lang="ru-RU" sz="15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6629" name="Picture 2">
            <a:extLst>
              <a:ext uri="{FF2B5EF4-FFF2-40B4-BE49-F238E27FC236}">
                <a16:creationId xmlns:a16="http://schemas.microsoft.com/office/drawing/2014/main" id="{C3ABE732-6689-4DAA-873E-2AE21797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4388"/>
            <a:ext cx="2847975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0" name="Овал 1">
            <a:extLst>
              <a:ext uri="{FF2B5EF4-FFF2-40B4-BE49-F238E27FC236}">
                <a16:creationId xmlns:a16="http://schemas.microsoft.com/office/drawing/2014/main" id="{AAE9BD55-88F8-419F-A345-C0E7331C4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8" y="1809750"/>
            <a:ext cx="709612" cy="6064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/>
          </a:p>
        </p:txBody>
      </p:sp>
      <p:sp>
        <p:nvSpPr>
          <p:cNvPr id="26631" name="Rectangle 8">
            <a:extLst>
              <a:ext uri="{FF2B5EF4-FFF2-40B4-BE49-F238E27FC236}">
                <a16:creationId xmlns:a16="http://schemas.microsoft.com/office/drawing/2014/main" id="{B31A3116-2FFE-4371-A5B0-A5691C5AA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2644775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500">
                <a:solidFill>
                  <a:srgbClr val="000000"/>
                </a:solidFill>
              </a:rPr>
              <a:t>Явления </a:t>
            </a:r>
            <a:r>
              <a:rPr kumimoji="0" lang="ru-RU" altLang="ru-RU" sz="1500" i="1">
                <a:solidFill>
                  <a:srgbClr val="000000"/>
                </a:solidFill>
              </a:rPr>
              <a:t>адгезии</a:t>
            </a:r>
            <a:r>
              <a:rPr kumimoji="0" lang="ru-RU" altLang="ru-RU" sz="1500">
                <a:solidFill>
                  <a:srgbClr val="000000"/>
                </a:solidFill>
              </a:rPr>
              <a:t> и </a:t>
            </a:r>
            <a:r>
              <a:rPr kumimoji="0" lang="ru-RU" altLang="ru-RU" sz="1500" i="1">
                <a:solidFill>
                  <a:srgbClr val="000000"/>
                </a:solidFill>
              </a:rPr>
              <a:t>когезии</a:t>
            </a:r>
            <a:r>
              <a:rPr kumimoji="0" lang="ru-RU" altLang="ru-RU" sz="1500">
                <a:solidFill>
                  <a:srgbClr val="000000"/>
                </a:solidFill>
              </a:rPr>
              <a:t> обусловлены молекулярными взаимодействиями между телами и внутри тела соответственно.</a:t>
            </a:r>
          </a:p>
        </p:txBody>
      </p:sp>
      <p:pic>
        <p:nvPicPr>
          <p:cNvPr id="26632" name="Picture 2">
            <a:extLst>
              <a:ext uri="{FF2B5EF4-FFF2-40B4-BE49-F238E27FC236}">
                <a16:creationId xmlns:a16="http://schemas.microsoft.com/office/drawing/2014/main" id="{8347B0F5-0484-40AC-A569-DDA052930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13" y="3165475"/>
            <a:ext cx="2062162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3" name="Picture 3">
            <a:extLst>
              <a:ext uri="{FF2B5EF4-FFF2-40B4-BE49-F238E27FC236}">
                <a16:creationId xmlns:a16="http://schemas.microsoft.com/office/drawing/2014/main" id="{52291FEB-A2B7-4212-8BE5-6C4FB118A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3165475"/>
            <a:ext cx="1798638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4" name="Прямоугольник 2">
            <a:extLst>
              <a:ext uri="{FF2B5EF4-FFF2-40B4-BE49-F238E27FC236}">
                <a16:creationId xmlns:a16="http://schemas.microsoft.com/office/drawing/2014/main" id="{91024F37-C163-482F-B6EB-A79F31F06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4111625"/>
            <a:ext cx="412273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500">
                <a:solidFill>
                  <a:srgbClr val="000000"/>
                </a:solidFill>
              </a:rPr>
              <a:t>суть адгезионного взаимодействия молекул</a:t>
            </a:r>
            <a:endParaRPr lang="ru-RU" altLang="ru-RU" sz="1500"/>
          </a:p>
        </p:txBody>
      </p:sp>
      <p:pic>
        <p:nvPicPr>
          <p:cNvPr id="26635" name="Picture 4">
            <a:extLst>
              <a:ext uri="{FF2B5EF4-FFF2-40B4-BE49-F238E27FC236}">
                <a16:creationId xmlns:a16="http://schemas.microsoft.com/office/drawing/2014/main" id="{D3AF5558-07F5-4B27-87AB-BDB7F7F53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595813"/>
            <a:ext cx="4462463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6" name="Прямоугольник 16">
            <a:extLst>
              <a:ext uri="{FF2B5EF4-FFF2-40B4-BE49-F238E27FC236}">
                <a16:creationId xmlns:a16="http://schemas.microsoft.com/office/drawing/2014/main" id="{1FF3E243-E20B-49B0-945A-D84EE1845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4102100"/>
            <a:ext cx="40973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500">
                <a:solidFill>
                  <a:srgbClr val="000000"/>
                </a:solidFill>
              </a:rPr>
              <a:t>суть когезионного взаимодействия молекул</a:t>
            </a:r>
            <a:endParaRPr lang="ru-RU" altLang="ru-RU" sz="1500"/>
          </a:p>
        </p:txBody>
      </p:sp>
      <p:sp>
        <p:nvSpPr>
          <p:cNvPr id="26637" name="Прямоугольник 17">
            <a:extLst>
              <a:ext uri="{FF2B5EF4-FFF2-40B4-BE49-F238E27FC236}">
                <a16:creationId xmlns:a16="http://schemas.microsoft.com/office/drawing/2014/main" id="{F53C9113-7A38-4D87-AEA2-93DD42A5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6208713"/>
            <a:ext cx="221773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500">
                <a:solidFill>
                  <a:srgbClr val="000000"/>
                </a:solidFill>
              </a:rPr>
              <a:t>преобладание адгезии</a:t>
            </a:r>
            <a:endParaRPr lang="ru-RU" altLang="ru-RU" sz="1500"/>
          </a:p>
        </p:txBody>
      </p:sp>
      <p:pic>
        <p:nvPicPr>
          <p:cNvPr id="26638" name="Picture 2">
            <a:extLst>
              <a:ext uri="{FF2B5EF4-FFF2-40B4-BE49-F238E27FC236}">
                <a16:creationId xmlns:a16="http://schemas.microsoft.com/office/drawing/2014/main" id="{AAB7D621-0A6F-4906-96C0-289299463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863" y="4749800"/>
            <a:ext cx="1654175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9" name="Picture 3">
            <a:extLst>
              <a:ext uri="{FF2B5EF4-FFF2-40B4-BE49-F238E27FC236}">
                <a16:creationId xmlns:a16="http://schemas.microsoft.com/office/drawing/2014/main" id="{573D4AD0-726C-424E-B911-000748FED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50" y="4749800"/>
            <a:ext cx="1865313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40" name="Прямоугольник 18">
            <a:extLst>
              <a:ext uri="{FF2B5EF4-FFF2-40B4-BE49-F238E27FC236}">
                <a16:creationId xmlns:a16="http://schemas.microsoft.com/office/drawing/2014/main" id="{616334D9-65B5-41C4-9C99-7C3835FE0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6208713"/>
            <a:ext cx="36306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500">
                <a:solidFill>
                  <a:srgbClr val="000000"/>
                </a:solidFill>
              </a:rPr>
              <a:t>преобладание когезии (поверх.натяж.)</a:t>
            </a:r>
            <a:endParaRPr lang="ru-RU" altLang="ru-RU" sz="15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328A48CA-938F-4F7D-AEB2-30D04A6ED9CF}"/>
                  </a:ext>
                </a:extLst>
              </p14:cNvPr>
              <p14:cNvContentPartPr/>
              <p14:nvPr/>
            </p14:nvContentPartPr>
            <p14:xfrm>
              <a:off x="4587480" y="1415520"/>
              <a:ext cx="4201560" cy="120348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328A48CA-938F-4F7D-AEB2-30D04A6ED9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78120" y="1406160"/>
                <a:ext cx="4220280" cy="122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5300973-19F3-4A7D-9CD1-6B94F8C5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9"/>
            <a:ext cx="1383166" cy="80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27651" name="Rectangle 2">
            <a:extLst>
              <a:ext uri="{FF2B5EF4-FFF2-40B4-BE49-F238E27FC236}">
                <a16:creationId xmlns:a16="http://schemas.microsoft.com/office/drawing/2014/main" id="{37904F07-4DA8-4810-BA56-85C55D7E5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11138"/>
            <a:ext cx="7499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sz="1600" b="1" i="1">
                <a:solidFill>
                  <a:srgbClr val="000000"/>
                </a:solidFill>
              </a:rPr>
              <a:t>3. Методы и средства экспериментального исследования поверхности</a:t>
            </a:r>
          </a:p>
        </p:txBody>
      </p:sp>
      <p:sp>
        <p:nvSpPr>
          <p:cNvPr id="27652" name="Rectangle 8">
            <a:extLst>
              <a:ext uri="{FF2B5EF4-FFF2-40B4-BE49-F238E27FC236}">
                <a16:creationId xmlns:a16="http://schemas.microsoft.com/office/drawing/2014/main" id="{7AF5C521-6A53-4165-84AE-CD3E4AFE8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1257300"/>
            <a:ext cx="9144001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500">
                <a:solidFill>
                  <a:srgbClr val="000000"/>
                </a:solidFill>
              </a:rPr>
              <a:t>           Макроуровень      	                       Микроуровень	                                 Наноуровень</a:t>
            </a:r>
          </a:p>
        </p:txBody>
      </p:sp>
      <p:pic>
        <p:nvPicPr>
          <p:cNvPr id="27653" name="Picture 4">
            <a:extLst>
              <a:ext uri="{FF2B5EF4-FFF2-40B4-BE49-F238E27FC236}">
                <a16:creationId xmlns:a16="http://schemas.microsoft.com/office/drawing/2014/main" id="{B1E99319-6F36-43C5-B96B-56E692700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2775"/>
            <a:ext cx="16668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5">
            <a:extLst>
              <a:ext uri="{FF2B5EF4-FFF2-40B4-BE49-F238E27FC236}">
                <a16:creationId xmlns:a16="http://schemas.microsoft.com/office/drawing/2014/main" id="{C260F6C7-63C7-46B9-94B6-58F79157D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50" y="1838325"/>
            <a:ext cx="240665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5" name="Picture 7">
            <a:extLst>
              <a:ext uri="{FF2B5EF4-FFF2-40B4-BE49-F238E27FC236}">
                <a16:creationId xmlns:a16="http://schemas.microsoft.com/office/drawing/2014/main" id="{1E8E8CB6-461B-44BE-9F7E-07C299293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88" y="1803400"/>
            <a:ext cx="2871787" cy="197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B96CA1-ED2B-4D1A-B1C6-3D7A24F9308F}"/>
              </a:ext>
            </a:extLst>
          </p:cNvPr>
          <p:cNvSpPr txBox="1"/>
          <p:nvPr/>
        </p:nvSpPr>
        <p:spPr>
          <a:xfrm>
            <a:off x="477838" y="4192588"/>
            <a:ext cx="4576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https://youtu.be/gLRCboMGQo4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Объект 17">
            <a:extLst>
              <a:ext uri="{FF2B5EF4-FFF2-40B4-BE49-F238E27FC236}">
                <a16:creationId xmlns:a16="http://schemas.microsoft.com/office/drawing/2014/main" id="{B3C26699-CDE2-4CD2-8D88-7834187BBB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433763"/>
          <a:ext cx="7372350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Picture" r:id="rId3" imgW="6772452" imgH="1998988" progId="Word.Picture.8">
                  <p:embed/>
                </p:oleObj>
              </mc:Choice>
              <mc:Fallback>
                <p:oleObj name="Picture" r:id="rId3" imgW="6772452" imgH="1998988" progId="Word.Picture.8">
                  <p:embed/>
                  <p:pic>
                    <p:nvPicPr>
                      <p:cNvPr id="0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433763"/>
                        <a:ext cx="7372350" cy="217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8DA52E19-3C28-4C4D-8D7D-9BE8365C8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99"/>
            <a:ext cx="1383166" cy="80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28676" name="Rectangle 2">
            <a:extLst>
              <a:ext uri="{FF2B5EF4-FFF2-40B4-BE49-F238E27FC236}">
                <a16:creationId xmlns:a16="http://schemas.microsoft.com/office/drawing/2014/main" id="{89BBF0C6-7AAE-4196-BD62-109857A80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11138"/>
            <a:ext cx="7499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sz="1600" b="1" i="1">
                <a:solidFill>
                  <a:srgbClr val="000000"/>
                </a:solidFill>
              </a:rPr>
              <a:t>4. Методы математического моделирования поверхности</a:t>
            </a:r>
          </a:p>
        </p:txBody>
      </p:sp>
      <p:sp>
        <p:nvSpPr>
          <p:cNvPr id="28677" name="Rectangle 8">
            <a:extLst>
              <a:ext uri="{FF2B5EF4-FFF2-40B4-BE49-F238E27FC236}">
                <a16:creationId xmlns:a16="http://schemas.microsoft.com/office/drawing/2014/main" id="{CA601506-3067-458A-8D1C-DB5F64E24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1403350"/>
            <a:ext cx="914400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500" b="1">
                <a:solidFill>
                  <a:srgbClr val="000000"/>
                </a:solidFill>
              </a:rPr>
              <a:t>Микроуровень: моделирование шероховатой поверхности</a:t>
            </a:r>
            <a:r>
              <a:rPr kumimoji="0" lang="ru-RU" altLang="ru-RU" sz="1500">
                <a:solidFill>
                  <a:srgbClr val="000000"/>
                </a:solidFill>
              </a:rPr>
              <a:t>.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ru-RU" sz="1500">
                <a:solidFill>
                  <a:srgbClr val="000000"/>
                </a:solidFill>
              </a:rPr>
              <a:t>Для генерации рельефа шероховатой поверхности </a:t>
            </a:r>
            <a:r>
              <a:rPr lang="en-US" altLang="ru-RU" sz="1500" i="1">
                <a:solidFill>
                  <a:srgbClr val="000000"/>
                </a:solidFill>
              </a:rPr>
              <a:t>q</a:t>
            </a:r>
            <a:r>
              <a:rPr lang="ru-RU" altLang="ru-RU" sz="1500">
                <a:solidFill>
                  <a:srgbClr val="000000"/>
                </a:solidFill>
              </a:rPr>
              <a:t>(</a:t>
            </a:r>
            <a:r>
              <a:rPr lang="en-US" altLang="ru-RU" sz="1500" i="1">
                <a:solidFill>
                  <a:srgbClr val="000000"/>
                </a:solidFill>
              </a:rPr>
              <a:t>x</a:t>
            </a:r>
            <a:r>
              <a:rPr lang="ru-RU" altLang="ru-RU" sz="1500">
                <a:solidFill>
                  <a:srgbClr val="000000"/>
                </a:solidFill>
              </a:rPr>
              <a:t>) можно использовать алгоритм, позволяющий получить достаточно плавную функцию </a:t>
            </a:r>
            <a:r>
              <a:rPr lang="en-US" altLang="ru-RU" sz="1500" i="1">
                <a:solidFill>
                  <a:srgbClr val="000000"/>
                </a:solidFill>
              </a:rPr>
              <a:t>q</a:t>
            </a:r>
            <a:r>
              <a:rPr lang="ru-RU" altLang="ru-RU" sz="1500">
                <a:solidFill>
                  <a:srgbClr val="000000"/>
                </a:solidFill>
              </a:rPr>
              <a:t>(</a:t>
            </a:r>
            <a:r>
              <a:rPr lang="en-US" altLang="ru-RU" sz="1500" i="1">
                <a:solidFill>
                  <a:srgbClr val="000000"/>
                </a:solidFill>
              </a:rPr>
              <a:t>x</a:t>
            </a:r>
            <a:r>
              <a:rPr lang="ru-RU" altLang="ru-RU" sz="1500">
                <a:solidFill>
                  <a:srgbClr val="000000"/>
                </a:solidFill>
              </a:rPr>
              <a:t>). Функция </a:t>
            </a:r>
            <a:r>
              <a:rPr lang="en-US" altLang="ru-RU" sz="1500" i="1">
                <a:solidFill>
                  <a:srgbClr val="000000"/>
                </a:solidFill>
              </a:rPr>
              <a:t>q</a:t>
            </a:r>
            <a:r>
              <a:rPr lang="ru-RU" altLang="ru-RU" sz="1500">
                <a:solidFill>
                  <a:srgbClr val="000000"/>
                </a:solidFill>
              </a:rPr>
              <a:t>(</a:t>
            </a:r>
            <a:r>
              <a:rPr lang="en-US" altLang="ru-RU" sz="1500" i="1">
                <a:solidFill>
                  <a:srgbClr val="000000"/>
                </a:solidFill>
              </a:rPr>
              <a:t>x</a:t>
            </a:r>
            <a:r>
              <a:rPr lang="ru-RU" altLang="ru-RU" sz="1500">
                <a:solidFill>
                  <a:srgbClr val="000000"/>
                </a:solidFill>
              </a:rPr>
              <a:t>) задается как суперпозиция гауссовских пиков с параметрами </a:t>
            </a:r>
            <a:r>
              <a:rPr lang="en-US" altLang="ru-RU" sz="1500" i="1">
                <a:solidFill>
                  <a:srgbClr val="000000"/>
                </a:solidFill>
              </a:rPr>
              <a:t>x</a:t>
            </a:r>
            <a:r>
              <a:rPr lang="en-US" altLang="ru-RU" sz="1500" baseline="-25000">
                <a:solidFill>
                  <a:srgbClr val="000000"/>
                </a:solidFill>
              </a:rPr>
              <a:t>i</a:t>
            </a:r>
            <a:r>
              <a:rPr lang="ru-RU" altLang="ru-RU" sz="1500">
                <a:solidFill>
                  <a:srgbClr val="000000"/>
                </a:solidFill>
              </a:rPr>
              <a:t> (положение шероховатости), </a:t>
            </a:r>
            <a:r>
              <a:rPr lang="en-US" altLang="ru-RU" sz="1500" i="1">
                <a:solidFill>
                  <a:srgbClr val="000000"/>
                </a:solidFill>
              </a:rPr>
              <a:t>H</a:t>
            </a:r>
            <a:r>
              <a:rPr lang="en-US" altLang="ru-RU" sz="1500" baseline="-25000">
                <a:solidFill>
                  <a:srgbClr val="000000"/>
                </a:solidFill>
              </a:rPr>
              <a:t>i</a:t>
            </a:r>
            <a:r>
              <a:rPr lang="ru-RU" altLang="ru-RU" sz="1500">
                <a:solidFill>
                  <a:srgbClr val="000000"/>
                </a:solidFill>
              </a:rPr>
              <a:t> (высота шероховатости) и </a:t>
            </a:r>
            <a:r>
              <a:rPr lang="ru-RU" altLang="ru-RU" sz="1500">
                <a:solidFill>
                  <a:srgbClr val="000000"/>
                </a:solidFill>
                <a:sym typeface="Symbol" panose="05050102010706020507" pitchFamily="18" charset="2"/>
              </a:rPr>
              <a:t></a:t>
            </a:r>
            <a:r>
              <a:rPr lang="en-US" altLang="ru-RU" sz="1500" baseline="-25000">
                <a:solidFill>
                  <a:srgbClr val="000000"/>
                </a:solidFill>
              </a:rPr>
              <a:t>i</a:t>
            </a:r>
            <a:r>
              <a:rPr lang="ru-RU" altLang="ru-RU" sz="1500">
                <a:solidFill>
                  <a:srgbClr val="000000"/>
                </a:solidFill>
              </a:rPr>
              <a:t> (среднеквадратическое отклонение, задающее ширину препятствия):</a:t>
            </a:r>
            <a:endParaRPr kumimoji="0" lang="ru-RU" altLang="ru-RU" sz="1500">
              <a:solidFill>
                <a:srgbClr val="000000"/>
              </a:solidFill>
            </a:endParaRP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1AB7687C-9B57-46CF-B565-007037243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>
              <a:solidFill>
                <a:srgbClr val="000000"/>
              </a:solidFill>
            </a:endParaRPr>
          </a:p>
        </p:txBody>
      </p:sp>
      <p:sp>
        <p:nvSpPr>
          <p:cNvPr id="28679" name="Rectangle 4">
            <a:extLst>
              <a:ext uri="{FF2B5EF4-FFF2-40B4-BE49-F238E27FC236}">
                <a16:creationId xmlns:a16="http://schemas.microsoft.com/office/drawing/2014/main" id="{72623D31-7A37-4764-B7C4-5E5B8509B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>
              <a:solidFill>
                <a:srgbClr val="000000"/>
              </a:solidFill>
            </a:endParaRPr>
          </a:p>
        </p:txBody>
      </p:sp>
      <p:sp>
        <p:nvSpPr>
          <p:cNvPr id="28680" name="Rectangle 6">
            <a:extLst>
              <a:ext uri="{FF2B5EF4-FFF2-40B4-BE49-F238E27FC236}">
                <a16:creationId xmlns:a16="http://schemas.microsoft.com/office/drawing/2014/main" id="{95AB60B9-F508-4E51-A791-00A24141B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>
              <a:solidFill>
                <a:srgbClr val="000000"/>
              </a:solidFill>
            </a:endParaRPr>
          </a:p>
        </p:txBody>
      </p:sp>
      <p:sp>
        <p:nvSpPr>
          <p:cNvPr id="28681" name="Rectangle 2">
            <a:extLst>
              <a:ext uri="{FF2B5EF4-FFF2-40B4-BE49-F238E27FC236}">
                <a16:creationId xmlns:a16="http://schemas.microsoft.com/office/drawing/2014/main" id="{CCEB2C21-9B9B-4607-B525-E5E661CB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>
              <a:solidFill>
                <a:srgbClr val="000000"/>
              </a:solidFill>
            </a:endParaRPr>
          </a:p>
        </p:txBody>
      </p:sp>
      <p:graphicFrame>
        <p:nvGraphicFramePr>
          <p:cNvPr id="28682" name="Объект 11">
            <a:extLst>
              <a:ext uri="{FF2B5EF4-FFF2-40B4-BE49-F238E27FC236}">
                <a16:creationId xmlns:a16="http://schemas.microsoft.com/office/drawing/2014/main" id="{6B018861-DB4D-4F17-9C65-1DB27E30E0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6138" y="2733675"/>
          <a:ext cx="27813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Формула" r:id="rId7" imgW="2209800" imgH="622300" progId="Equation.3">
                  <p:embed/>
                </p:oleObj>
              </mc:Choice>
              <mc:Fallback>
                <p:oleObj name="Формула" r:id="rId7" imgW="2209800" imgH="6223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2733675"/>
                        <a:ext cx="27813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Rectangle 7">
            <a:extLst>
              <a:ext uri="{FF2B5EF4-FFF2-40B4-BE49-F238E27FC236}">
                <a16:creationId xmlns:a16="http://schemas.microsoft.com/office/drawing/2014/main" id="{A71CEFD9-F096-435B-A71C-099064112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>
              <a:solidFill>
                <a:srgbClr val="000000"/>
              </a:solidFill>
            </a:endParaRPr>
          </a:p>
        </p:txBody>
      </p:sp>
      <p:sp>
        <p:nvSpPr>
          <p:cNvPr id="28684" name="Rectangle 8">
            <a:extLst>
              <a:ext uri="{FF2B5EF4-FFF2-40B4-BE49-F238E27FC236}">
                <a16:creationId xmlns:a16="http://schemas.microsoft.com/office/drawing/2014/main" id="{497FAF7E-465C-413B-88FB-78B5B33F6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5491163"/>
            <a:ext cx="725328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sz="1400" i="1">
                <a:solidFill>
                  <a:srgbClr val="000000"/>
                </a:solidFill>
                <a:cs typeface="Times New Roman" panose="02020603050405020304" pitchFamily="18" charset="0"/>
              </a:rPr>
              <a:t>а</a:t>
            </a:r>
            <a:r>
              <a:rPr lang="ru-RU" altLang="ru-RU" sz="1400">
                <a:solidFill>
                  <a:srgbClr val="000000"/>
                </a:solidFill>
                <a:cs typeface="Times New Roman" panose="02020603050405020304" pitchFamily="18" charset="0"/>
              </a:rPr>
              <a:t> – типичный (</a:t>
            </a:r>
            <a:r>
              <a:rPr lang="en-US" altLang="ru-RU" sz="1400" i="1">
                <a:solidFill>
                  <a:srgbClr val="000000"/>
                </a:solidFill>
                <a:cs typeface="Times New Roman" panose="02020603050405020304" pitchFamily="18" charset="0"/>
              </a:rPr>
              <a:t>H</a:t>
            </a:r>
            <a:r>
              <a:rPr lang="en-US" altLang="ru-RU" sz="1400" baseline="-3000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ru-RU" altLang="ru-RU" sz="1400">
                <a:solidFill>
                  <a:srgbClr val="000000"/>
                </a:solidFill>
                <a:cs typeface="Times New Roman" panose="02020603050405020304" pitchFamily="18" charset="0"/>
              </a:rPr>
              <a:t> = 0,1 мкм, </a:t>
            </a:r>
            <a:r>
              <a:rPr lang="ru-RU" altLang="ru-RU" sz="14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ru-RU" sz="1400" baseline="-3000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ru-RU" altLang="ru-RU" sz="14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= 0,2 мкм); </a:t>
            </a:r>
            <a:r>
              <a:rPr lang="ru-RU" altLang="ru-RU" sz="1400" i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б</a:t>
            </a:r>
            <a:r>
              <a:rPr lang="ru-RU" altLang="ru-RU" sz="14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– изрезанный (</a:t>
            </a:r>
            <a:r>
              <a:rPr lang="en-US" altLang="ru-RU" sz="1400" i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1400" baseline="-300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ru-RU" altLang="ru-RU" sz="14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= 0,15 мкм, </a:t>
            </a:r>
            <a:r>
              <a:rPr lang="en-US" altLang="ru-RU" sz="1400" baseline="-3000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ru-RU" altLang="ru-RU" sz="14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= 0,1 мкм);</a:t>
            </a:r>
            <a:br>
              <a:rPr lang="ru-RU" altLang="ru-RU" sz="14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ru-RU" altLang="ru-RU" sz="14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1400" i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в</a:t>
            </a:r>
            <a:r>
              <a:rPr lang="ru-RU" altLang="ru-RU" sz="14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– плавный (</a:t>
            </a:r>
            <a:r>
              <a:rPr lang="en-US" altLang="ru-RU" sz="1400" i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1400" baseline="-300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ru-RU" altLang="ru-RU" sz="14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= 0,1 мкм, </a:t>
            </a:r>
            <a:r>
              <a:rPr lang="en-US" altLang="ru-RU" sz="1400" baseline="-3000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ru-RU" altLang="ru-RU" sz="14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= 0,4 мкм)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37485930-00B1-4DC8-855E-666C4BB19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9"/>
            <a:ext cx="1383166" cy="80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29699" name="Rectangle 2">
            <a:extLst>
              <a:ext uri="{FF2B5EF4-FFF2-40B4-BE49-F238E27FC236}">
                <a16:creationId xmlns:a16="http://schemas.microsoft.com/office/drawing/2014/main" id="{7AF8A506-0082-4FB7-B636-14C4BF93D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11138"/>
            <a:ext cx="7499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sz="1600" b="1" i="1">
                <a:solidFill>
                  <a:srgbClr val="000000"/>
                </a:solidFill>
              </a:rPr>
              <a:t>4. Методы математического моделирования поверхности</a:t>
            </a:r>
          </a:p>
        </p:txBody>
      </p:sp>
      <p:sp>
        <p:nvSpPr>
          <p:cNvPr id="29700" name="Rectangle 8">
            <a:extLst>
              <a:ext uri="{FF2B5EF4-FFF2-40B4-BE49-F238E27FC236}">
                <a16:creationId xmlns:a16="http://schemas.microsoft.com/office/drawing/2014/main" id="{33B88F54-614F-415D-9955-28DBB5088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50" y="896938"/>
            <a:ext cx="7464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500" b="1">
                <a:solidFill>
                  <a:srgbClr val="000000"/>
                </a:solidFill>
              </a:rPr>
              <a:t>Наноуровень: моделирование межатомного взаимодействия</a:t>
            </a:r>
            <a:r>
              <a:rPr kumimoji="0" lang="ru-RU" altLang="ru-RU" sz="15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25E68E0A-A874-4D72-82D6-3BDD41188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>
              <a:solidFill>
                <a:srgbClr val="000000"/>
              </a:solidFill>
            </a:endParaRPr>
          </a:p>
        </p:txBody>
      </p:sp>
      <p:sp>
        <p:nvSpPr>
          <p:cNvPr id="29702" name="Rectangle 4">
            <a:extLst>
              <a:ext uri="{FF2B5EF4-FFF2-40B4-BE49-F238E27FC236}">
                <a16:creationId xmlns:a16="http://schemas.microsoft.com/office/drawing/2014/main" id="{30D857C5-108C-4F06-AC31-1E85E570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>
              <a:solidFill>
                <a:srgbClr val="000000"/>
              </a:solidFill>
            </a:endParaRPr>
          </a:p>
        </p:txBody>
      </p:sp>
      <p:sp>
        <p:nvSpPr>
          <p:cNvPr id="29703" name="Rectangle 6">
            <a:extLst>
              <a:ext uri="{FF2B5EF4-FFF2-40B4-BE49-F238E27FC236}">
                <a16:creationId xmlns:a16="http://schemas.microsoft.com/office/drawing/2014/main" id="{9C01B2E9-4008-4EC9-9C45-ED04B5DD1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>
              <a:solidFill>
                <a:srgbClr val="000000"/>
              </a:solidFill>
            </a:endParaRPr>
          </a:p>
        </p:txBody>
      </p:sp>
      <p:sp>
        <p:nvSpPr>
          <p:cNvPr id="29704" name="Rectangle 2">
            <a:extLst>
              <a:ext uri="{FF2B5EF4-FFF2-40B4-BE49-F238E27FC236}">
                <a16:creationId xmlns:a16="http://schemas.microsoft.com/office/drawing/2014/main" id="{D8FAC525-43FE-4795-852A-7D059CBE8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>
              <a:solidFill>
                <a:srgbClr val="000000"/>
              </a:solidFill>
            </a:endParaRPr>
          </a:p>
        </p:txBody>
      </p:sp>
      <p:sp>
        <p:nvSpPr>
          <p:cNvPr id="29705" name="Rectangle 7">
            <a:extLst>
              <a:ext uri="{FF2B5EF4-FFF2-40B4-BE49-F238E27FC236}">
                <a16:creationId xmlns:a16="http://schemas.microsoft.com/office/drawing/2014/main" id="{F9450583-18B4-435C-904C-522D541F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>
              <a:solidFill>
                <a:srgbClr val="000000"/>
              </a:solidFill>
            </a:endParaRPr>
          </a:p>
        </p:txBody>
      </p:sp>
      <p:sp>
        <p:nvSpPr>
          <p:cNvPr id="29706" name="Rectangle 8">
            <a:extLst>
              <a:ext uri="{FF2B5EF4-FFF2-40B4-BE49-F238E27FC236}">
                <a16:creationId xmlns:a16="http://schemas.microsoft.com/office/drawing/2014/main" id="{BB62C1A2-A657-4494-9E82-3469B10A2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5176838"/>
            <a:ext cx="3870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400">
                <a:solidFill>
                  <a:srgbClr val="000000"/>
                </a:solidFill>
              </a:rPr>
              <a:t>Потенциал Леннарда-Джонса</a:t>
            </a:r>
          </a:p>
        </p:txBody>
      </p:sp>
      <p:pic>
        <p:nvPicPr>
          <p:cNvPr id="29707" name="Picture 5">
            <a:extLst>
              <a:ext uri="{FF2B5EF4-FFF2-40B4-BE49-F238E27FC236}">
                <a16:creationId xmlns:a16="http://schemas.microsoft.com/office/drawing/2014/main" id="{3A292DD8-C46A-48CC-B6B9-ECFC7894A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63" y="4619625"/>
            <a:ext cx="2459037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6">
            <a:extLst>
              <a:ext uri="{FF2B5EF4-FFF2-40B4-BE49-F238E27FC236}">
                <a16:creationId xmlns:a16="http://schemas.microsoft.com/office/drawing/2014/main" id="{E62F234F-7A27-4946-AA38-D3F852662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1778000"/>
            <a:ext cx="37623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561FC92-749F-46A8-B6B3-68601DC30FF2}"/>
              </a:ext>
            </a:extLst>
          </p:cNvPr>
          <p:cNvCxnSpPr/>
          <p:nvPr/>
        </p:nvCxnSpPr>
        <p:spPr>
          <a:xfrm rot="16200000" flipH="1">
            <a:off x="5854700" y="2971800"/>
            <a:ext cx="2603500" cy="127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0" name="Прямоугольник 19">
            <a:extLst>
              <a:ext uri="{FF2B5EF4-FFF2-40B4-BE49-F238E27FC236}">
                <a16:creationId xmlns:a16="http://schemas.microsoft.com/office/drawing/2014/main" id="{65752C3A-92D1-4554-89F7-6D1955324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313" y="2060575"/>
            <a:ext cx="18653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200" i="1">
                <a:solidFill>
                  <a:srgbClr val="FF0000"/>
                </a:solidFill>
              </a:rPr>
              <a:t>Силы Ван-дер-Ваальса</a:t>
            </a:r>
            <a:endParaRPr lang="ru-RU" altLang="ru-RU" sz="1200" i="1">
              <a:solidFill>
                <a:srgbClr val="FF0000"/>
              </a:solidFill>
            </a:endParaRPr>
          </a:p>
        </p:txBody>
      </p:sp>
      <p:sp>
        <p:nvSpPr>
          <p:cNvPr id="29711" name="Прямоугольник 20">
            <a:extLst>
              <a:ext uri="{FF2B5EF4-FFF2-40B4-BE49-F238E27FC236}">
                <a16:creationId xmlns:a16="http://schemas.microsoft.com/office/drawing/2014/main" id="{7F1E4E6F-4AC9-4A81-853F-B23E91E0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2060575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200" i="1">
                <a:solidFill>
                  <a:srgbClr val="FF0000"/>
                </a:solidFill>
              </a:rPr>
              <a:t>Силы отталк. Кора</a:t>
            </a:r>
            <a:endParaRPr lang="ru-RU" altLang="ru-RU" sz="1200" i="1">
              <a:solidFill>
                <a:srgbClr val="FF0000"/>
              </a:solidFill>
            </a:endParaRPr>
          </a:p>
        </p:txBody>
      </p:sp>
      <p:graphicFrame>
        <p:nvGraphicFramePr>
          <p:cNvPr id="29712" name="Object 7">
            <a:extLst>
              <a:ext uri="{FF2B5EF4-FFF2-40B4-BE49-F238E27FC236}">
                <a16:creationId xmlns:a16="http://schemas.microsoft.com/office/drawing/2014/main" id="{96F9BFD0-CDB9-459D-8A37-4ECEF90D2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9050" y="1677988"/>
          <a:ext cx="267017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Формула" r:id="rId7" imgW="2667000" imgH="787400" progId="Equation.3">
                  <p:embed/>
                </p:oleObj>
              </mc:Choice>
              <mc:Fallback>
                <p:oleObj name="Формула" r:id="rId7" imgW="2667000" imgH="787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1677988"/>
                        <a:ext cx="267017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Rectangle 8">
            <a:extLst>
              <a:ext uri="{FF2B5EF4-FFF2-40B4-BE49-F238E27FC236}">
                <a16:creationId xmlns:a16="http://schemas.microsoft.com/office/drawing/2014/main" id="{9E4BEAC6-046A-44FE-A9C0-25882E054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7538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400">
                <a:solidFill>
                  <a:srgbClr val="000000"/>
                </a:solidFill>
              </a:rPr>
              <a:t>Потенциал Леннарда-Джонса:</a:t>
            </a:r>
          </a:p>
        </p:txBody>
      </p:sp>
      <p:graphicFrame>
        <p:nvGraphicFramePr>
          <p:cNvPr id="29714" name="Object 9">
            <a:extLst>
              <a:ext uri="{FF2B5EF4-FFF2-40B4-BE49-F238E27FC236}">
                <a16:creationId xmlns:a16="http://schemas.microsoft.com/office/drawing/2014/main" id="{CBE95DEC-0631-49D7-8455-C57B97C48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527300"/>
          <a:ext cx="18335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Формула" r:id="rId9" imgW="1828800" imgH="635000" progId="Equation.3">
                  <p:embed/>
                </p:oleObj>
              </mc:Choice>
              <mc:Fallback>
                <p:oleObj name="Формула" r:id="rId9" imgW="1828800" imgH="635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27300"/>
                        <a:ext cx="18335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5" name="Rectangle 8">
            <a:extLst>
              <a:ext uri="{FF2B5EF4-FFF2-40B4-BE49-F238E27FC236}">
                <a16:creationId xmlns:a16="http://schemas.microsoft.com/office/drawing/2014/main" id="{FA9D3490-A132-4F1B-A517-684CCAF6A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43188"/>
            <a:ext cx="210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400">
                <a:solidFill>
                  <a:srgbClr val="000000"/>
                </a:solidFill>
              </a:rPr>
              <a:t>Уравнение движения:</a:t>
            </a:r>
          </a:p>
        </p:txBody>
      </p:sp>
      <p:pic>
        <p:nvPicPr>
          <p:cNvPr id="29716" name="Picture 2">
            <a:extLst>
              <a:ext uri="{FF2B5EF4-FFF2-40B4-BE49-F238E27FC236}">
                <a16:creationId xmlns:a16="http://schemas.microsoft.com/office/drawing/2014/main" id="{2031B90C-416E-4B14-B3B1-05F76558A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368675"/>
            <a:ext cx="122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C0BCF868-B946-40D3-B9F6-8C4F9520B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9"/>
            <a:ext cx="1383166" cy="80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30723" name="Rectangle 2">
            <a:extLst>
              <a:ext uri="{FF2B5EF4-FFF2-40B4-BE49-F238E27FC236}">
                <a16:creationId xmlns:a16="http://schemas.microsoft.com/office/drawing/2014/main" id="{E5DF85B4-E0AA-42D9-A8AF-82EEA3CAB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11138"/>
            <a:ext cx="7499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sz="1600" b="1" i="1">
                <a:solidFill>
                  <a:srgbClr val="000000"/>
                </a:solidFill>
              </a:rPr>
              <a:t>4. Методы математического моделирования поверхности</a:t>
            </a:r>
          </a:p>
        </p:txBody>
      </p:sp>
      <p:sp>
        <p:nvSpPr>
          <p:cNvPr id="30724" name="Rectangle 8">
            <a:extLst>
              <a:ext uri="{FF2B5EF4-FFF2-40B4-BE49-F238E27FC236}">
                <a16:creationId xmlns:a16="http://schemas.microsoft.com/office/drawing/2014/main" id="{6B8CA4EC-D9E2-4978-8FA2-DD375207E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50" y="896938"/>
            <a:ext cx="7464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500" b="1">
                <a:solidFill>
                  <a:srgbClr val="000000"/>
                </a:solidFill>
              </a:rPr>
              <a:t>Наноуровень: моделирование межатомного взаимодействия</a:t>
            </a:r>
            <a:r>
              <a:rPr kumimoji="0" lang="ru-RU" altLang="ru-RU" sz="15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8908CE8B-17F5-46A6-97D6-EBFFAC510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>
              <a:solidFill>
                <a:srgbClr val="000000"/>
              </a:solidFill>
            </a:endParaRPr>
          </a:p>
        </p:txBody>
      </p:sp>
      <p:sp>
        <p:nvSpPr>
          <p:cNvPr id="30726" name="Rectangle 4">
            <a:extLst>
              <a:ext uri="{FF2B5EF4-FFF2-40B4-BE49-F238E27FC236}">
                <a16:creationId xmlns:a16="http://schemas.microsoft.com/office/drawing/2014/main" id="{AACFFC87-A625-48CF-B277-CAE00CEA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>
              <a:solidFill>
                <a:srgbClr val="000000"/>
              </a:solidFill>
            </a:endParaRPr>
          </a:p>
        </p:txBody>
      </p:sp>
      <p:sp>
        <p:nvSpPr>
          <p:cNvPr id="30727" name="Rectangle 6">
            <a:extLst>
              <a:ext uri="{FF2B5EF4-FFF2-40B4-BE49-F238E27FC236}">
                <a16:creationId xmlns:a16="http://schemas.microsoft.com/office/drawing/2014/main" id="{4DCC8E09-7CF6-47EC-92D5-8BD6003FD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>
              <a:solidFill>
                <a:srgbClr val="000000"/>
              </a:solidFill>
            </a:endParaRPr>
          </a:p>
        </p:txBody>
      </p:sp>
      <p:sp>
        <p:nvSpPr>
          <p:cNvPr id="30728" name="Rectangle 2">
            <a:extLst>
              <a:ext uri="{FF2B5EF4-FFF2-40B4-BE49-F238E27FC236}">
                <a16:creationId xmlns:a16="http://schemas.microsoft.com/office/drawing/2014/main" id="{DDD87109-E232-4543-A28A-08F334439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>
              <a:solidFill>
                <a:srgbClr val="000000"/>
              </a:solidFill>
            </a:endParaRPr>
          </a:p>
        </p:txBody>
      </p:sp>
      <p:sp>
        <p:nvSpPr>
          <p:cNvPr id="30729" name="Rectangle 7">
            <a:extLst>
              <a:ext uri="{FF2B5EF4-FFF2-40B4-BE49-F238E27FC236}">
                <a16:creationId xmlns:a16="http://schemas.microsoft.com/office/drawing/2014/main" id="{D3DD6B54-E8D2-42EF-8F30-87F7DBDD3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>
              <a:solidFill>
                <a:srgbClr val="000000"/>
              </a:solidFill>
            </a:endParaRPr>
          </a:p>
        </p:txBody>
      </p:sp>
      <p:sp>
        <p:nvSpPr>
          <p:cNvPr id="30730" name="Rectangle 8">
            <a:extLst>
              <a:ext uri="{FF2B5EF4-FFF2-40B4-BE49-F238E27FC236}">
                <a16:creationId xmlns:a16="http://schemas.microsoft.com/office/drawing/2014/main" id="{25DB704C-4CAC-4BD5-A667-96DFD9A73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5176838"/>
            <a:ext cx="3870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400">
                <a:solidFill>
                  <a:srgbClr val="000000"/>
                </a:solidFill>
              </a:rPr>
              <a:t>Потенциал Леннарда-Джонса</a:t>
            </a:r>
          </a:p>
        </p:txBody>
      </p:sp>
      <p:pic>
        <p:nvPicPr>
          <p:cNvPr id="30731" name="Picture 5">
            <a:extLst>
              <a:ext uri="{FF2B5EF4-FFF2-40B4-BE49-F238E27FC236}">
                <a16:creationId xmlns:a16="http://schemas.microsoft.com/office/drawing/2014/main" id="{6DC76203-15BA-41C7-BE12-EE6DA11A7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63" y="4619625"/>
            <a:ext cx="2459037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Picture 6">
            <a:extLst>
              <a:ext uri="{FF2B5EF4-FFF2-40B4-BE49-F238E27FC236}">
                <a16:creationId xmlns:a16="http://schemas.microsoft.com/office/drawing/2014/main" id="{4C08045B-155A-44A4-A845-3A40A3F4D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1778000"/>
            <a:ext cx="37623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1A842F6-FEA0-4E00-9F51-CF0CE505B034}"/>
              </a:ext>
            </a:extLst>
          </p:cNvPr>
          <p:cNvCxnSpPr/>
          <p:nvPr/>
        </p:nvCxnSpPr>
        <p:spPr>
          <a:xfrm rot="16200000" flipH="1">
            <a:off x="5854700" y="2971800"/>
            <a:ext cx="2603500" cy="127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4" name="Прямоугольник 19">
            <a:extLst>
              <a:ext uri="{FF2B5EF4-FFF2-40B4-BE49-F238E27FC236}">
                <a16:creationId xmlns:a16="http://schemas.microsoft.com/office/drawing/2014/main" id="{B7D6EF10-1DB7-4E1C-9CFA-E06301CBD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313" y="2060575"/>
            <a:ext cx="18653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200" i="1">
                <a:solidFill>
                  <a:srgbClr val="FF0000"/>
                </a:solidFill>
              </a:rPr>
              <a:t>Силы Ван-дер-Ваальса</a:t>
            </a:r>
            <a:endParaRPr lang="ru-RU" altLang="ru-RU" sz="1200" i="1">
              <a:solidFill>
                <a:srgbClr val="FF0000"/>
              </a:solidFill>
            </a:endParaRPr>
          </a:p>
        </p:txBody>
      </p:sp>
      <p:sp>
        <p:nvSpPr>
          <p:cNvPr id="30735" name="Прямоугольник 20">
            <a:extLst>
              <a:ext uri="{FF2B5EF4-FFF2-40B4-BE49-F238E27FC236}">
                <a16:creationId xmlns:a16="http://schemas.microsoft.com/office/drawing/2014/main" id="{46832DE4-E658-42BF-845B-7CEA293C7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2060575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200" i="1">
                <a:solidFill>
                  <a:srgbClr val="FF0000"/>
                </a:solidFill>
              </a:rPr>
              <a:t>Силы отталк. Кора</a:t>
            </a:r>
            <a:endParaRPr lang="ru-RU" altLang="ru-RU" sz="1200" i="1">
              <a:solidFill>
                <a:srgbClr val="FF0000"/>
              </a:solidFill>
            </a:endParaRPr>
          </a:p>
        </p:txBody>
      </p:sp>
      <p:graphicFrame>
        <p:nvGraphicFramePr>
          <p:cNvPr id="30736" name="Object 7">
            <a:extLst>
              <a:ext uri="{FF2B5EF4-FFF2-40B4-BE49-F238E27FC236}">
                <a16:creationId xmlns:a16="http://schemas.microsoft.com/office/drawing/2014/main" id="{5CA0E7B4-7F18-4CF5-AFBE-1112D858F1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9050" y="1677988"/>
          <a:ext cx="267017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Формула" r:id="rId7" imgW="2667000" imgH="787400" progId="Equation.3">
                  <p:embed/>
                </p:oleObj>
              </mc:Choice>
              <mc:Fallback>
                <p:oleObj name="Формула" r:id="rId7" imgW="2667000" imgH="787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1677988"/>
                        <a:ext cx="267017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7" name="Rectangle 8">
            <a:extLst>
              <a:ext uri="{FF2B5EF4-FFF2-40B4-BE49-F238E27FC236}">
                <a16:creationId xmlns:a16="http://schemas.microsoft.com/office/drawing/2014/main" id="{067F6F5B-70E2-4BB5-9EEC-8A54C3E8E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7538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400">
                <a:solidFill>
                  <a:srgbClr val="000000"/>
                </a:solidFill>
              </a:rPr>
              <a:t>Потенциал Леннарда-Джонса:</a:t>
            </a:r>
          </a:p>
        </p:txBody>
      </p:sp>
      <p:graphicFrame>
        <p:nvGraphicFramePr>
          <p:cNvPr id="30738" name="Object 9">
            <a:extLst>
              <a:ext uri="{FF2B5EF4-FFF2-40B4-BE49-F238E27FC236}">
                <a16:creationId xmlns:a16="http://schemas.microsoft.com/office/drawing/2014/main" id="{F0A07DA8-AC91-43E7-8375-BBBBC0D954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527300"/>
          <a:ext cx="18335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Формула" r:id="rId9" imgW="1828800" imgH="635000" progId="Equation.3">
                  <p:embed/>
                </p:oleObj>
              </mc:Choice>
              <mc:Fallback>
                <p:oleObj name="Формула" r:id="rId9" imgW="1828800" imgH="635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27300"/>
                        <a:ext cx="18335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9" name="Rectangle 8">
            <a:extLst>
              <a:ext uri="{FF2B5EF4-FFF2-40B4-BE49-F238E27FC236}">
                <a16:creationId xmlns:a16="http://schemas.microsoft.com/office/drawing/2014/main" id="{E305BB8D-8579-4E45-99D2-EE5D9B0DE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43188"/>
            <a:ext cx="210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400">
                <a:solidFill>
                  <a:srgbClr val="000000"/>
                </a:solidFill>
              </a:rPr>
              <a:t>Уравнение движения:</a:t>
            </a:r>
          </a:p>
        </p:txBody>
      </p:sp>
      <p:pic>
        <p:nvPicPr>
          <p:cNvPr id="30740" name="Picture 2">
            <a:extLst>
              <a:ext uri="{FF2B5EF4-FFF2-40B4-BE49-F238E27FC236}">
                <a16:creationId xmlns:a16="http://schemas.microsoft.com/office/drawing/2014/main" id="{43F7F373-5B47-4F20-9EAD-A69151D1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252788"/>
            <a:ext cx="3686175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1" name="Picture 2">
            <a:extLst>
              <a:ext uri="{FF2B5EF4-FFF2-40B4-BE49-F238E27FC236}">
                <a16:creationId xmlns:a16="http://schemas.microsoft.com/office/drawing/2014/main" id="{16D90713-7CC7-4875-9840-37E46B5B3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368675"/>
            <a:ext cx="122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2" name="Picture 8">
            <a:extLst>
              <a:ext uri="{FF2B5EF4-FFF2-40B4-BE49-F238E27FC236}">
                <a16:creationId xmlns:a16="http://schemas.microsoft.com/office/drawing/2014/main" id="{59CFD04A-921E-49E8-A81D-866DEFAFB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5" t="62360" r="30713" b="32219"/>
          <a:stretch>
            <a:fillRect/>
          </a:stretch>
        </p:blipFill>
        <p:spPr bwMode="auto">
          <a:xfrm>
            <a:off x="5084763" y="5559425"/>
            <a:ext cx="400685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7828A4F6-8860-4B2D-ADD4-70229B5E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9"/>
            <a:ext cx="1383166" cy="80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295" endPos="92000" dist="101600" dir="5400000" sy="-100000" algn="bl" rotWithShape="0"/>
          </a:effectLst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F931383-F9F0-4692-AC1A-00D307F9D809}"/>
              </a:ext>
            </a:extLst>
          </p:cNvPr>
          <p:cNvCxnSpPr/>
          <p:nvPr/>
        </p:nvCxnSpPr>
        <p:spPr>
          <a:xfrm rot="16200000" flipH="1">
            <a:off x="3130550" y="2686050"/>
            <a:ext cx="23622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86ED25B-BEA3-48F9-A684-A841AAD89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1924050"/>
            <a:ext cx="38957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SzPct val="80000"/>
              <a:buFontTx/>
              <a:buChar char="-"/>
            </a:pPr>
            <a:r>
              <a:rPr lang="en-US" altLang="ru-RU" sz="1400">
                <a:solidFill>
                  <a:srgbClr val="000000"/>
                </a:solidFill>
              </a:rPr>
              <a:t> </a:t>
            </a:r>
            <a:r>
              <a:rPr lang="ru-RU" altLang="ru-RU" sz="1400">
                <a:solidFill>
                  <a:srgbClr val="000000"/>
                </a:solidFill>
              </a:rPr>
              <a:t>возможность исследования свойств смазочного материала на молекулярном уровне;</a:t>
            </a:r>
          </a:p>
          <a:p>
            <a:pPr algn="just" eaLnBrk="1" hangingPunct="1">
              <a:buSzPct val="80000"/>
              <a:buFontTx/>
              <a:buChar char="-"/>
            </a:pPr>
            <a:r>
              <a:rPr lang="en-US" altLang="ru-RU" sz="1400">
                <a:solidFill>
                  <a:srgbClr val="000000"/>
                </a:solidFill>
              </a:rPr>
              <a:t> </a:t>
            </a:r>
            <a:r>
              <a:rPr lang="ru-RU" altLang="ru-RU" sz="1400">
                <a:solidFill>
                  <a:srgbClr val="000000"/>
                </a:solidFill>
              </a:rPr>
              <a:t>возможность исследования свойств поверхностей трения;</a:t>
            </a:r>
          </a:p>
          <a:p>
            <a:pPr algn="just" eaLnBrk="1" hangingPunct="1">
              <a:buSzPct val="80000"/>
              <a:buFontTx/>
              <a:buChar char="-"/>
            </a:pPr>
            <a:r>
              <a:rPr lang="ru-RU" altLang="ru-RU" sz="1400">
                <a:solidFill>
                  <a:srgbClr val="000000"/>
                </a:solidFill>
              </a:rPr>
              <a:t> возможность исследования различных механизмов трения на молекулярном уровне</a:t>
            </a:r>
            <a:r>
              <a:rPr lang="en-US" altLang="ru-RU" sz="1400">
                <a:solidFill>
                  <a:srgbClr val="000000"/>
                </a:solidFill>
              </a:rPr>
              <a:t>;</a:t>
            </a:r>
          </a:p>
          <a:p>
            <a:pPr algn="just" eaLnBrk="1" hangingPunct="1">
              <a:buSzPct val="80000"/>
              <a:buFontTx/>
              <a:buChar char="-"/>
            </a:pPr>
            <a:r>
              <a:rPr lang="ru-RU" altLang="ru-RU" sz="1400">
                <a:solidFill>
                  <a:srgbClr val="000000"/>
                </a:solidFill>
              </a:rPr>
              <a:t> возможность исследования  нестационарных, неизотермических задач.  </a:t>
            </a:r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31749" name="Rectangle 8">
            <a:extLst>
              <a:ext uri="{FF2B5EF4-FFF2-40B4-BE49-F238E27FC236}">
                <a16:creationId xmlns:a16="http://schemas.microsoft.com/office/drawing/2014/main" id="{FF227A75-4322-4174-A44E-494B910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1214438"/>
            <a:ext cx="581660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600" b="1">
                <a:solidFill>
                  <a:srgbClr val="002060"/>
                </a:solidFill>
              </a:rPr>
              <a:t>Методы молекулярной динамики</a:t>
            </a:r>
          </a:p>
        </p:txBody>
      </p:sp>
      <p:sp>
        <p:nvSpPr>
          <p:cNvPr id="31750" name="Rectangle 8">
            <a:extLst>
              <a:ext uri="{FF2B5EF4-FFF2-40B4-BE49-F238E27FC236}">
                <a16:creationId xmlns:a16="http://schemas.microsoft.com/office/drawing/2014/main" id="{0E77DE5F-8D8F-4C83-9CB7-B03182524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1581150"/>
            <a:ext cx="3187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600" b="1">
                <a:solidFill>
                  <a:srgbClr val="002060"/>
                </a:solidFill>
              </a:rPr>
              <a:t>Достоинства</a:t>
            </a:r>
          </a:p>
        </p:txBody>
      </p:sp>
      <p:sp>
        <p:nvSpPr>
          <p:cNvPr id="31751" name="Rectangle 8">
            <a:extLst>
              <a:ext uri="{FF2B5EF4-FFF2-40B4-BE49-F238E27FC236}">
                <a16:creationId xmlns:a16="http://schemas.microsoft.com/office/drawing/2014/main" id="{17A54E0D-9746-4E97-B31E-4849A3ADD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1581150"/>
            <a:ext cx="3187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600" b="1">
                <a:solidFill>
                  <a:srgbClr val="002060"/>
                </a:solidFill>
              </a:rPr>
              <a:t>Недостатки</a:t>
            </a:r>
          </a:p>
        </p:txBody>
      </p:sp>
      <p:sp>
        <p:nvSpPr>
          <p:cNvPr id="31752" name="Rectangle 3">
            <a:extLst>
              <a:ext uri="{FF2B5EF4-FFF2-40B4-BE49-F238E27FC236}">
                <a16:creationId xmlns:a16="http://schemas.microsoft.com/office/drawing/2014/main" id="{5B7972F4-AA42-4AD5-BB15-08F48A3B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275" y="1911350"/>
            <a:ext cx="38957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SzPct val="80000"/>
              <a:buFontTx/>
              <a:buChar char="-"/>
            </a:pPr>
            <a:r>
              <a:rPr lang="ru-RU" altLang="ru-RU" sz="1400">
                <a:solidFill>
                  <a:srgbClr val="000000"/>
                </a:solidFill>
              </a:rPr>
              <a:t>сложность испытания свойств материалов на молекулярном уровне</a:t>
            </a:r>
            <a:r>
              <a:rPr lang="en-US" altLang="ru-RU" sz="1400">
                <a:solidFill>
                  <a:srgbClr val="000000"/>
                </a:solidFill>
              </a:rPr>
              <a:t> </a:t>
            </a:r>
          </a:p>
          <a:p>
            <a:pPr algn="just" eaLnBrk="1" hangingPunct="1">
              <a:buSzPct val="80000"/>
              <a:buFontTx/>
              <a:buChar char="-"/>
            </a:pPr>
            <a:r>
              <a:rPr lang="ru-RU" altLang="ru-RU" sz="1400">
                <a:solidFill>
                  <a:srgbClr val="000000"/>
                </a:solidFill>
              </a:rPr>
              <a:t>ограниченное количество исследуемых частиц;</a:t>
            </a:r>
          </a:p>
          <a:p>
            <a:pPr algn="just" eaLnBrk="1" hangingPunct="1">
              <a:buSzPct val="80000"/>
              <a:buFontTx/>
              <a:buChar char="-"/>
            </a:pPr>
            <a:r>
              <a:rPr lang="ru-RU" altLang="ru-RU" sz="1400">
                <a:solidFill>
                  <a:srgbClr val="000000"/>
                </a:solidFill>
              </a:rPr>
              <a:t>ограниченный временной интервал расчета;</a:t>
            </a:r>
          </a:p>
          <a:p>
            <a:pPr algn="just" eaLnBrk="1" hangingPunct="1">
              <a:buSzPct val="80000"/>
              <a:buFontTx/>
              <a:buChar char="-"/>
            </a:pPr>
            <a:r>
              <a:rPr lang="ru-RU" altLang="ru-RU" sz="1400">
                <a:solidFill>
                  <a:srgbClr val="000000"/>
                </a:solidFill>
              </a:rPr>
              <a:t>сложность разработки оптимизационных моделей.  </a:t>
            </a:r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31753" name="Rectangle 2">
            <a:extLst>
              <a:ext uri="{FF2B5EF4-FFF2-40B4-BE49-F238E27FC236}">
                <a16:creationId xmlns:a16="http://schemas.microsoft.com/office/drawing/2014/main" id="{F689A8DC-C69A-473B-91C4-B08448E1A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11138"/>
            <a:ext cx="7499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sz="1600" b="1" i="1">
                <a:solidFill>
                  <a:srgbClr val="000000"/>
                </a:solidFill>
              </a:rPr>
              <a:t>4. Методы математического моделирования поверхности</a:t>
            </a:r>
          </a:p>
        </p:txBody>
      </p:sp>
      <p:pic>
        <p:nvPicPr>
          <p:cNvPr id="31754" name="Picture 7">
            <a:extLst>
              <a:ext uri="{FF2B5EF4-FFF2-40B4-BE49-F238E27FC236}">
                <a16:creationId xmlns:a16="http://schemas.microsoft.com/office/drawing/2014/main" id="{9EA3D250-A8EE-4052-B1F8-E362982BF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588" y="4117975"/>
            <a:ext cx="4481512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BD416C5-E675-4DC4-8BF2-582DC657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9"/>
            <a:ext cx="1383166" cy="80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17411" name="Rectangle 2">
            <a:extLst>
              <a:ext uri="{FF2B5EF4-FFF2-40B4-BE49-F238E27FC236}">
                <a16:creationId xmlns:a16="http://schemas.microsoft.com/office/drawing/2014/main" id="{1DE7A6E7-1351-465C-A26B-D1F95D20E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11138"/>
            <a:ext cx="7499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sz="1600" b="1" i="1">
                <a:solidFill>
                  <a:srgbClr val="000000"/>
                </a:solidFill>
              </a:rPr>
              <a:t>План лекции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D30FE48-88CA-426C-9EBE-4E1AE1CBB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552450"/>
            <a:ext cx="7456487" cy="1169988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0" lang="ru-RU" sz="1400" dirty="0">
                <a:solidFill>
                  <a:srgbClr val="000000"/>
                </a:solidFill>
                <a:latin typeface="Arial" charset="0"/>
              </a:rPr>
              <a:t>План лекции: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kumimoji="0" lang="ru-RU" sz="1400" dirty="0">
                <a:solidFill>
                  <a:srgbClr val="000000"/>
                </a:solidFill>
                <a:latin typeface="Arial" charset="0"/>
              </a:rPr>
              <a:t>Геометрические параметры поверхности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kumimoji="0" lang="ru-RU" sz="1400" dirty="0">
                <a:solidFill>
                  <a:srgbClr val="000000"/>
                </a:solidFill>
                <a:latin typeface="Arial" charset="0"/>
              </a:rPr>
              <a:t>Поверхность как физический объект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kumimoji="0" lang="ru-RU" sz="1400" dirty="0">
                <a:solidFill>
                  <a:srgbClr val="000000"/>
                </a:solidFill>
                <a:latin typeface="Arial" charset="0"/>
              </a:rPr>
              <a:t>Методы и средства экспериментального исследования поверхности</a:t>
            </a:r>
            <a:endParaRPr kumimoji="0" lang="ru-RU" sz="700" dirty="0">
              <a:solidFill>
                <a:srgbClr val="000000"/>
              </a:solidFill>
              <a:latin typeface="Arial" charset="0"/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kumimoji="0" lang="ru-RU" sz="1400" dirty="0">
                <a:solidFill>
                  <a:srgbClr val="000000"/>
                </a:solidFill>
                <a:latin typeface="Arial" charset="0"/>
              </a:rPr>
              <a:t>Методы математического моделирования поверхности</a:t>
            </a:r>
          </a:p>
        </p:txBody>
      </p:sp>
      <p:pic>
        <p:nvPicPr>
          <p:cNvPr id="17413" name="Picture 5">
            <a:extLst>
              <a:ext uri="{FF2B5EF4-FFF2-40B4-BE49-F238E27FC236}">
                <a16:creationId xmlns:a16="http://schemas.microsoft.com/office/drawing/2014/main" id="{EE1C7D07-A847-466D-9BD1-37385B40E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1820863"/>
            <a:ext cx="3586163" cy="165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FE469636-8E72-4FA8-A6DC-5E66C50F7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1860550"/>
            <a:ext cx="30384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7">
            <a:extLst>
              <a:ext uri="{FF2B5EF4-FFF2-40B4-BE49-F238E27FC236}">
                <a16:creationId xmlns:a16="http://schemas.microsoft.com/office/drawing/2014/main" id="{B61D9F3B-5577-4909-A0C3-3F0CD8839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4659313"/>
            <a:ext cx="2871787" cy="197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6" name="Picture 7">
            <a:extLst>
              <a:ext uri="{FF2B5EF4-FFF2-40B4-BE49-F238E27FC236}">
                <a16:creationId xmlns:a16="http://schemas.microsoft.com/office/drawing/2014/main" id="{03B86FFE-DE62-44A8-99A3-81B17A321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25" y="4525963"/>
            <a:ext cx="3843338" cy="224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A60C4BB5-9717-46F8-BFF2-4D9D59F01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9"/>
            <a:ext cx="1383166" cy="80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18435" name="Rectangle 2">
            <a:extLst>
              <a:ext uri="{FF2B5EF4-FFF2-40B4-BE49-F238E27FC236}">
                <a16:creationId xmlns:a16="http://schemas.microsoft.com/office/drawing/2014/main" id="{2E649293-4A4B-423D-8109-E362128E4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11138"/>
            <a:ext cx="7499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sz="1600" b="1" i="1">
                <a:solidFill>
                  <a:srgbClr val="000000"/>
                </a:solidFill>
              </a:rPr>
              <a:t>1. Геометрические параметры поверхности</a:t>
            </a:r>
          </a:p>
        </p:txBody>
      </p:sp>
      <p:pic>
        <p:nvPicPr>
          <p:cNvPr id="18436" name="Picture 5">
            <a:extLst>
              <a:ext uri="{FF2B5EF4-FFF2-40B4-BE49-F238E27FC236}">
                <a16:creationId xmlns:a16="http://schemas.microsoft.com/office/drawing/2014/main" id="{C085F1E6-4E7C-4B47-AE78-6CBE8C2E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4179888"/>
            <a:ext cx="5360988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03FAD522-FFC8-470F-9C6C-C6B4CAC5F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666750"/>
            <a:ext cx="9144000" cy="28622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marL="1614488" indent="269875" algn="just" eaLnBrk="1" hangingPunct="1">
              <a:defRPr/>
            </a:pPr>
            <a:r>
              <a:rPr kumimoji="0" lang="ru-RU" sz="1500" i="1" dirty="0" err="1">
                <a:solidFill>
                  <a:srgbClr val="000000"/>
                </a:solidFill>
                <a:latin typeface="Arial" charset="0"/>
              </a:rPr>
              <a:t>Макроотклонения</a:t>
            </a:r>
            <a:r>
              <a:rPr kumimoji="0" lang="ru-RU" sz="1500" dirty="0">
                <a:solidFill>
                  <a:srgbClr val="000000"/>
                </a:solidFill>
                <a:latin typeface="Arial" charset="0"/>
              </a:rPr>
              <a:t> определяются как отклонения формы реальной поверхности от идеальной геометрической формы. </a:t>
            </a:r>
            <a:r>
              <a:rPr kumimoji="0" lang="ru-RU" sz="1500" i="1" dirty="0">
                <a:solidFill>
                  <a:srgbClr val="000000"/>
                </a:solidFill>
                <a:latin typeface="Arial" charset="0"/>
              </a:rPr>
              <a:t>∆=1…50</a:t>
            </a:r>
            <a:r>
              <a:rPr kumimoji="0" lang="ru-RU" sz="1500" dirty="0">
                <a:solidFill>
                  <a:srgbClr val="000000"/>
                </a:solidFill>
                <a:latin typeface="Arial" charset="0"/>
              </a:rPr>
              <a:t> мкм, </a:t>
            </a:r>
            <a:r>
              <a:rPr kumimoji="0" lang="en-US" sz="1500" i="1" dirty="0" err="1">
                <a:solidFill>
                  <a:srgbClr val="000000"/>
                </a:solidFill>
                <a:latin typeface="Arial" charset="0"/>
              </a:rPr>
              <a:t>S</a:t>
            </a:r>
            <a:r>
              <a:rPr kumimoji="0" lang="en-US" sz="1500" i="1" baseline="-3000" dirty="0" err="1">
                <a:solidFill>
                  <a:srgbClr val="000000"/>
                </a:solidFill>
                <a:latin typeface="Arial" charset="0"/>
              </a:rPr>
              <a:t>m</a:t>
            </a:r>
            <a:r>
              <a:rPr kumimoji="0" lang="ru-RU" sz="1500" i="1" dirty="0">
                <a:solidFill>
                  <a:srgbClr val="000000"/>
                </a:solidFill>
                <a:latin typeface="Arial" charset="0"/>
              </a:rPr>
              <a:t>=1…</a:t>
            </a:r>
            <a:r>
              <a:rPr kumimoji="0" lang="en-US" sz="1500" i="1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kumimoji="0" lang="ru-RU" sz="1500" i="1" dirty="0">
                <a:solidFill>
                  <a:srgbClr val="000000"/>
                </a:solidFill>
                <a:latin typeface="Arial" charset="0"/>
              </a:rPr>
              <a:t>000</a:t>
            </a:r>
            <a:r>
              <a:rPr kumimoji="0" lang="ru-RU" sz="1500" dirty="0">
                <a:solidFill>
                  <a:srgbClr val="000000"/>
                </a:solidFill>
                <a:latin typeface="Arial" charset="0"/>
              </a:rPr>
              <a:t> мм.</a:t>
            </a:r>
          </a:p>
          <a:p>
            <a:pPr algn="just" eaLnBrk="1" hangingPunct="1">
              <a:defRPr/>
            </a:pPr>
            <a:endParaRPr kumimoji="0" lang="ru-RU" sz="1500" dirty="0">
              <a:solidFill>
                <a:srgbClr val="000000"/>
              </a:solidFill>
              <a:latin typeface="Arial" charset="0"/>
            </a:endParaRPr>
          </a:p>
          <a:p>
            <a:pPr algn="just" eaLnBrk="1" hangingPunct="1">
              <a:defRPr/>
            </a:pP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Волнистость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</a:t>
            </a:r>
            <a:r>
              <a:rPr kumimoji="0" lang="en-US" sz="1500" dirty="0">
                <a:solidFill>
                  <a:srgbClr val="C5C5FF"/>
                </a:solidFill>
                <a:latin typeface="Arial" charset="0"/>
              </a:rPr>
              <a:t>– 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совокупность периодически повторяющихся выступов и впадин, длина которых обычно превышает базовую длину определения шероховатости. </a:t>
            </a:r>
            <a:r>
              <a:rPr kumimoji="0" lang="en-US" sz="1500" i="1" dirty="0" err="1">
                <a:solidFill>
                  <a:srgbClr val="C5C5FF"/>
                </a:solidFill>
                <a:latin typeface="Arial" charset="0"/>
              </a:rPr>
              <a:t>R</a:t>
            </a:r>
            <a:r>
              <a:rPr kumimoji="0" lang="en-US" sz="1500" i="1" baseline="-3000" dirty="0" err="1">
                <a:solidFill>
                  <a:srgbClr val="C5C5FF"/>
                </a:solidFill>
                <a:latin typeface="Arial" charset="0"/>
              </a:rPr>
              <a:t>w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=1…500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мкм, </a:t>
            </a:r>
            <a:r>
              <a:rPr kumimoji="0" lang="en-US" sz="1500" i="1" dirty="0" err="1">
                <a:solidFill>
                  <a:srgbClr val="C5C5FF"/>
                </a:solidFill>
                <a:latin typeface="Arial" charset="0"/>
              </a:rPr>
              <a:t>S</a:t>
            </a:r>
            <a:r>
              <a:rPr kumimoji="0" lang="en-US" sz="1500" i="1" baseline="-3000" dirty="0" err="1">
                <a:solidFill>
                  <a:srgbClr val="C5C5FF"/>
                </a:solidFill>
                <a:latin typeface="Arial" charset="0"/>
              </a:rPr>
              <a:t>w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=0.8…10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мм.</a:t>
            </a:r>
            <a:endParaRPr kumimoji="0" lang="en-US" sz="1500" dirty="0">
              <a:solidFill>
                <a:srgbClr val="C5C5FF"/>
              </a:solidFill>
              <a:latin typeface="Arial" charset="0"/>
            </a:endParaRPr>
          </a:p>
          <a:p>
            <a:pPr algn="just" eaLnBrk="1" hangingPunct="1">
              <a:defRPr/>
            </a:pPr>
            <a:endParaRPr kumimoji="0" lang="en-US" sz="1500" dirty="0">
              <a:solidFill>
                <a:srgbClr val="C5C5FF"/>
              </a:solidFill>
              <a:latin typeface="Arial" charset="0"/>
            </a:endParaRPr>
          </a:p>
          <a:p>
            <a:pPr algn="just" eaLnBrk="1" hangingPunct="1">
              <a:defRPr/>
            </a:pP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Шероховатость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- совокупность неровностей с относительно малым шагом. </a:t>
            </a:r>
            <a:r>
              <a:rPr kumimoji="0" lang="en-US" sz="1500" i="1" dirty="0" err="1">
                <a:solidFill>
                  <a:srgbClr val="C5C5FF"/>
                </a:solidFill>
                <a:latin typeface="Arial" charset="0"/>
              </a:rPr>
              <a:t>R</a:t>
            </a:r>
            <a:r>
              <a:rPr kumimoji="0" lang="en-US" sz="1500" i="1" baseline="-3000" dirty="0" err="1">
                <a:solidFill>
                  <a:srgbClr val="C5C5FF"/>
                </a:solidFill>
                <a:latin typeface="Arial" charset="0"/>
              </a:rPr>
              <a:t>w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=0.01…400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мкм, </a:t>
            </a:r>
            <a:r>
              <a:rPr kumimoji="0" lang="en-US" sz="1500" i="1" dirty="0" err="1">
                <a:solidFill>
                  <a:srgbClr val="C5C5FF"/>
                </a:solidFill>
                <a:latin typeface="Arial" charset="0"/>
              </a:rPr>
              <a:t>S</a:t>
            </a:r>
            <a:r>
              <a:rPr kumimoji="0" lang="en-US" sz="1500" i="1" baseline="-3000" dirty="0" err="1">
                <a:solidFill>
                  <a:srgbClr val="C5C5FF"/>
                </a:solidFill>
                <a:latin typeface="Arial" charset="0"/>
              </a:rPr>
              <a:t>w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=2…800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мкм.</a:t>
            </a:r>
          </a:p>
          <a:p>
            <a:pPr algn="just" eaLnBrk="1" hangingPunct="1">
              <a:defRPr/>
            </a:pPr>
            <a:endParaRPr kumimoji="0" lang="ru-RU" sz="1500" dirty="0">
              <a:solidFill>
                <a:srgbClr val="C5C5FF"/>
              </a:solidFill>
              <a:latin typeface="Arial" charset="0"/>
            </a:endParaRPr>
          </a:p>
          <a:p>
            <a:pPr algn="just" eaLnBrk="1" hangingPunct="1">
              <a:defRPr/>
            </a:pPr>
            <a:r>
              <a:rPr kumimoji="0" lang="ru-RU" sz="1500" i="1" dirty="0" err="1">
                <a:solidFill>
                  <a:srgbClr val="C5C5FF"/>
                </a:solidFill>
                <a:latin typeface="Arial" charset="0"/>
              </a:rPr>
              <a:t>Субмикрошероховатость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- совокупность неровностей на поверхности шероховатости. Не нормируется стандартами. </a:t>
            </a:r>
            <a:r>
              <a:rPr kumimoji="0" lang="en-US" sz="1500" i="1" dirty="0" err="1">
                <a:solidFill>
                  <a:srgbClr val="C5C5FF"/>
                </a:solidFill>
                <a:latin typeface="Arial" charset="0"/>
              </a:rPr>
              <a:t>R</a:t>
            </a:r>
            <a:r>
              <a:rPr kumimoji="0" lang="en-US" sz="1500" i="1" baseline="-3000" dirty="0" err="1">
                <a:solidFill>
                  <a:srgbClr val="C5C5FF"/>
                </a:solidFill>
                <a:latin typeface="Arial" charset="0"/>
              </a:rPr>
              <a:t>w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=2…20 </a:t>
            </a:r>
            <a:r>
              <a:rPr kumimoji="0" lang="ru-RU" sz="1500" i="1" dirty="0" err="1">
                <a:solidFill>
                  <a:srgbClr val="C5C5FF"/>
                </a:solidFill>
                <a:latin typeface="Arial" charset="0"/>
              </a:rPr>
              <a:t>нм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, </a:t>
            </a:r>
            <a:r>
              <a:rPr kumimoji="0" lang="en-US" sz="1500" i="1" dirty="0" err="1">
                <a:solidFill>
                  <a:srgbClr val="C5C5FF"/>
                </a:solidFill>
                <a:latin typeface="Arial" charset="0"/>
              </a:rPr>
              <a:t>S</a:t>
            </a:r>
            <a:r>
              <a:rPr kumimoji="0" lang="en-US" sz="1500" i="1" baseline="-3000" dirty="0" err="1">
                <a:solidFill>
                  <a:srgbClr val="C5C5FF"/>
                </a:solidFill>
                <a:latin typeface="Arial" charset="0"/>
              </a:rPr>
              <a:t>w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=2…20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</a:t>
            </a:r>
            <a:r>
              <a:rPr kumimoji="0" lang="ru-RU" sz="1500" dirty="0" err="1">
                <a:solidFill>
                  <a:srgbClr val="C5C5FF"/>
                </a:solidFill>
                <a:latin typeface="Arial" charset="0"/>
              </a:rPr>
              <a:t>нм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.</a:t>
            </a:r>
          </a:p>
          <a:p>
            <a:pPr algn="just" eaLnBrk="1" hangingPunct="1">
              <a:defRPr/>
            </a:pPr>
            <a:endParaRPr kumimoji="0" lang="ru-RU" sz="15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8438" name="Picture 7">
            <a:extLst>
              <a:ext uri="{FF2B5EF4-FFF2-40B4-BE49-F238E27FC236}">
                <a16:creationId xmlns:a16="http://schemas.microsoft.com/office/drawing/2014/main" id="{67EF1E8D-BE15-4EC8-A0AA-D79D0A19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63" y="3819525"/>
            <a:ext cx="3657600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B302F257-6D18-4201-A5D2-59E90434B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9"/>
            <a:ext cx="1383166" cy="80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19459" name="Rectangle 2">
            <a:extLst>
              <a:ext uri="{FF2B5EF4-FFF2-40B4-BE49-F238E27FC236}">
                <a16:creationId xmlns:a16="http://schemas.microsoft.com/office/drawing/2014/main" id="{1F528777-018A-44A4-A5D4-E72A9350D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11138"/>
            <a:ext cx="7499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sz="1600" b="1" i="1">
                <a:solidFill>
                  <a:srgbClr val="000000"/>
                </a:solidFill>
              </a:rPr>
              <a:t>1. Геометрические параметры поверхности</a:t>
            </a:r>
          </a:p>
        </p:txBody>
      </p:sp>
      <p:pic>
        <p:nvPicPr>
          <p:cNvPr id="19460" name="Picture 5">
            <a:extLst>
              <a:ext uri="{FF2B5EF4-FFF2-40B4-BE49-F238E27FC236}">
                <a16:creationId xmlns:a16="http://schemas.microsoft.com/office/drawing/2014/main" id="{43EC8557-482F-4803-B3E0-F158B32BC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4179888"/>
            <a:ext cx="5360988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1436D7BB-0E84-4A65-A19C-E9D3340FF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666750"/>
            <a:ext cx="9144000" cy="28622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marL="1614488" indent="269875" algn="just" eaLnBrk="1" hangingPunct="1">
              <a:defRPr/>
            </a:pPr>
            <a:r>
              <a:rPr kumimoji="0" lang="ru-RU" sz="1500" i="1" dirty="0" err="1">
                <a:solidFill>
                  <a:srgbClr val="C5C5FF"/>
                </a:solidFill>
                <a:latin typeface="Arial" charset="0"/>
              </a:rPr>
              <a:t>Макроотклонения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определяются как отклонения формы реальной поверхности от идеальной геометрической формы. 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∆=1…50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мкм, </a:t>
            </a:r>
            <a:r>
              <a:rPr kumimoji="0" lang="en-US" sz="1500" i="1" dirty="0" err="1">
                <a:solidFill>
                  <a:srgbClr val="C5C5FF"/>
                </a:solidFill>
                <a:latin typeface="Arial" charset="0"/>
              </a:rPr>
              <a:t>S</a:t>
            </a:r>
            <a:r>
              <a:rPr kumimoji="0" lang="en-US" sz="1500" i="1" baseline="-3000" dirty="0" err="1">
                <a:solidFill>
                  <a:srgbClr val="C5C5FF"/>
                </a:solidFill>
                <a:latin typeface="Arial" charset="0"/>
              </a:rPr>
              <a:t>m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=1…</a:t>
            </a:r>
            <a:r>
              <a:rPr kumimoji="0" lang="en-US" sz="1500" i="1" dirty="0">
                <a:solidFill>
                  <a:srgbClr val="C5C5FF"/>
                </a:solidFill>
                <a:latin typeface="Arial" charset="0"/>
              </a:rPr>
              <a:t>1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000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мм.</a:t>
            </a:r>
          </a:p>
          <a:p>
            <a:pPr algn="just" eaLnBrk="1" hangingPunct="1">
              <a:defRPr/>
            </a:pPr>
            <a:endParaRPr kumimoji="0" lang="ru-RU" sz="1500" dirty="0">
              <a:solidFill>
                <a:srgbClr val="000000"/>
              </a:solidFill>
              <a:latin typeface="Arial" charset="0"/>
            </a:endParaRPr>
          </a:p>
          <a:p>
            <a:pPr algn="just" eaLnBrk="1" hangingPunct="1">
              <a:defRPr/>
            </a:pPr>
            <a:r>
              <a:rPr kumimoji="0" lang="ru-RU" sz="1500" i="1" dirty="0">
                <a:solidFill>
                  <a:srgbClr val="000000"/>
                </a:solidFill>
                <a:latin typeface="Arial" charset="0"/>
              </a:rPr>
              <a:t>Волнистость</a:t>
            </a:r>
            <a:r>
              <a:rPr kumimoji="0" lang="ru-RU" sz="15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kumimoji="0" lang="en-US" sz="1500" dirty="0">
                <a:solidFill>
                  <a:srgbClr val="000000"/>
                </a:solidFill>
                <a:latin typeface="Arial" charset="0"/>
              </a:rPr>
              <a:t>– </a:t>
            </a:r>
            <a:r>
              <a:rPr kumimoji="0" lang="ru-RU" sz="1500" dirty="0">
                <a:solidFill>
                  <a:srgbClr val="000000"/>
                </a:solidFill>
                <a:latin typeface="Arial" charset="0"/>
              </a:rPr>
              <a:t>совокупность периодически повторяющихся выступов и впадин, длина которых обычно превышает базовую длину определения шероховатости. </a:t>
            </a:r>
            <a:r>
              <a:rPr kumimoji="0" lang="en-US" sz="1500" i="1" dirty="0" err="1">
                <a:solidFill>
                  <a:srgbClr val="000000"/>
                </a:solidFill>
                <a:latin typeface="Arial" charset="0"/>
              </a:rPr>
              <a:t>R</a:t>
            </a:r>
            <a:r>
              <a:rPr kumimoji="0" lang="en-US" sz="1500" i="1" baseline="-3000" dirty="0" err="1">
                <a:solidFill>
                  <a:srgbClr val="000000"/>
                </a:solidFill>
                <a:latin typeface="Arial" charset="0"/>
              </a:rPr>
              <a:t>w</a:t>
            </a:r>
            <a:r>
              <a:rPr kumimoji="0" lang="ru-RU" sz="1500" i="1" dirty="0">
                <a:solidFill>
                  <a:srgbClr val="000000"/>
                </a:solidFill>
                <a:latin typeface="Arial" charset="0"/>
              </a:rPr>
              <a:t>=1…500</a:t>
            </a:r>
            <a:r>
              <a:rPr kumimoji="0" lang="ru-RU" sz="1500" dirty="0">
                <a:solidFill>
                  <a:srgbClr val="000000"/>
                </a:solidFill>
                <a:latin typeface="Arial" charset="0"/>
              </a:rPr>
              <a:t> мкм, </a:t>
            </a:r>
            <a:r>
              <a:rPr kumimoji="0" lang="en-US" sz="1500" i="1" dirty="0" err="1">
                <a:solidFill>
                  <a:srgbClr val="000000"/>
                </a:solidFill>
                <a:latin typeface="Arial" charset="0"/>
              </a:rPr>
              <a:t>S</a:t>
            </a:r>
            <a:r>
              <a:rPr kumimoji="0" lang="en-US" sz="1500" i="1" baseline="-3000" dirty="0" err="1">
                <a:solidFill>
                  <a:srgbClr val="000000"/>
                </a:solidFill>
                <a:latin typeface="Arial" charset="0"/>
              </a:rPr>
              <a:t>w</a:t>
            </a:r>
            <a:r>
              <a:rPr kumimoji="0" lang="ru-RU" sz="1500" i="1" dirty="0">
                <a:solidFill>
                  <a:srgbClr val="000000"/>
                </a:solidFill>
                <a:latin typeface="Arial" charset="0"/>
              </a:rPr>
              <a:t>=0.8…10</a:t>
            </a:r>
            <a:r>
              <a:rPr kumimoji="0" lang="ru-RU" sz="1500" dirty="0">
                <a:solidFill>
                  <a:srgbClr val="000000"/>
                </a:solidFill>
                <a:latin typeface="Arial" charset="0"/>
              </a:rPr>
              <a:t> мм.</a:t>
            </a:r>
            <a:endParaRPr kumimoji="0" lang="en-US" sz="1500" dirty="0">
              <a:solidFill>
                <a:srgbClr val="000000"/>
              </a:solidFill>
              <a:latin typeface="Arial" charset="0"/>
            </a:endParaRPr>
          </a:p>
          <a:p>
            <a:pPr algn="just" eaLnBrk="1" hangingPunct="1">
              <a:defRPr/>
            </a:pPr>
            <a:endParaRPr kumimoji="0" lang="en-US" sz="1500" dirty="0">
              <a:solidFill>
                <a:srgbClr val="000000"/>
              </a:solidFill>
              <a:latin typeface="Arial" charset="0"/>
            </a:endParaRPr>
          </a:p>
          <a:p>
            <a:pPr algn="just" eaLnBrk="1" hangingPunct="1">
              <a:defRPr/>
            </a:pP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Шероховатость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- совокупность неровностей с относительно малым шагом. </a:t>
            </a:r>
            <a:r>
              <a:rPr kumimoji="0" lang="en-US" sz="1500" i="1" dirty="0" err="1">
                <a:solidFill>
                  <a:srgbClr val="C5C5FF"/>
                </a:solidFill>
                <a:latin typeface="Arial" charset="0"/>
              </a:rPr>
              <a:t>R</a:t>
            </a:r>
            <a:r>
              <a:rPr kumimoji="0" lang="en-US" sz="1500" i="1" baseline="-3000" dirty="0" err="1">
                <a:solidFill>
                  <a:srgbClr val="C5C5FF"/>
                </a:solidFill>
                <a:latin typeface="Arial" charset="0"/>
              </a:rPr>
              <a:t>w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=0.01…400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мкм, </a:t>
            </a:r>
            <a:r>
              <a:rPr kumimoji="0" lang="en-US" sz="1500" i="1" dirty="0" err="1">
                <a:solidFill>
                  <a:srgbClr val="C5C5FF"/>
                </a:solidFill>
                <a:latin typeface="Arial" charset="0"/>
              </a:rPr>
              <a:t>S</a:t>
            </a:r>
            <a:r>
              <a:rPr kumimoji="0" lang="en-US" sz="1500" i="1" baseline="-3000" dirty="0" err="1">
                <a:solidFill>
                  <a:srgbClr val="C5C5FF"/>
                </a:solidFill>
                <a:latin typeface="Arial" charset="0"/>
              </a:rPr>
              <a:t>w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=2…800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мкм.</a:t>
            </a:r>
          </a:p>
          <a:p>
            <a:pPr algn="just" eaLnBrk="1" hangingPunct="1">
              <a:defRPr/>
            </a:pPr>
            <a:endParaRPr kumimoji="0" lang="ru-RU" sz="1500" dirty="0">
              <a:solidFill>
                <a:srgbClr val="C5C5FF"/>
              </a:solidFill>
              <a:latin typeface="Arial" charset="0"/>
            </a:endParaRPr>
          </a:p>
          <a:p>
            <a:pPr algn="just" eaLnBrk="1" hangingPunct="1">
              <a:defRPr/>
            </a:pPr>
            <a:r>
              <a:rPr kumimoji="0" lang="ru-RU" sz="1500" i="1" dirty="0" err="1">
                <a:solidFill>
                  <a:srgbClr val="C5C5FF"/>
                </a:solidFill>
                <a:latin typeface="Arial" charset="0"/>
              </a:rPr>
              <a:t>Субмикрошероховатость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- совокупность неровностей на поверхности шероховатости. Не нормируется стандартами. </a:t>
            </a:r>
            <a:r>
              <a:rPr kumimoji="0" lang="en-US" sz="1500" i="1" dirty="0" err="1">
                <a:solidFill>
                  <a:srgbClr val="C5C5FF"/>
                </a:solidFill>
                <a:latin typeface="Arial" charset="0"/>
              </a:rPr>
              <a:t>R</a:t>
            </a:r>
            <a:r>
              <a:rPr kumimoji="0" lang="en-US" sz="1500" i="1" baseline="-3000" dirty="0" err="1">
                <a:solidFill>
                  <a:srgbClr val="C5C5FF"/>
                </a:solidFill>
                <a:latin typeface="Arial" charset="0"/>
              </a:rPr>
              <a:t>w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=2…20 </a:t>
            </a:r>
            <a:r>
              <a:rPr kumimoji="0" lang="ru-RU" sz="1500" i="1" dirty="0" err="1">
                <a:solidFill>
                  <a:srgbClr val="C5C5FF"/>
                </a:solidFill>
                <a:latin typeface="Arial" charset="0"/>
              </a:rPr>
              <a:t>нм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, </a:t>
            </a:r>
            <a:r>
              <a:rPr kumimoji="0" lang="en-US" sz="1500" i="1" dirty="0" err="1">
                <a:solidFill>
                  <a:srgbClr val="C5C5FF"/>
                </a:solidFill>
                <a:latin typeface="Arial" charset="0"/>
              </a:rPr>
              <a:t>S</a:t>
            </a:r>
            <a:r>
              <a:rPr kumimoji="0" lang="en-US" sz="1500" i="1" baseline="-3000" dirty="0" err="1">
                <a:solidFill>
                  <a:srgbClr val="C5C5FF"/>
                </a:solidFill>
                <a:latin typeface="Arial" charset="0"/>
              </a:rPr>
              <a:t>w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=2…20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</a:t>
            </a:r>
            <a:r>
              <a:rPr kumimoji="0" lang="ru-RU" sz="1500" dirty="0" err="1">
                <a:solidFill>
                  <a:srgbClr val="C5C5FF"/>
                </a:solidFill>
                <a:latin typeface="Arial" charset="0"/>
              </a:rPr>
              <a:t>нм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.</a:t>
            </a:r>
          </a:p>
          <a:p>
            <a:pPr algn="just" eaLnBrk="1" hangingPunct="1">
              <a:defRPr/>
            </a:pPr>
            <a:endParaRPr kumimoji="0" lang="ru-RU" sz="15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9462" name="Picture 7">
            <a:extLst>
              <a:ext uri="{FF2B5EF4-FFF2-40B4-BE49-F238E27FC236}">
                <a16:creationId xmlns:a16="http://schemas.microsoft.com/office/drawing/2014/main" id="{12599AD9-9CFC-4C23-AF3E-BAF452AC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63" y="3819525"/>
            <a:ext cx="3657600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39FA947C-20DE-46CD-BCD1-96280042E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9"/>
            <a:ext cx="1383166" cy="80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20483" name="Rectangle 2">
            <a:extLst>
              <a:ext uri="{FF2B5EF4-FFF2-40B4-BE49-F238E27FC236}">
                <a16:creationId xmlns:a16="http://schemas.microsoft.com/office/drawing/2014/main" id="{115EB288-B83B-4064-91F8-D9CA9378B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11138"/>
            <a:ext cx="7499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sz="1600" b="1" i="1">
                <a:solidFill>
                  <a:srgbClr val="000000"/>
                </a:solidFill>
              </a:rPr>
              <a:t>1. Геометрические параметры поверхности</a:t>
            </a:r>
          </a:p>
        </p:txBody>
      </p:sp>
      <p:pic>
        <p:nvPicPr>
          <p:cNvPr id="20484" name="Picture 5">
            <a:extLst>
              <a:ext uri="{FF2B5EF4-FFF2-40B4-BE49-F238E27FC236}">
                <a16:creationId xmlns:a16="http://schemas.microsoft.com/office/drawing/2014/main" id="{8D985DE1-76F8-4396-A672-43262AA0C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4179888"/>
            <a:ext cx="5360988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1D0BF010-F419-44E4-B887-EE4091F62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666750"/>
            <a:ext cx="9144000" cy="28622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marL="1614488" indent="269875" algn="just" eaLnBrk="1" hangingPunct="1">
              <a:defRPr/>
            </a:pPr>
            <a:r>
              <a:rPr kumimoji="0" lang="ru-RU" sz="1500" i="1" dirty="0" err="1">
                <a:solidFill>
                  <a:srgbClr val="C5C5FF"/>
                </a:solidFill>
                <a:latin typeface="Arial" charset="0"/>
              </a:rPr>
              <a:t>Макроотклонения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определяются как отклонения формы реальной поверхности от идеальной геометрической формы. 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∆=1…50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мкм, </a:t>
            </a:r>
            <a:r>
              <a:rPr kumimoji="0" lang="en-US" sz="1500" i="1" dirty="0" err="1">
                <a:solidFill>
                  <a:srgbClr val="C5C5FF"/>
                </a:solidFill>
                <a:latin typeface="Arial" charset="0"/>
              </a:rPr>
              <a:t>S</a:t>
            </a:r>
            <a:r>
              <a:rPr kumimoji="0" lang="en-US" sz="1500" i="1" baseline="-3000" dirty="0" err="1">
                <a:solidFill>
                  <a:srgbClr val="C5C5FF"/>
                </a:solidFill>
                <a:latin typeface="Arial" charset="0"/>
              </a:rPr>
              <a:t>m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=1…</a:t>
            </a:r>
            <a:r>
              <a:rPr kumimoji="0" lang="en-US" sz="1500" i="1" dirty="0">
                <a:solidFill>
                  <a:srgbClr val="C5C5FF"/>
                </a:solidFill>
                <a:latin typeface="Arial" charset="0"/>
              </a:rPr>
              <a:t>1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000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мм.</a:t>
            </a:r>
          </a:p>
          <a:p>
            <a:pPr algn="just" eaLnBrk="1" hangingPunct="1">
              <a:defRPr/>
            </a:pPr>
            <a:endParaRPr kumimoji="0" lang="ru-RU" sz="1500" dirty="0">
              <a:solidFill>
                <a:srgbClr val="C5C5FF"/>
              </a:solidFill>
              <a:latin typeface="Arial" charset="0"/>
            </a:endParaRPr>
          </a:p>
          <a:p>
            <a:pPr algn="just" eaLnBrk="1" hangingPunct="1">
              <a:defRPr/>
            </a:pP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Волнистость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</a:t>
            </a:r>
            <a:r>
              <a:rPr kumimoji="0" lang="en-US" sz="1500" dirty="0">
                <a:solidFill>
                  <a:srgbClr val="C5C5FF"/>
                </a:solidFill>
                <a:latin typeface="Arial" charset="0"/>
              </a:rPr>
              <a:t>– 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совокупность периодически повторяющихся выступов и впадин, длина которых обычно превышает базовую длину определения шероховатости. </a:t>
            </a:r>
            <a:r>
              <a:rPr kumimoji="0" lang="en-US" sz="1500" i="1" dirty="0" err="1">
                <a:solidFill>
                  <a:srgbClr val="C5C5FF"/>
                </a:solidFill>
                <a:latin typeface="Arial" charset="0"/>
              </a:rPr>
              <a:t>R</a:t>
            </a:r>
            <a:r>
              <a:rPr kumimoji="0" lang="en-US" sz="1500" i="1" baseline="-3000" dirty="0" err="1">
                <a:solidFill>
                  <a:srgbClr val="C5C5FF"/>
                </a:solidFill>
                <a:latin typeface="Arial" charset="0"/>
              </a:rPr>
              <a:t>w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=1…500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мкм, </a:t>
            </a:r>
            <a:r>
              <a:rPr kumimoji="0" lang="en-US" sz="1500" i="1" dirty="0" err="1">
                <a:solidFill>
                  <a:srgbClr val="C5C5FF"/>
                </a:solidFill>
                <a:latin typeface="Arial" charset="0"/>
              </a:rPr>
              <a:t>S</a:t>
            </a:r>
            <a:r>
              <a:rPr kumimoji="0" lang="en-US" sz="1500" i="1" baseline="-3000" dirty="0" err="1">
                <a:solidFill>
                  <a:srgbClr val="C5C5FF"/>
                </a:solidFill>
                <a:latin typeface="Arial" charset="0"/>
              </a:rPr>
              <a:t>w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=0.8…10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мм.</a:t>
            </a:r>
            <a:endParaRPr kumimoji="0" lang="en-US" sz="1500" dirty="0">
              <a:solidFill>
                <a:srgbClr val="C5C5FF"/>
              </a:solidFill>
              <a:latin typeface="Arial" charset="0"/>
            </a:endParaRPr>
          </a:p>
          <a:p>
            <a:pPr algn="just" eaLnBrk="1" hangingPunct="1">
              <a:defRPr/>
            </a:pPr>
            <a:endParaRPr kumimoji="0" lang="en-US" sz="1500" dirty="0">
              <a:solidFill>
                <a:srgbClr val="000000"/>
              </a:solidFill>
              <a:latin typeface="Arial" charset="0"/>
            </a:endParaRPr>
          </a:p>
          <a:p>
            <a:pPr algn="just" eaLnBrk="1" hangingPunct="1">
              <a:defRPr/>
            </a:pPr>
            <a:r>
              <a:rPr kumimoji="0" lang="ru-RU" sz="1500" i="1" dirty="0">
                <a:solidFill>
                  <a:srgbClr val="000000"/>
                </a:solidFill>
                <a:latin typeface="Arial" charset="0"/>
              </a:rPr>
              <a:t>Шероховатость</a:t>
            </a:r>
            <a:r>
              <a:rPr kumimoji="0" lang="ru-RU" sz="1500" dirty="0">
                <a:solidFill>
                  <a:srgbClr val="000000"/>
                </a:solidFill>
                <a:latin typeface="Arial" charset="0"/>
              </a:rPr>
              <a:t> - совокупность неровностей с относительно малым шагом. </a:t>
            </a:r>
            <a:r>
              <a:rPr kumimoji="0" lang="en-US" sz="1500" i="1" dirty="0" err="1">
                <a:solidFill>
                  <a:srgbClr val="000000"/>
                </a:solidFill>
                <a:latin typeface="Arial" charset="0"/>
              </a:rPr>
              <a:t>R</a:t>
            </a:r>
            <a:r>
              <a:rPr kumimoji="0" lang="en-US" sz="1500" i="1" baseline="-3000" dirty="0" err="1">
                <a:solidFill>
                  <a:srgbClr val="000000"/>
                </a:solidFill>
                <a:latin typeface="Arial" charset="0"/>
              </a:rPr>
              <a:t>w</a:t>
            </a:r>
            <a:r>
              <a:rPr kumimoji="0" lang="ru-RU" sz="1500" i="1" dirty="0">
                <a:solidFill>
                  <a:srgbClr val="000000"/>
                </a:solidFill>
                <a:latin typeface="Arial" charset="0"/>
              </a:rPr>
              <a:t>=0.01…400</a:t>
            </a:r>
            <a:r>
              <a:rPr kumimoji="0" lang="ru-RU" sz="1500" dirty="0">
                <a:solidFill>
                  <a:srgbClr val="000000"/>
                </a:solidFill>
                <a:latin typeface="Arial" charset="0"/>
              </a:rPr>
              <a:t> мкм, </a:t>
            </a:r>
            <a:r>
              <a:rPr kumimoji="0" lang="en-US" sz="1500" i="1" dirty="0" err="1">
                <a:solidFill>
                  <a:srgbClr val="000000"/>
                </a:solidFill>
                <a:latin typeface="Arial" charset="0"/>
              </a:rPr>
              <a:t>S</a:t>
            </a:r>
            <a:r>
              <a:rPr kumimoji="0" lang="en-US" sz="1500" i="1" baseline="-3000" dirty="0" err="1">
                <a:solidFill>
                  <a:srgbClr val="000000"/>
                </a:solidFill>
                <a:latin typeface="Arial" charset="0"/>
              </a:rPr>
              <a:t>w</a:t>
            </a:r>
            <a:r>
              <a:rPr kumimoji="0" lang="ru-RU" sz="1500" i="1" dirty="0">
                <a:solidFill>
                  <a:srgbClr val="000000"/>
                </a:solidFill>
                <a:latin typeface="Arial" charset="0"/>
              </a:rPr>
              <a:t>=2…800</a:t>
            </a:r>
            <a:r>
              <a:rPr kumimoji="0" lang="ru-RU" sz="1500" dirty="0">
                <a:solidFill>
                  <a:srgbClr val="000000"/>
                </a:solidFill>
                <a:latin typeface="Arial" charset="0"/>
              </a:rPr>
              <a:t> мкм.</a:t>
            </a:r>
          </a:p>
          <a:p>
            <a:pPr algn="just" eaLnBrk="1" hangingPunct="1">
              <a:defRPr/>
            </a:pPr>
            <a:endParaRPr kumimoji="0" lang="ru-RU" sz="1500" dirty="0">
              <a:solidFill>
                <a:srgbClr val="000000"/>
              </a:solidFill>
              <a:latin typeface="Arial" charset="0"/>
            </a:endParaRPr>
          </a:p>
          <a:p>
            <a:pPr algn="just" eaLnBrk="1" hangingPunct="1">
              <a:defRPr/>
            </a:pPr>
            <a:r>
              <a:rPr kumimoji="0" lang="ru-RU" sz="1500" i="1" dirty="0" err="1">
                <a:solidFill>
                  <a:srgbClr val="C5C5FF"/>
                </a:solidFill>
                <a:latin typeface="Arial" charset="0"/>
              </a:rPr>
              <a:t>Субмикрошероховатость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- совокупность неровностей на поверхности шероховатости. Не нормируется стандартами. </a:t>
            </a:r>
            <a:r>
              <a:rPr kumimoji="0" lang="en-US" sz="1500" i="1" dirty="0" err="1">
                <a:solidFill>
                  <a:srgbClr val="C5C5FF"/>
                </a:solidFill>
                <a:latin typeface="Arial" charset="0"/>
              </a:rPr>
              <a:t>R</a:t>
            </a:r>
            <a:r>
              <a:rPr kumimoji="0" lang="en-US" sz="1500" i="1" baseline="-3000" dirty="0" err="1">
                <a:solidFill>
                  <a:srgbClr val="C5C5FF"/>
                </a:solidFill>
                <a:latin typeface="Arial" charset="0"/>
              </a:rPr>
              <a:t>w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=2…20 </a:t>
            </a:r>
            <a:r>
              <a:rPr kumimoji="0" lang="ru-RU" sz="1500" i="1" dirty="0" err="1">
                <a:solidFill>
                  <a:srgbClr val="C5C5FF"/>
                </a:solidFill>
                <a:latin typeface="Arial" charset="0"/>
              </a:rPr>
              <a:t>нм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, </a:t>
            </a:r>
            <a:r>
              <a:rPr kumimoji="0" lang="en-US" sz="1500" i="1" dirty="0" err="1">
                <a:solidFill>
                  <a:srgbClr val="C5C5FF"/>
                </a:solidFill>
                <a:latin typeface="Arial" charset="0"/>
              </a:rPr>
              <a:t>S</a:t>
            </a:r>
            <a:r>
              <a:rPr kumimoji="0" lang="en-US" sz="1500" i="1" baseline="-3000" dirty="0" err="1">
                <a:solidFill>
                  <a:srgbClr val="C5C5FF"/>
                </a:solidFill>
                <a:latin typeface="Arial" charset="0"/>
              </a:rPr>
              <a:t>w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=2…20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</a:t>
            </a:r>
            <a:r>
              <a:rPr kumimoji="0" lang="ru-RU" sz="1500" dirty="0" err="1">
                <a:solidFill>
                  <a:srgbClr val="C5C5FF"/>
                </a:solidFill>
                <a:latin typeface="Arial" charset="0"/>
              </a:rPr>
              <a:t>нм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.</a:t>
            </a:r>
          </a:p>
          <a:p>
            <a:pPr algn="just" eaLnBrk="1" hangingPunct="1">
              <a:defRPr/>
            </a:pPr>
            <a:endParaRPr kumimoji="0" lang="ru-RU" sz="15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486" name="Picture 7">
            <a:extLst>
              <a:ext uri="{FF2B5EF4-FFF2-40B4-BE49-F238E27FC236}">
                <a16:creationId xmlns:a16="http://schemas.microsoft.com/office/drawing/2014/main" id="{41897F2E-9858-47D5-96A4-61628E6D5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63" y="3819525"/>
            <a:ext cx="3657600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CB5E876B-9305-4EB8-9813-99C9695A2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9"/>
            <a:ext cx="1383166" cy="80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21507" name="Rectangle 2">
            <a:extLst>
              <a:ext uri="{FF2B5EF4-FFF2-40B4-BE49-F238E27FC236}">
                <a16:creationId xmlns:a16="http://schemas.microsoft.com/office/drawing/2014/main" id="{6D93936A-2352-44F5-B055-6FECFEDBE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11138"/>
            <a:ext cx="7499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sz="1600" b="1" i="1">
                <a:solidFill>
                  <a:srgbClr val="000000"/>
                </a:solidFill>
              </a:rPr>
              <a:t>1. Геометрические параметры поверхности</a:t>
            </a:r>
          </a:p>
        </p:txBody>
      </p:sp>
      <p:pic>
        <p:nvPicPr>
          <p:cNvPr id="21508" name="Picture 5">
            <a:extLst>
              <a:ext uri="{FF2B5EF4-FFF2-40B4-BE49-F238E27FC236}">
                <a16:creationId xmlns:a16="http://schemas.microsoft.com/office/drawing/2014/main" id="{AAE0D591-AD8E-4A50-B394-BBD543673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4179888"/>
            <a:ext cx="5360988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221FD717-C617-4175-B503-1A4082333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666750"/>
            <a:ext cx="9144000" cy="28622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marL="1614488" indent="269875" algn="just" eaLnBrk="1" hangingPunct="1">
              <a:defRPr/>
            </a:pPr>
            <a:r>
              <a:rPr kumimoji="0" lang="ru-RU" sz="1500" i="1" dirty="0" err="1">
                <a:solidFill>
                  <a:srgbClr val="C5C5FF"/>
                </a:solidFill>
                <a:latin typeface="Arial" charset="0"/>
              </a:rPr>
              <a:t>Макроотклонения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определяются как отклонения формы реальной поверхности от идеальной геометрической формы. 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∆=1…50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мкм, </a:t>
            </a:r>
            <a:r>
              <a:rPr kumimoji="0" lang="en-US" sz="1500" i="1" dirty="0" err="1">
                <a:solidFill>
                  <a:srgbClr val="C5C5FF"/>
                </a:solidFill>
                <a:latin typeface="Arial" charset="0"/>
              </a:rPr>
              <a:t>S</a:t>
            </a:r>
            <a:r>
              <a:rPr kumimoji="0" lang="en-US" sz="1500" i="1" baseline="-3000" dirty="0" err="1">
                <a:solidFill>
                  <a:srgbClr val="C5C5FF"/>
                </a:solidFill>
                <a:latin typeface="Arial" charset="0"/>
              </a:rPr>
              <a:t>m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=1…</a:t>
            </a:r>
            <a:r>
              <a:rPr kumimoji="0" lang="en-US" sz="1500" i="1" dirty="0">
                <a:solidFill>
                  <a:srgbClr val="C5C5FF"/>
                </a:solidFill>
                <a:latin typeface="Arial" charset="0"/>
              </a:rPr>
              <a:t>1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000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мм.</a:t>
            </a:r>
          </a:p>
          <a:p>
            <a:pPr algn="just" eaLnBrk="1" hangingPunct="1">
              <a:defRPr/>
            </a:pPr>
            <a:endParaRPr kumimoji="0" lang="ru-RU" sz="1500" dirty="0">
              <a:solidFill>
                <a:srgbClr val="C5C5FF"/>
              </a:solidFill>
              <a:latin typeface="Arial" charset="0"/>
            </a:endParaRPr>
          </a:p>
          <a:p>
            <a:pPr algn="just" eaLnBrk="1" hangingPunct="1">
              <a:defRPr/>
            </a:pP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Волнистость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</a:t>
            </a:r>
            <a:r>
              <a:rPr kumimoji="0" lang="en-US" sz="1500" dirty="0">
                <a:solidFill>
                  <a:srgbClr val="C5C5FF"/>
                </a:solidFill>
                <a:latin typeface="Arial" charset="0"/>
              </a:rPr>
              <a:t>– 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совокупность периодически повторяющихся выступов и впадин, длина которых обычно превышает базовую длину определения шероховатости. </a:t>
            </a:r>
            <a:r>
              <a:rPr kumimoji="0" lang="en-US" sz="1500" i="1" dirty="0" err="1">
                <a:solidFill>
                  <a:srgbClr val="C5C5FF"/>
                </a:solidFill>
                <a:latin typeface="Arial" charset="0"/>
              </a:rPr>
              <a:t>R</a:t>
            </a:r>
            <a:r>
              <a:rPr kumimoji="0" lang="en-US" sz="1500" i="1" baseline="-3000" dirty="0" err="1">
                <a:solidFill>
                  <a:srgbClr val="C5C5FF"/>
                </a:solidFill>
                <a:latin typeface="Arial" charset="0"/>
              </a:rPr>
              <a:t>w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=1…500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мкм, </a:t>
            </a:r>
            <a:r>
              <a:rPr kumimoji="0" lang="en-US" sz="1500" i="1" dirty="0" err="1">
                <a:solidFill>
                  <a:srgbClr val="C5C5FF"/>
                </a:solidFill>
                <a:latin typeface="Arial" charset="0"/>
              </a:rPr>
              <a:t>S</a:t>
            </a:r>
            <a:r>
              <a:rPr kumimoji="0" lang="en-US" sz="1500" i="1" baseline="-3000" dirty="0" err="1">
                <a:solidFill>
                  <a:srgbClr val="C5C5FF"/>
                </a:solidFill>
                <a:latin typeface="Arial" charset="0"/>
              </a:rPr>
              <a:t>w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=0.8…10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мм.</a:t>
            </a:r>
            <a:endParaRPr kumimoji="0" lang="en-US" sz="1500" dirty="0">
              <a:solidFill>
                <a:srgbClr val="C5C5FF"/>
              </a:solidFill>
              <a:latin typeface="Arial" charset="0"/>
            </a:endParaRPr>
          </a:p>
          <a:p>
            <a:pPr algn="just" eaLnBrk="1" hangingPunct="1">
              <a:defRPr/>
            </a:pPr>
            <a:endParaRPr kumimoji="0" lang="en-US" sz="1500" dirty="0">
              <a:solidFill>
                <a:srgbClr val="C5C5FF"/>
              </a:solidFill>
              <a:latin typeface="Arial" charset="0"/>
            </a:endParaRPr>
          </a:p>
          <a:p>
            <a:pPr algn="just" eaLnBrk="1" hangingPunct="1">
              <a:defRPr/>
            </a:pP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Шероховатость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- совокупность неровностей с относительно малым шагом. </a:t>
            </a:r>
            <a:r>
              <a:rPr kumimoji="0" lang="en-US" sz="1500" i="1" dirty="0" err="1">
                <a:solidFill>
                  <a:srgbClr val="C5C5FF"/>
                </a:solidFill>
                <a:latin typeface="Arial" charset="0"/>
              </a:rPr>
              <a:t>R</a:t>
            </a:r>
            <a:r>
              <a:rPr kumimoji="0" lang="en-US" sz="1500" i="1" baseline="-3000" dirty="0" err="1">
                <a:solidFill>
                  <a:srgbClr val="C5C5FF"/>
                </a:solidFill>
                <a:latin typeface="Arial" charset="0"/>
              </a:rPr>
              <a:t>w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=0.01…400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мкм, </a:t>
            </a:r>
            <a:r>
              <a:rPr kumimoji="0" lang="en-US" sz="1500" i="1" dirty="0" err="1">
                <a:solidFill>
                  <a:srgbClr val="C5C5FF"/>
                </a:solidFill>
                <a:latin typeface="Arial" charset="0"/>
              </a:rPr>
              <a:t>S</a:t>
            </a:r>
            <a:r>
              <a:rPr kumimoji="0" lang="en-US" sz="1500" i="1" baseline="-3000" dirty="0" err="1">
                <a:solidFill>
                  <a:srgbClr val="C5C5FF"/>
                </a:solidFill>
                <a:latin typeface="Arial" charset="0"/>
              </a:rPr>
              <a:t>w</a:t>
            </a:r>
            <a:r>
              <a:rPr kumimoji="0" lang="ru-RU" sz="1500" i="1" dirty="0">
                <a:solidFill>
                  <a:srgbClr val="C5C5FF"/>
                </a:solidFill>
                <a:latin typeface="Arial" charset="0"/>
              </a:rPr>
              <a:t>=2…800</a:t>
            </a:r>
            <a:r>
              <a:rPr kumimoji="0" lang="ru-RU" sz="1500" dirty="0">
                <a:solidFill>
                  <a:srgbClr val="C5C5FF"/>
                </a:solidFill>
                <a:latin typeface="Arial" charset="0"/>
              </a:rPr>
              <a:t> мкм.</a:t>
            </a:r>
          </a:p>
          <a:p>
            <a:pPr algn="just" eaLnBrk="1" hangingPunct="1">
              <a:defRPr/>
            </a:pPr>
            <a:endParaRPr kumimoji="0" lang="ru-RU" sz="1500" dirty="0">
              <a:solidFill>
                <a:srgbClr val="000000"/>
              </a:solidFill>
              <a:latin typeface="Arial" charset="0"/>
            </a:endParaRPr>
          </a:p>
          <a:p>
            <a:pPr algn="just" eaLnBrk="1" hangingPunct="1">
              <a:defRPr/>
            </a:pPr>
            <a:r>
              <a:rPr kumimoji="0" lang="ru-RU" sz="1500" i="1" dirty="0" err="1">
                <a:solidFill>
                  <a:srgbClr val="000000"/>
                </a:solidFill>
                <a:latin typeface="Arial" charset="0"/>
              </a:rPr>
              <a:t>Субмикрошероховатость</a:t>
            </a:r>
            <a:r>
              <a:rPr kumimoji="0" lang="ru-RU" sz="1500" dirty="0">
                <a:solidFill>
                  <a:srgbClr val="000000"/>
                </a:solidFill>
                <a:latin typeface="Arial" charset="0"/>
              </a:rPr>
              <a:t> - совокупность неровностей на поверхности шероховатости. Не нормируется стандартами. </a:t>
            </a:r>
            <a:r>
              <a:rPr kumimoji="0" lang="en-US" sz="1500" i="1" dirty="0" err="1">
                <a:solidFill>
                  <a:srgbClr val="000000"/>
                </a:solidFill>
                <a:latin typeface="Arial" charset="0"/>
              </a:rPr>
              <a:t>R</a:t>
            </a:r>
            <a:r>
              <a:rPr kumimoji="0" lang="en-US" sz="1500" i="1" baseline="-3000" dirty="0" err="1">
                <a:solidFill>
                  <a:srgbClr val="000000"/>
                </a:solidFill>
                <a:latin typeface="Arial" charset="0"/>
              </a:rPr>
              <a:t>w</a:t>
            </a:r>
            <a:r>
              <a:rPr kumimoji="0" lang="ru-RU" sz="1500" i="1" dirty="0">
                <a:solidFill>
                  <a:srgbClr val="000000"/>
                </a:solidFill>
                <a:latin typeface="Arial" charset="0"/>
              </a:rPr>
              <a:t>=2…20 </a:t>
            </a:r>
            <a:r>
              <a:rPr kumimoji="0" lang="ru-RU" sz="1500" i="1" dirty="0" err="1">
                <a:solidFill>
                  <a:srgbClr val="000000"/>
                </a:solidFill>
                <a:latin typeface="Arial" charset="0"/>
              </a:rPr>
              <a:t>нм</a:t>
            </a:r>
            <a:r>
              <a:rPr kumimoji="0" lang="ru-RU" sz="15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kumimoji="0" lang="en-US" sz="1500" i="1" dirty="0" err="1">
                <a:solidFill>
                  <a:srgbClr val="000000"/>
                </a:solidFill>
                <a:latin typeface="Arial" charset="0"/>
              </a:rPr>
              <a:t>S</a:t>
            </a:r>
            <a:r>
              <a:rPr kumimoji="0" lang="en-US" sz="1500" i="1" baseline="-3000" dirty="0" err="1">
                <a:solidFill>
                  <a:srgbClr val="000000"/>
                </a:solidFill>
                <a:latin typeface="Arial" charset="0"/>
              </a:rPr>
              <a:t>w</a:t>
            </a:r>
            <a:r>
              <a:rPr kumimoji="0" lang="ru-RU" sz="1500" i="1" dirty="0">
                <a:solidFill>
                  <a:srgbClr val="000000"/>
                </a:solidFill>
                <a:latin typeface="Arial" charset="0"/>
              </a:rPr>
              <a:t>=2…20</a:t>
            </a:r>
            <a:r>
              <a:rPr kumimoji="0" lang="ru-RU" sz="15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kumimoji="0" lang="ru-RU" sz="1500" dirty="0" err="1">
                <a:solidFill>
                  <a:srgbClr val="000000"/>
                </a:solidFill>
                <a:latin typeface="Arial" charset="0"/>
              </a:rPr>
              <a:t>нм</a:t>
            </a:r>
            <a:r>
              <a:rPr kumimoji="0" lang="ru-RU" sz="1500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algn="just" eaLnBrk="1" hangingPunct="1">
              <a:defRPr/>
            </a:pPr>
            <a:endParaRPr kumimoji="0" lang="ru-RU" sz="15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1510" name="Picture 7">
            <a:extLst>
              <a:ext uri="{FF2B5EF4-FFF2-40B4-BE49-F238E27FC236}">
                <a16:creationId xmlns:a16="http://schemas.microsoft.com/office/drawing/2014/main" id="{6A50A9F9-2ADE-4084-BED3-310EF56F9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63" y="3819525"/>
            <a:ext cx="3657600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3857E3E8-5A38-499E-A175-6DAAB470B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9"/>
            <a:ext cx="1383166" cy="80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22531" name="Rectangle 2">
            <a:extLst>
              <a:ext uri="{FF2B5EF4-FFF2-40B4-BE49-F238E27FC236}">
                <a16:creationId xmlns:a16="http://schemas.microsoft.com/office/drawing/2014/main" id="{2F465E26-4131-40DF-A8E4-E865586A2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11138"/>
            <a:ext cx="7499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sz="1600" b="1" i="1">
                <a:solidFill>
                  <a:srgbClr val="000000"/>
                </a:solidFill>
              </a:rPr>
              <a:t>1. Геометрические параметры поверхности</a:t>
            </a:r>
          </a:p>
        </p:txBody>
      </p:sp>
      <p:sp>
        <p:nvSpPr>
          <p:cNvPr id="22532" name="Rectangle 8">
            <a:extLst>
              <a:ext uri="{FF2B5EF4-FFF2-40B4-BE49-F238E27FC236}">
                <a16:creationId xmlns:a16="http://schemas.microsoft.com/office/drawing/2014/main" id="{F7F9E008-C1B8-4956-8A29-678E529E4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1544638"/>
            <a:ext cx="9144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500" b="1">
                <a:solidFill>
                  <a:srgbClr val="000000"/>
                </a:solidFill>
              </a:rPr>
              <a:t>Параметрический подход описания шероховатости.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500" i="1">
                <a:solidFill>
                  <a:srgbClr val="000000"/>
                </a:solidFill>
              </a:rPr>
              <a:t>Среднее арифметическое отклонение профиля</a:t>
            </a:r>
            <a:r>
              <a:rPr kumimoji="0" lang="en-US" altLang="ru-RU" sz="1500">
                <a:solidFill>
                  <a:srgbClr val="000000"/>
                </a:solidFill>
              </a:rPr>
              <a:t> </a:t>
            </a:r>
            <a:r>
              <a:rPr kumimoji="0" lang="en-US" altLang="ru-RU" sz="1500" i="1">
                <a:solidFill>
                  <a:srgbClr val="000000"/>
                </a:solidFill>
              </a:rPr>
              <a:t>R</a:t>
            </a:r>
            <a:r>
              <a:rPr kumimoji="0" lang="en-US" altLang="ru-RU" sz="1500" i="1" baseline="-3000">
                <a:solidFill>
                  <a:srgbClr val="000000"/>
                </a:solidFill>
              </a:rPr>
              <a:t>a</a:t>
            </a:r>
            <a:r>
              <a:rPr kumimoji="0" lang="en-US" altLang="ru-RU" sz="1500">
                <a:solidFill>
                  <a:srgbClr val="000000"/>
                </a:solidFill>
              </a:rPr>
              <a:t>:</a:t>
            </a:r>
            <a:endParaRPr kumimoji="0" lang="ru-RU" altLang="ru-RU" sz="1500">
              <a:solidFill>
                <a:srgbClr val="000000"/>
              </a:solidFill>
            </a:endParaRPr>
          </a:p>
        </p:txBody>
      </p:sp>
      <p:pic>
        <p:nvPicPr>
          <p:cNvPr id="22533" name="Picture 6">
            <a:extLst>
              <a:ext uri="{FF2B5EF4-FFF2-40B4-BE49-F238E27FC236}">
                <a16:creationId xmlns:a16="http://schemas.microsoft.com/office/drawing/2014/main" id="{794C74F8-DF83-4E88-A3CB-0A5FECAC8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160838"/>
            <a:ext cx="4978400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4" name="Rectangle 2">
            <a:extLst>
              <a:ext uri="{FF2B5EF4-FFF2-40B4-BE49-F238E27FC236}">
                <a16:creationId xmlns:a16="http://schemas.microsoft.com/office/drawing/2014/main" id="{8C18491A-DB9A-48F0-8FFF-E74F265B6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/>
          </a:p>
        </p:txBody>
      </p:sp>
      <p:graphicFrame>
        <p:nvGraphicFramePr>
          <p:cNvPr id="22535" name="Объект 2">
            <a:extLst>
              <a:ext uri="{FF2B5EF4-FFF2-40B4-BE49-F238E27FC236}">
                <a16:creationId xmlns:a16="http://schemas.microsoft.com/office/drawing/2014/main" id="{C0058660-0D78-484F-88B8-BB89664B03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9025" y="2098675"/>
          <a:ext cx="10953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Формула" r:id="rId6" imgW="1079032" imgH="545863" progId="Equation.3">
                  <p:embed/>
                </p:oleObj>
              </mc:Choice>
              <mc:Fallback>
                <p:oleObj name="Формула" r:id="rId6" imgW="1079032" imgH="545863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2098675"/>
                        <a:ext cx="10953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4">
            <a:extLst>
              <a:ext uri="{FF2B5EF4-FFF2-40B4-BE49-F238E27FC236}">
                <a16:creationId xmlns:a16="http://schemas.microsoft.com/office/drawing/2014/main" id="{559D1C4A-2249-414A-919C-8164D8193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/>
          </a:p>
        </p:txBody>
      </p:sp>
      <p:graphicFrame>
        <p:nvGraphicFramePr>
          <p:cNvPr id="22537" name="Объект 4">
            <a:extLst>
              <a:ext uri="{FF2B5EF4-FFF2-40B4-BE49-F238E27FC236}">
                <a16:creationId xmlns:a16="http://schemas.microsoft.com/office/drawing/2014/main" id="{AB0144BB-7B07-430C-B123-5584D335F3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6838" y="2098675"/>
          <a:ext cx="99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Формула" r:id="rId8" imgW="977900" imgH="520700" progId="Equation.3">
                  <p:embed/>
                </p:oleObj>
              </mc:Choice>
              <mc:Fallback>
                <p:oleObj name="Формула" r:id="rId8" imgW="977900" imgH="520700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838" y="2098675"/>
                        <a:ext cx="99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8">
            <a:extLst>
              <a:ext uri="{FF2B5EF4-FFF2-40B4-BE49-F238E27FC236}">
                <a16:creationId xmlns:a16="http://schemas.microsoft.com/office/drawing/2014/main" id="{A681D1C5-FCEF-4FE9-984D-60B9110C0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2708275"/>
            <a:ext cx="91440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500" i="1">
                <a:solidFill>
                  <a:srgbClr val="000000"/>
                </a:solidFill>
              </a:rPr>
              <a:t>Средняя высота неровностей по 10 точкам</a:t>
            </a:r>
            <a:r>
              <a:rPr kumimoji="0" lang="en-US" altLang="ru-RU" sz="1500" i="1">
                <a:solidFill>
                  <a:srgbClr val="000000"/>
                </a:solidFill>
              </a:rPr>
              <a:t> (5 </a:t>
            </a:r>
            <a:r>
              <a:rPr kumimoji="0" lang="ru-RU" altLang="ru-RU" sz="1500" i="1">
                <a:solidFill>
                  <a:srgbClr val="000000"/>
                </a:solidFill>
              </a:rPr>
              <a:t>впадин + 5 выступов</a:t>
            </a:r>
            <a:r>
              <a:rPr kumimoji="0" lang="en-US" altLang="ru-RU" sz="1500" i="1">
                <a:solidFill>
                  <a:srgbClr val="000000"/>
                </a:solidFill>
              </a:rPr>
              <a:t>)</a:t>
            </a:r>
            <a:r>
              <a:rPr kumimoji="0" lang="en-US" altLang="ru-RU" sz="1500">
                <a:solidFill>
                  <a:srgbClr val="000000"/>
                </a:solidFill>
              </a:rPr>
              <a:t> </a:t>
            </a:r>
            <a:r>
              <a:rPr kumimoji="0" lang="en-US" altLang="ru-RU" sz="1500" i="1">
                <a:solidFill>
                  <a:srgbClr val="000000"/>
                </a:solidFill>
              </a:rPr>
              <a:t>R</a:t>
            </a:r>
            <a:r>
              <a:rPr kumimoji="0" lang="en-US" altLang="ru-RU" sz="1500" i="1" baseline="-3000">
                <a:solidFill>
                  <a:srgbClr val="000000"/>
                </a:solidFill>
              </a:rPr>
              <a:t>z</a:t>
            </a:r>
            <a:r>
              <a:rPr kumimoji="0" lang="en-US" altLang="ru-RU" sz="1500">
                <a:solidFill>
                  <a:srgbClr val="000000"/>
                </a:solidFill>
              </a:rPr>
              <a:t>:</a:t>
            </a:r>
            <a:endParaRPr kumimoji="0" lang="ru-RU" altLang="ru-RU" sz="1500">
              <a:solidFill>
                <a:srgbClr val="000000"/>
              </a:solidFill>
            </a:endParaRPr>
          </a:p>
        </p:txBody>
      </p:sp>
      <p:sp>
        <p:nvSpPr>
          <p:cNvPr id="22539" name="Rectangle 6">
            <a:extLst>
              <a:ext uri="{FF2B5EF4-FFF2-40B4-BE49-F238E27FC236}">
                <a16:creationId xmlns:a16="http://schemas.microsoft.com/office/drawing/2014/main" id="{2D60743E-0BFD-452B-89D6-CFFF0E3A0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/>
          </a:p>
        </p:txBody>
      </p:sp>
      <p:graphicFrame>
        <p:nvGraphicFramePr>
          <p:cNvPr id="22540" name="Объект 6">
            <a:extLst>
              <a:ext uri="{FF2B5EF4-FFF2-40B4-BE49-F238E27FC236}">
                <a16:creationId xmlns:a16="http://schemas.microsoft.com/office/drawing/2014/main" id="{C6B777B3-9584-4AE5-9016-AAB3113C29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3988" y="3092450"/>
          <a:ext cx="18383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Формула" r:id="rId10" imgW="1815312" imgH="545863" progId="Equation.3">
                  <p:embed/>
                </p:oleObj>
              </mc:Choice>
              <mc:Fallback>
                <p:oleObj name="Формула" r:id="rId10" imgW="1815312" imgH="545863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988" y="3092450"/>
                        <a:ext cx="18383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Rectangle 8">
            <a:extLst>
              <a:ext uri="{FF2B5EF4-FFF2-40B4-BE49-F238E27FC236}">
                <a16:creationId xmlns:a16="http://schemas.microsoft.com/office/drawing/2014/main" id="{5921BE28-724D-45B3-A3EE-9A79F081A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3838575"/>
            <a:ext cx="91440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500" i="1">
                <a:solidFill>
                  <a:srgbClr val="000000"/>
                </a:solidFill>
              </a:rPr>
              <a:t>Наибольшая высота профиля</a:t>
            </a:r>
            <a:r>
              <a:rPr kumimoji="0" lang="en-US" altLang="ru-RU" sz="1500">
                <a:solidFill>
                  <a:srgbClr val="000000"/>
                </a:solidFill>
              </a:rPr>
              <a:t> </a:t>
            </a:r>
            <a:r>
              <a:rPr kumimoji="0" lang="en-US" altLang="ru-RU" sz="1500" i="1">
                <a:solidFill>
                  <a:srgbClr val="000000"/>
                </a:solidFill>
              </a:rPr>
              <a:t>R</a:t>
            </a:r>
            <a:r>
              <a:rPr kumimoji="0" lang="en-US" altLang="ru-RU" sz="1500" i="1" baseline="-3000">
                <a:solidFill>
                  <a:srgbClr val="000000"/>
                </a:solidFill>
              </a:rPr>
              <a:t>max</a:t>
            </a:r>
            <a:r>
              <a:rPr kumimoji="0" lang="en-US" altLang="ru-RU" sz="1500">
                <a:solidFill>
                  <a:srgbClr val="000000"/>
                </a:solidFill>
              </a:rPr>
              <a:t> </a:t>
            </a:r>
            <a:r>
              <a:rPr kumimoji="0" lang="ru-RU" altLang="ru-RU" sz="1500">
                <a:solidFill>
                  <a:srgbClr val="000000"/>
                </a:solidFill>
              </a:rPr>
              <a:t>измеряется расстоянием между линией впадин и выступов.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715F7691-B3F9-4B5F-A499-2E4EF79509A1}"/>
                  </a:ext>
                </a:extLst>
              </p14:cNvPr>
              <p14:cNvContentPartPr/>
              <p14:nvPr/>
            </p14:nvContentPartPr>
            <p14:xfrm>
              <a:off x="368640" y="3442320"/>
              <a:ext cx="7592760" cy="333000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715F7691-B3F9-4B5F-A499-2E4EF79509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9280" y="3432960"/>
                <a:ext cx="7611480" cy="334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4F059126-D720-40F3-94BF-396E50FC1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9"/>
            <a:ext cx="1383166" cy="80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23555" name="Rectangle 2">
            <a:extLst>
              <a:ext uri="{FF2B5EF4-FFF2-40B4-BE49-F238E27FC236}">
                <a16:creationId xmlns:a16="http://schemas.microsoft.com/office/drawing/2014/main" id="{161EA609-4CD1-4602-B766-ED4BD8108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11138"/>
            <a:ext cx="7499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sz="1600" b="1" i="1">
                <a:solidFill>
                  <a:srgbClr val="000000"/>
                </a:solidFill>
              </a:rPr>
              <a:t>2. Поверхность как физический объект</a:t>
            </a:r>
          </a:p>
        </p:txBody>
      </p:sp>
      <p:sp>
        <p:nvSpPr>
          <p:cNvPr id="23556" name="Rectangle 8">
            <a:extLst>
              <a:ext uri="{FF2B5EF4-FFF2-40B4-BE49-F238E27FC236}">
                <a16:creationId xmlns:a16="http://schemas.microsoft.com/office/drawing/2014/main" id="{F1099672-36DB-4ECA-95FE-8A206DF37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814388"/>
            <a:ext cx="7454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500">
                <a:solidFill>
                  <a:srgbClr val="000000"/>
                </a:solidFill>
              </a:rPr>
              <a:t>Методы исследования поверхности существенно зависят от масштабного уровня исследования </a:t>
            </a:r>
          </a:p>
        </p:txBody>
      </p:sp>
      <p:pic>
        <p:nvPicPr>
          <p:cNvPr id="23557" name="Picture 2">
            <a:extLst>
              <a:ext uri="{FF2B5EF4-FFF2-40B4-BE49-F238E27FC236}">
                <a16:creationId xmlns:a16="http://schemas.microsoft.com/office/drawing/2014/main" id="{E1671857-7F88-4E20-8D15-3B56C6849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1452563"/>
            <a:ext cx="6927850" cy="36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7D7B10C2-D3EB-4D96-8E18-AE503E8B4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9"/>
            <a:ext cx="1383166" cy="80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24579" name="Rectangle 2">
            <a:extLst>
              <a:ext uri="{FF2B5EF4-FFF2-40B4-BE49-F238E27FC236}">
                <a16:creationId xmlns:a16="http://schemas.microsoft.com/office/drawing/2014/main" id="{F0FA6C70-D96A-40DA-8B22-3538FB128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11138"/>
            <a:ext cx="7499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sz="1600" b="1" i="1">
                <a:solidFill>
                  <a:srgbClr val="000000"/>
                </a:solidFill>
              </a:rPr>
              <a:t>2. Поверхность как физический объект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9414A8-B677-4885-9776-604D17BEA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1466850"/>
            <a:ext cx="9144001" cy="3786188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indent="2781300" algn="just" eaLnBrk="1" hangingPunct="1">
              <a:defRPr/>
            </a:pPr>
            <a:r>
              <a:rPr kumimoji="0" lang="ru-RU" sz="1500" b="1" dirty="0">
                <a:solidFill>
                  <a:srgbClr val="000000"/>
                </a:solidFill>
                <a:latin typeface="Arial" charset="0"/>
              </a:rPr>
              <a:t>Виды химических связей молекул веществ</a:t>
            </a:r>
            <a:r>
              <a:rPr kumimoji="0" lang="ru-RU" sz="1500" dirty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indent="2781300" algn="just" eaLnBrk="1" hangingPunct="1">
              <a:defRPr/>
            </a:pPr>
            <a:endParaRPr kumimoji="0" lang="ru-RU" sz="1500" dirty="0">
              <a:solidFill>
                <a:srgbClr val="000000"/>
              </a:solidFill>
              <a:latin typeface="Arial" charset="0"/>
            </a:endParaRPr>
          </a:p>
          <a:p>
            <a:pPr marL="2781300" algn="just" eaLnBrk="1" hangingPunct="1">
              <a:defRPr/>
            </a:pPr>
            <a:r>
              <a:rPr kumimoji="0" lang="ru-RU" sz="1500" dirty="0">
                <a:solidFill>
                  <a:srgbClr val="000000"/>
                </a:solidFill>
                <a:latin typeface="Arial" charset="0"/>
              </a:rPr>
              <a:t>Ионная связь – осуществляется взаимодействием противоположно заряженных ионов </a:t>
            </a:r>
          </a:p>
          <a:p>
            <a:pPr algn="just" eaLnBrk="1" hangingPunct="1">
              <a:defRPr/>
            </a:pPr>
            <a:endParaRPr kumimoji="0" lang="ru-RU" sz="1500" dirty="0">
              <a:solidFill>
                <a:srgbClr val="000000"/>
              </a:solidFill>
              <a:latin typeface="Arial" charset="0"/>
            </a:endParaRPr>
          </a:p>
          <a:p>
            <a:pPr algn="just" eaLnBrk="1" hangingPunct="1">
              <a:defRPr/>
            </a:pPr>
            <a:endParaRPr kumimoji="0" lang="ru-RU" sz="1500" dirty="0">
              <a:solidFill>
                <a:srgbClr val="000000"/>
              </a:solidFill>
              <a:latin typeface="Arial" charset="0"/>
            </a:endParaRPr>
          </a:p>
          <a:p>
            <a:pPr algn="just" eaLnBrk="1" hangingPunct="1">
              <a:defRPr/>
            </a:pPr>
            <a:endParaRPr kumimoji="0" lang="ru-RU" sz="1500" dirty="0">
              <a:solidFill>
                <a:srgbClr val="000000"/>
              </a:solidFill>
              <a:latin typeface="Arial" charset="0"/>
            </a:endParaRPr>
          </a:p>
          <a:p>
            <a:pPr algn="just" eaLnBrk="1" hangingPunct="1">
              <a:defRPr/>
            </a:pPr>
            <a:r>
              <a:rPr kumimoji="0" lang="ru-RU" sz="1500" dirty="0">
                <a:solidFill>
                  <a:srgbClr val="000000"/>
                </a:solidFill>
                <a:latin typeface="Arial" charset="0"/>
              </a:rPr>
              <a:t>Ковалентная связь – осуществляется посредством</a:t>
            </a:r>
          </a:p>
          <a:p>
            <a:pPr algn="just" eaLnBrk="1" hangingPunct="1">
              <a:defRPr/>
            </a:pPr>
            <a:r>
              <a:rPr kumimoji="0" lang="ru-RU" sz="1500" dirty="0">
                <a:solidFill>
                  <a:srgbClr val="000000"/>
                </a:solidFill>
                <a:latin typeface="Arial" charset="0"/>
              </a:rPr>
              <a:t>перекрытия электронных полей атомов</a:t>
            </a:r>
          </a:p>
          <a:p>
            <a:pPr algn="just" eaLnBrk="1" hangingPunct="1">
              <a:defRPr/>
            </a:pPr>
            <a:endParaRPr kumimoji="0" lang="ru-RU" sz="1500" dirty="0">
              <a:solidFill>
                <a:srgbClr val="000000"/>
              </a:solidFill>
              <a:latin typeface="Arial" charset="0"/>
            </a:endParaRPr>
          </a:p>
          <a:p>
            <a:pPr algn="just" eaLnBrk="1" hangingPunct="1">
              <a:defRPr/>
            </a:pPr>
            <a:endParaRPr kumimoji="0" lang="ru-RU" sz="1500" dirty="0">
              <a:solidFill>
                <a:srgbClr val="000000"/>
              </a:solidFill>
              <a:latin typeface="Arial" charset="0"/>
            </a:endParaRPr>
          </a:p>
          <a:p>
            <a:pPr algn="just" eaLnBrk="1" hangingPunct="1">
              <a:defRPr/>
            </a:pPr>
            <a:endParaRPr kumimoji="0" lang="ru-RU" sz="1500" dirty="0">
              <a:solidFill>
                <a:srgbClr val="000000"/>
              </a:solidFill>
              <a:latin typeface="Arial" charset="0"/>
            </a:endParaRPr>
          </a:p>
          <a:p>
            <a:pPr algn="just" eaLnBrk="1" hangingPunct="1">
              <a:defRPr/>
            </a:pPr>
            <a:endParaRPr kumimoji="0" lang="ru-RU" sz="1500" dirty="0">
              <a:solidFill>
                <a:srgbClr val="000000"/>
              </a:solidFill>
              <a:latin typeface="Arial" charset="0"/>
            </a:endParaRPr>
          </a:p>
          <a:p>
            <a:pPr algn="just" eaLnBrk="1" hangingPunct="1">
              <a:defRPr/>
            </a:pPr>
            <a:endParaRPr kumimoji="0" lang="ru-RU" sz="1500" dirty="0">
              <a:solidFill>
                <a:srgbClr val="000000"/>
              </a:solidFill>
              <a:latin typeface="Arial" charset="0"/>
            </a:endParaRPr>
          </a:p>
          <a:p>
            <a:pPr algn="just" eaLnBrk="1" hangingPunct="1">
              <a:defRPr/>
            </a:pPr>
            <a:endParaRPr kumimoji="0" lang="ru-RU" sz="1500" dirty="0">
              <a:solidFill>
                <a:srgbClr val="000000"/>
              </a:solidFill>
              <a:latin typeface="Arial" charset="0"/>
            </a:endParaRPr>
          </a:p>
          <a:p>
            <a:pPr algn="just" eaLnBrk="1" hangingPunct="1">
              <a:defRPr/>
            </a:pPr>
            <a:r>
              <a:rPr kumimoji="0" lang="ru-RU" sz="1500" dirty="0">
                <a:solidFill>
                  <a:srgbClr val="000000"/>
                </a:solidFill>
                <a:latin typeface="Arial" charset="0"/>
              </a:rPr>
              <a:t>Металлическая связь – обусловлена наличием свободных электронов. </a:t>
            </a:r>
          </a:p>
        </p:txBody>
      </p:sp>
      <p:pic>
        <p:nvPicPr>
          <p:cNvPr id="24581" name="Picture 2">
            <a:extLst>
              <a:ext uri="{FF2B5EF4-FFF2-40B4-BE49-F238E27FC236}">
                <a16:creationId xmlns:a16="http://schemas.microsoft.com/office/drawing/2014/main" id="{E6E9E1B7-EE1F-4AAD-B5DD-45A70AE09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4388"/>
            <a:ext cx="2847975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2" name="Овал 1">
            <a:extLst>
              <a:ext uri="{FF2B5EF4-FFF2-40B4-BE49-F238E27FC236}">
                <a16:creationId xmlns:a16="http://schemas.microsoft.com/office/drawing/2014/main" id="{16F8859B-C113-4E3F-A2DC-E290D810D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8" y="1809750"/>
            <a:ext cx="709612" cy="6064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/>
          </a:p>
        </p:txBody>
      </p:sp>
      <p:pic>
        <p:nvPicPr>
          <p:cNvPr id="24583" name="Picture 3">
            <a:extLst>
              <a:ext uri="{FF2B5EF4-FFF2-40B4-BE49-F238E27FC236}">
                <a16:creationId xmlns:a16="http://schemas.microsoft.com/office/drawing/2014/main" id="{7F0A24E9-E5EA-44C5-9E50-20D3CFBB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1"/>
          <a:stretch>
            <a:fillRect/>
          </a:stretch>
        </p:blipFill>
        <p:spPr bwMode="auto">
          <a:xfrm>
            <a:off x="4805363" y="2295525"/>
            <a:ext cx="37385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4" name="Picture 4">
            <a:extLst>
              <a:ext uri="{FF2B5EF4-FFF2-40B4-BE49-F238E27FC236}">
                <a16:creationId xmlns:a16="http://schemas.microsoft.com/office/drawing/2014/main" id="{4F07BD27-F2FB-499F-8F56-6B63E84B5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9"/>
          <a:stretch>
            <a:fillRect/>
          </a:stretch>
        </p:blipFill>
        <p:spPr bwMode="auto">
          <a:xfrm>
            <a:off x="125413" y="3609975"/>
            <a:ext cx="3798887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5" name="Picture 5">
            <a:extLst>
              <a:ext uri="{FF2B5EF4-FFF2-40B4-BE49-F238E27FC236}">
                <a16:creationId xmlns:a16="http://schemas.microsoft.com/office/drawing/2014/main" id="{CD8EBBB3-776D-4304-9902-5A6F18F44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10"/>
          <a:stretch>
            <a:fillRect/>
          </a:stretch>
        </p:blipFill>
        <p:spPr bwMode="auto">
          <a:xfrm>
            <a:off x="6632575" y="4127500"/>
            <a:ext cx="1409700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2F4E3236-0749-4917-9378-D1956DD7F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5832475"/>
            <a:ext cx="9144001" cy="78422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marL="2781300" algn="just" eaLnBrk="1" hangingPunct="1">
              <a:defRPr/>
            </a:pPr>
            <a:r>
              <a:rPr kumimoji="0" lang="ru-RU" sz="1500" b="1" dirty="0">
                <a:solidFill>
                  <a:srgbClr val="000000"/>
                </a:solidFill>
                <a:latin typeface="Arial" charset="0"/>
              </a:rPr>
              <a:t>Между любыми атомами или молекулами в результате сближения может возникнуть взаимодействие.</a:t>
            </a:r>
            <a:endParaRPr kumimoji="0" lang="ru-RU" sz="1500" dirty="0">
              <a:solidFill>
                <a:srgbClr val="000000"/>
              </a:solidFill>
              <a:latin typeface="Arial" charset="0"/>
            </a:endParaRPr>
          </a:p>
          <a:p>
            <a:pPr algn="just" eaLnBrk="1" hangingPunct="1">
              <a:defRPr/>
            </a:pPr>
            <a:endParaRPr kumimoji="0" lang="ru-RU" sz="15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4587" name="Picture 2">
            <a:extLst>
              <a:ext uri="{FF2B5EF4-FFF2-40B4-BE49-F238E27FC236}">
                <a16:creationId xmlns:a16="http://schemas.microsoft.com/office/drawing/2014/main" id="{91440A77-EA15-4C74-8D8C-21BF9E7AE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5395913"/>
            <a:ext cx="2079625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11D2CE-D351-49D4-962B-82A72684E935}"/>
              </a:ext>
            </a:extLst>
          </p:cNvPr>
          <p:cNvSpPr txBox="1"/>
          <p:nvPr/>
        </p:nvSpPr>
        <p:spPr>
          <a:xfrm>
            <a:off x="2847975" y="887413"/>
            <a:ext cx="459898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https://www.youtube.com/watch?v=Rfumfv-8hfM&amp;t=41s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очки">
  <a:themeElements>
    <a:clrScheme name="Точки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Точки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очки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очки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очки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очки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очки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очки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очки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очки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очки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Handbook</Template>
  <TotalTime>10300</TotalTime>
  <Words>878</Words>
  <Application>Microsoft Office PowerPoint</Application>
  <PresentationFormat>Экран (4:3)</PresentationFormat>
  <Paragraphs>111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Wingdings</vt:lpstr>
      <vt:lpstr>Calibri</vt:lpstr>
      <vt:lpstr>Symbol</vt:lpstr>
      <vt:lpstr>Times New Roman</vt:lpstr>
      <vt:lpstr>Точки</vt:lpstr>
      <vt:lpstr>Microsoft Equation 3.0</vt:lpstr>
      <vt:lpstr>Microsoft Word Picture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мат. моделированию</dc:title>
  <dc:creator>elena</dc:creator>
  <cp:lastModifiedBy>Alexey Kornaev</cp:lastModifiedBy>
  <cp:revision>626</cp:revision>
  <dcterms:created xsi:type="dcterms:W3CDTF">2006-09-17T13:07:47Z</dcterms:created>
  <dcterms:modified xsi:type="dcterms:W3CDTF">2022-09-24T11:00:55Z</dcterms:modified>
</cp:coreProperties>
</file>