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91121F77-0F5E-48E1-881E-01F39738CC36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25" autoAdjust="0"/>
    <p:restoredTop sz="94600" autoAdjust="0"/>
  </p:normalViewPr>
  <p:slideViewPr>
    <p:cSldViewPr>
      <p:cViewPr>
        <p:scale>
          <a:sx n="110" d="100"/>
          <a:sy n="110" d="100"/>
        </p:scale>
        <p:origin x="-174" y="16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5793-377F-4142-A84F-09455908919B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6A0-FFE7-4EC8-8D71-044AB3B971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58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3D6A0-FFE7-4EC8-8D71-044AB3B9716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80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72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50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5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0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99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59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77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23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28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5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23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2CAE-C21A-45A3-8E49-2F7FBBD9F92C}" type="datetimeFigureOut">
              <a:rPr lang="ru-RU" smtClean="0"/>
              <a:pPr/>
              <a:t>24.11.2011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52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tensible/follow.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Lucida Console" pitchFamily="49" charset="0"/>
                <a:cs typeface="Consolas" pitchFamily="49" charset="0"/>
              </a:rPr>
              <a:t>Follow.js</a:t>
            </a:r>
            <a:endParaRPr lang="ru-RU" b="1" dirty="0"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lightweight library for creating flexible web applications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50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model.clear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model.clear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[chain],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) [all]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Очистка всей модели или её части.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В случае </a:t>
            </a:r>
            <a:r>
              <a:rPr lang="en-US" sz="1000" dirty="0" smtClean="0">
                <a:latin typeface="Lucida Console" pitchFamily="49" charset="0"/>
              </a:rPr>
              <a:t>all=true</a:t>
            </a:r>
            <a:r>
              <a:rPr lang="ru-RU" sz="1000" dirty="0" smtClean="0">
                <a:latin typeface="Lucida Console" pitchFamily="49" charset="0"/>
              </a:rPr>
              <a:t> дополнительно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будут удалены все </a:t>
            </a:r>
            <a:r>
              <a:rPr lang="ru-RU" sz="1000" dirty="0" err="1" smtClean="0">
                <a:latin typeface="Lucida Console" pitchFamily="49" charset="0"/>
              </a:rPr>
              <a:t>фоловеры</a:t>
            </a:r>
            <a:r>
              <a:rPr lang="ru-RU" sz="1000" dirty="0" smtClean="0">
                <a:latin typeface="Lucida Console" pitchFamily="49" charset="0"/>
              </a:rPr>
              <a:t> (слушатели), а также списки зависимых цепочек.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удалить цепочку </a:t>
            </a:r>
            <a:r>
              <a:rPr lang="en-US" sz="1000" dirty="0" err="1" smtClean="0">
                <a:latin typeface="Lucida Console" pitchFamily="49" charset="0"/>
              </a:rPr>
              <a:t>user.data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model.clear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user.data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очистить вообще всё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model.clear</a:t>
            </a:r>
            <a:r>
              <a:rPr lang="en-US" sz="1000" dirty="0" smtClean="0">
                <a:latin typeface="Lucida Console" pitchFamily="49" charset="0"/>
              </a:rPr>
              <a:t>(false, true);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model.toString</a:t>
            </a:r>
            <a:r>
              <a:rPr lang="en-US" sz="1000" dirty="0" smtClean="0">
                <a:latin typeface="Lucida Console" pitchFamily="49" charset="0"/>
              </a:rPr>
              <a:t>() == ‘{}’;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.backup() / .restore()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model.backup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[name]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model.restore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 | number) [key]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Резервное копирование (</a:t>
            </a:r>
            <a:r>
              <a:rPr lang="en-US" sz="1000" dirty="0" smtClean="0">
                <a:latin typeface="Lucida Console" pitchFamily="49" charset="0"/>
              </a:rPr>
              <a:t>snapshot)</a:t>
            </a:r>
            <a:r>
              <a:rPr lang="ru-RU" sz="1000" dirty="0" smtClean="0">
                <a:latin typeface="Lucida Console" pitchFamily="49" charset="0"/>
              </a:rPr>
              <a:t> и восстановление состояния модели. 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Сохраняется </a:t>
            </a:r>
            <a:r>
              <a:rPr lang="ru-RU" sz="1000" dirty="0" err="1" smtClean="0">
                <a:latin typeface="Lucida Console" pitchFamily="49" charset="0"/>
              </a:rPr>
              <a:t>сериализованное</a:t>
            </a:r>
            <a:r>
              <a:rPr lang="ru-RU" sz="1000" dirty="0" smtClean="0">
                <a:latin typeface="Lucida Console" pitchFamily="49" charset="0"/>
              </a:rPr>
              <a:t> значение модели + списки всех </a:t>
            </a:r>
            <a:r>
              <a:rPr lang="ru-RU" sz="1000" dirty="0" err="1" smtClean="0">
                <a:latin typeface="Lucida Console" pitchFamily="49" charset="0"/>
              </a:rPr>
              <a:t>коллбэков</a:t>
            </a:r>
            <a:r>
              <a:rPr lang="ru-RU" sz="1000" dirty="0" smtClean="0">
                <a:latin typeface="Lucida Console" pitchFamily="49" charset="0"/>
              </a:rPr>
              <a:t>.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Восстановить можно состояние модели по её имени (если использовалось для </a:t>
            </a:r>
            <a:r>
              <a:rPr lang="en-US" sz="1000" dirty="0" smtClean="0">
                <a:latin typeface="Lucida Console" pitchFamily="49" charset="0"/>
              </a:rPr>
              <a:t>.backup()) </a:t>
            </a:r>
            <a:r>
              <a:rPr lang="ru-RU" sz="1000" dirty="0" smtClean="0">
                <a:latin typeface="Lucida Console" pitchFamily="49" charset="0"/>
              </a:rPr>
              <a:t>или по индексу в массиве. 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 последнего сохраненного состояния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 самого первого сохраненного состояния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(0);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предпоследнего состояния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 случае если </a:t>
            </a:r>
            <a:r>
              <a:rPr lang="en-US" sz="1000" dirty="0" err="1" smtClean="0">
                <a:latin typeface="Lucida Console" pitchFamily="49" charset="0"/>
              </a:rPr>
              <a:t>model.backup</a:t>
            </a:r>
            <a:r>
              <a:rPr lang="en-US" sz="1000" dirty="0" smtClean="0">
                <a:latin typeface="Lucida Console" pitchFamily="49" charset="0"/>
              </a:rPr>
              <a:t>() </a:t>
            </a:r>
            <a:r>
              <a:rPr lang="ru-RU" sz="1000" dirty="0" smtClean="0">
                <a:latin typeface="Lucida Console" pitchFamily="49" charset="0"/>
              </a:rPr>
              <a:t>вызывался менее 2 раз, то будет восстановлен первый </a:t>
            </a:r>
            <a:r>
              <a:rPr lang="ru-RU" sz="1000" dirty="0" err="1" smtClean="0">
                <a:latin typeface="Lucida Console" pitchFamily="49" charset="0"/>
              </a:rPr>
              <a:t>бэкап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ru-RU" sz="1000" dirty="0" smtClean="0">
                <a:latin typeface="Lucida Console" pitchFamily="49" charset="0"/>
              </a:rPr>
              <a:t>-2</a:t>
            </a:r>
            <a:r>
              <a:rPr lang="en-US" sz="1000" dirty="0" smtClean="0">
                <a:latin typeface="Lucida Console" pitchFamily="49" charset="0"/>
              </a:rPr>
              <a:t>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model.composite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{model | callback} </a:t>
            </a:r>
            <a:r>
              <a:rPr lang="en-US" sz="1000" b="1" dirty="0" err="1" smtClean="0">
                <a:latin typeface="Lucida Console" pitchFamily="49" charset="0"/>
              </a:rPr>
              <a:t>model.composite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 | false) callback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Создание зависимых наблюдаемых полей модели (</a:t>
            </a:r>
            <a:r>
              <a:rPr lang="en-US" sz="1000" dirty="0" smtClean="0">
                <a:latin typeface="Lucida Console" pitchFamily="49" charset="0"/>
              </a:rPr>
              <a:t>dependent observable)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Данный тип полей автоматически обновляется в модели при изменении зависимого свойства.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name: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first: ‘John’,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last: ‘Smith’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function(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return this('</a:t>
            </a:r>
            <a:r>
              <a:rPr lang="en-US" sz="1000" dirty="0" err="1" smtClean="0">
                <a:latin typeface="Lucida Console" pitchFamily="49" charset="0"/>
              </a:rPr>
              <a:t>name.first</a:t>
            </a:r>
            <a:r>
              <a:rPr lang="en-US" sz="1000" dirty="0" smtClean="0">
                <a:latin typeface="Lucida Console" pitchFamily="49" charset="0"/>
              </a:rPr>
              <a:t>') +' '+ this('</a:t>
            </a:r>
            <a:r>
              <a:rPr lang="en-US" sz="1000" dirty="0" err="1" smtClean="0">
                <a:latin typeface="Lucida Console" pitchFamily="49" charset="0"/>
              </a:rPr>
              <a:t>name.last</a:t>
            </a:r>
            <a:r>
              <a:rPr lang="en-US" sz="1000" dirty="0" smtClean="0">
                <a:latin typeface="Lucida Console" pitchFamily="49" charset="0"/>
              </a:rPr>
              <a:t>');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function( name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 alert(name);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 изменении зависимой цепочки в модели, автоматически обновляется значение 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и </a:t>
            </a:r>
            <a:r>
              <a:rPr lang="ru-RU" sz="1000" dirty="0" err="1" smtClean="0">
                <a:latin typeface="Lucida Console" pitchFamily="49" charset="0"/>
              </a:rPr>
              <a:t>тригерятся</a:t>
            </a:r>
            <a:r>
              <a:rPr lang="ru-RU" sz="1000" dirty="0" smtClean="0">
                <a:latin typeface="Lucida Console" pitchFamily="49" charset="0"/>
              </a:rPr>
              <a:t> все существующие </a:t>
            </a:r>
            <a:r>
              <a:rPr lang="ru-RU" sz="1000" dirty="0" err="1" smtClean="0">
                <a:latin typeface="Lucida Console" pitchFamily="49" charset="0"/>
              </a:rPr>
              <a:t>колбэки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name.first</a:t>
            </a:r>
            <a:r>
              <a:rPr lang="en-US" sz="1000" dirty="0" smtClean="0">
                <a:latin typeface="Lucida Console" pitchFamily="49" charset="0"/>
              </a:rPr>
              <a:t>’, ‘Alex’);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false); // </a:t>
            </a:r>
            <a:r>
              <a:rPr lang="ru-RU" sz="1000" dirty="0" smtClean="0">
                <a:latin typeface="Lucida Console" pitchFamily="49" charset="0"/>
              </a:rPr>
              <a:t>удалить созданную зависимость для цепочки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’); // </a:t>
            </a:r>
            <a:r>
              <a:rPr lang="ru-RU" sz="1000" dirty="0" smtClean="0">
                <a:latin typeface="Lucida Console" pitchFamily="49" charset="0"/>
              </a:rPr>
              <a:t>получить </a:t>
            </a:r>
            <a:r>
              <a:rPr lang="ru-RU" sz="1000" dirty="0" err="1" smtClean="0">
                <a:latin typeface="Lucida Console" pitchFamily="49" charset="0"/>
              </a:rPr>
              <a:t>коллбэк</a:t>
            </a:r>
            <a:r>
              <a:rPr lang="ru-RU" sz="1000" dirty="0" smtClean="0">
                <a:latin typeface="Lucida Console" pitchFamily="49" charset="0"/>
              </a:rPr>
              <a:t> зависимости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model.dispatch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model.dispatch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(array) [data],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 | number) [filter]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Ручной вызов всех или одного слушателей для цепочки в модели.</a:t>
            </a: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Примечания:</a:t>
            </a:r>
          </a:p>
          <a:p>
            <a:pPr>
              <a:buAutoNum type="arabicParenR"/>
            </a:pPr>
            <a:r>
              <a:rPr lang="ru-RU" sz="1000" dirty="0" smtClean="0">
                <a:latin typeface="Lucida Console" pitchFamily="49" charset="0"/>
              </a:rPr>
              <a:t>Второй аргумент </a:t>
            </a:r>
            <a:r>
              <a:rPr lang="en-US" sz="1000" dirty="0" smtClean="0">
                <a:latin typeface="Lucida Console" pitchFamily="49" charset="0"/>
              </a:rPr>
              <a:t>data </a:t>
            </a:r>
            <a:r>
              <a:rPr lang="ru-RU" sz="1000" dirty="0" smtClean="0">
                <a:latin typeface="Lucida Console" pitchFamily="49" charset="0"/>
              </a:rPr>
              <a:t>должен быть в формате </a:t>
            </a:r>
            <a:r>
              <a:rPr lang="en-US" sz="1000" dirty="0" smtClean="0">
                <a:latin typeface="Lucida Console" pitchFamily="49" charset="0"/>
              </a:rPr>
              <a:t>[value, {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}]</a:t>
            </a:r>
          </a:p>
          <a:p>
            <a:pPr>
              <a:buAutoNum type="arabicParenR"/>
            </a:pPr>
            <a:r>
              <a:rPr lang="ru-RU" sz="1000" dirty="0" smtClean="0">
                <a:latin typeface="Lucida Console" pitchFamily="49" charset="0"/>
              </a:rPr>
              <a:t>Третий аргумент фильтр принимает ссылку на </a:t>
            </a:r>
            <a:r>
              <a:rPr lang="ru-RU" sz="1000" dirty="0" err="1" smtClean="0">
                <a:latin typeface="Lucida Console" pitchFamily="49" charset="0"/>
              </a:rPr>
              <a:t>коллбэк</a:t>
            </a:r>
            <a:r>
              <a:rPr lang="ru-RU" sz="1000" dirty="0" smtClean="0">
                <a:latin typeface="Lucida Console" pitchFamily="49" charset="0"/>
              </a:rPr>
              <a:t> или его номер (начиная с 0)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model(‘message’, ‘Hello!’);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(‘message’, function( </a:t>
            </a:r>
            <a:r>
              <a:rPr lang="en-US" sz="1000" dirty="0" err="1" smtClean="0">
                <a:latin typeface="Lucida Console" pitchFamily="49" charset="0"/>
              </a:rPr>
              <a:t>msg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alert(</a:t>
            </a:r>
            <a:r>
              <a:rPr lang="en-US" sz="1000" dirty="0" err="1" smtClean="0">
                <a:latin typeface="Lucida Console" pitchFamily="49" charset="0"/>
              </a:rPr>
              <a:t>msg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только вызываем </a:t>
            </a:r>
            <a:r>
              <a:rPr lang="ru-RU" sz="1000" dirty="0" err="1" smtClean="0">
                <a:latin typeface="Lucida Console" pitchFamily="49" charset="0"/>
              </a:rPr>
              <a:t>колбэки</a:t>
            </a:r>
            <a:r>
              <a:rPr lang="ru-RU" sz="1000" dirty="0" smtClean="0">
                <a:latin typeface="Lucida Console" pitchFamily="49" charset="0"/>
              </a:rPr>
              <a:t>, значение в модели остается прежним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model.dispatch</a:t>
            </a:r>
            <a:r>
              <a:rPr lang="en-US" sz="1000" dirty="0" smtClean="0">
                <a:latin typeface="Lucida Console" pitchFamily="49" charset="0"/>
              </a:rPr>
              <a:t>(‘message’, [‘Bye!’]);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model.merge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model.merge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(object) data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Слияние (обновление) модели с новой структурой данных.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colors: [‘red’, ‘green’],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from: ‘en’,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to: ‘</a:t>
            </a:r>
            <a:r>
              <a:rPr lang="en-US" sz="1000" dirty="0" err="1" smtClean="0">
                <a:latin typeface="Lucida Console" pitchFamily="49" charset="0"/>
              </a:rPr>
              <a:t>es’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(/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(\..+)*/,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alert( </a:t>
            </a:r>
            <a:r>
              <a:rPr lang="en-US" sz="1000" dirty="0" err="1" smtClean="0">
                <a:latin typeface="Lucida Console" pitchFamily="49" charset="0"/>
              </a:rPr>
              <a:t>params.chain</a:t>
            </a:r>
            <a:r>
              <a:rPr lang="en-US" sz="1000" dirty="0" smtClean="0">
                <a:latin typeface="Lucida Console" pitchFamily="49" charset="0"/>
              </a:rPr>
              <a:t> 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model.merge</a:t>
            </a:r>
            <a:r>
              <a:rPr lang="en-US" sz="1000" dirty="0" smtClean="0">
                <a:latin typeface="Lucida Console" pitchFamily="49" charset="0"/>
              </a:rPr>
              <a:t>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colors: [‘blue’, ‘red’, ‘white’],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local: ‘</a:t>
            </a:r>
            <a:r>
              <a:rPr lang="en-US" sz="1000" dirty="0" err="1" smtClean="0">
                <a:latin typeface="Lucida Console" pitchFamily="49" charset="0"/>
              </a:rPr>
              <a:t>ru</a:t>
            </a:r>
            <a:r>
              <a:rPr lang="en-US" sz="1000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model.map()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mixed model.map(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</a:t>
            </a:r>
            <a:r>
              <a:rPr lang="en-US" sz="1000" b="1" dirty="0" smtClean="0">
                <a:latin typeface="Lucida Console" pitchFamily="49" charset="0"/>
              </a:rPr>
              <a:t>expression,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</a:t>
            </a:r>
            <a:r>
              <a:rPr lang="en-US" sz="1000" b="1" dirty="0" err="1" smtClean="0">
                <a:latin typeface="Lucida Console" pitchFamily="49" charset="0"/>
              </a:rPr>
              <a:t>returnValue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err="1" smtClean="0">
                <a:latin typeface="Lucida Console" pitchFamily="49" charset="0"/>
              </a:rPr>
              <a:t>Маппер</a:t>
            </a:r>
            <a:r>
              <a:rPr lang="ru-RU" sz="1000" dirty="0" smtClean="0">
                <a:latin typeface="Lucida Console" pitchFamily="49" charset="0"/>
              </a:rPr>
              <a:t> для выборки данных из коллекции (массива).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</a:t>
            </a:r>
            <a:r>
              <a:rPr lang="en-US" sz="1000" dirty="0" smtClean="0">
                <a:latin typeface="Lucida Console" pitchFamily="49" charset="0"/>
              </a:rPr>
              <a:t>('collection', </a:t>
            </a:r>
            <a:r>
              <a:rPr lang="en-US" sz="1000" dirty="0" smtClean="0">
                <a:latin typeface="Lucida Console" pitchFamily="49" charset="0"/>
              </a:rPr>
              <a:t>[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1, y: 1, color: 'blue', b: true</a:t>
            </a:r>
            <a:r>
              <a:rPr lang="en-US" sz="1000" dirty="0" smtClean="0">
                <a:latin typeface="Lucida Console" pitchFamily="49" charset="0"/>
              </a:rPr>
              <a:t>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0, y: 2, color: 'red', b: "true", test: [1,0,2</a:t>
            </a:r>
            <a:r>
              <a:rPr lang="en-US" sz="1000" dirty="0" smtClean="0">
                <a:latin typeface="Lucida Console" pitchFamily="49" charset="0"/>
              </a:rPr>
              <a:t>]},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1, y: 3, color: 'red</a:t>
            </a:r>
            <a:r>
              <a:rPr lang="en-US" sz="1000" dirty="0" smtClean="0">
                <a:latin typeface="Lucida Console" pitchFamily="49" charset="0"/>
              </a:rPr>
              <a:t>'},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{x: 0, y: 4, values: [0,1</a:t>
            </a:r>
            <a:r>
              <a:rPr lang="en-US" sz="1000" dirty="0" smtClean="0">
                <a:latin typeface="Lucida Console" pitchFamily="49" charset="0"/>
              </a:rPr>
              <a:t>]},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{z: 1, y: 5, children: {count: 3, list: ['one', 'two', 'three']}, x: null </a:t>
            </a:r>
            <a:r>
              <a:rPr lang="en-US" sz="1000" dirty="0" smtClean="0">
                <a:latin typeface="Lucida Console" pitchFamily="49" charset="0"/>
              </a:rPr>
              <a:t>}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]);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alert</a:t>
            </a:r>
            <a:r>
              <a:rPr lang="en-US" sz="1000" dirty="0" smtClean="0">
                <a:latin typeface="Lucida Console" pitchFamily="49" charset="0"/>
              </a:rPr>
              <a:t>([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model.map('collection', "x[=y] || z"),	</a:t>
            </a:r>
            <a:r>
              <a:rPr lang="ru-RU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en-US" sz="1000" dirty="0" smtClean="0">
                <a:latin typeface="Lucida Console" pitchFamily="49" charset="0"/>
              </a:rPr>
              <a:t>[object </a:t>
            </a:r>
            <a:r>
              <a:rPr lang="en-US" sz="1000" dirty="0" err="1" smtClean="0">
                <a:latin typeface="Lucida Console" pitchFamily="49" charset="0"/>
              </a:rPr>
              <a:t>Object</a:t>
            </a:r>
            <a:r>
              <a:rPr lang="en-US" sz="1000" dirty="0" smtClean="0">
                <a:latin typeface="Lucida Console" pitchFamily="49" charset="0"/>
              </a:rPr>
              <a:t>],[object </a:t>
            </a:r>
            <a:r>
              <a:rPr lang="en-US" sz="1000" dirty="0" err="1" smtClean="0">
                <a:latin typeface="Lucida Console" pitchFamily="49" charset="0"/>
              </a:rPr>
              <a:t>Object</a:t>
            </a:r>
            <a:r>
              <a:rPr lang="en-US" sz="1000" dirty="0" smtClean="0">
                <a:latin typeface="Lucida Console" pitchFamily="49" charset="0"/>
              </a:rPr>
              <a:t>]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model.map('collection', "x[=values.0]"),		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en-US" sz="1000" dirty="0" smtClean="0">
                <a:latin typeface="Lucida Console" pitchFamily="49" charset="0"/>
              </a:rPr>
              <a:t>[object </a:t>
            </a:r>
            <a:r>
              <a:rPr lang="en-US" sz="1000" dirty="0" err="1" smtClean="0">
                <a:latin typeface="Lucida Console" pitchFamily="49" charset="0"/>
              </a:rPr>
              <a:t>Object</a:t>
            </a:r>
            <a:r>
              <a:rPr lang="en-US" sz="1000" dirty="0" smtClean="0">
                <a:latin typeface="Lucida Console" pitchFamily="49" charset="0"/>
              </a:rPr>
              <a:t>]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model.map('collection', "y[&gt;=3] &amp;&amp; children", 'y'),	</a:t>
            </a:r>
            <a:r>
              <a:rPr lang="en-US" sz="1000" dirty="0" smtClean="0">
                <a:latin typeface="Lucida Console" pitchFamily="49" charset="0"/>
              </a:rPr>
              <a:t>// 5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model.map('collection', "x[=1]", 'color') 		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en-US" sz="1000" dirty="0" err="1" smtClean="0">
                <a:latin typeface="Lucida Console" pitchFamily="49" charset="0"/>
              </a:rPr>
              <a:t>blue,red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].</a:t>
            </a:r>
            <a:r>
              <a:rPr lang="en-US" sz="1000" dirty="0" smtClean="0">
                <a:latin typeface="Lucida Console" pitchFamily="49" charset="0"/>
              </a:rPr>
              <a:t>join('\n</a:t>
            </a:r>
            <a:r>
              <a:rPr lang="en-US" sz="1000" dirty="0" smtClean="0">
                <a:latin typeface="Lucida Console" pitchFamily="49" charset="0"/>
              </a:rPr>
              <a:t>'));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2532" r="2532"/>
          <a:stretch>
            <a:fillRect/>
          </a:stretch>
        </p:blipFill>
        <p:spPr bwMode="auto">
          <a:xfrm>
            <a:off x="2555776" y="620688"/>
            <a:ext cx="4003848" cy="3002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792288" y="4149080"/>
            <a:ext cx="5486400" cy="202312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https://github.com/extensible/follow.js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Идеология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35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Observable pattern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Model = JSON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Syntax Sugar (more sugar!)</a:t>
            </a:r>
            <a:endParaRPr lang="ru-RU" sz="35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2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Плюшки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гибкое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для доступа к данным модели</a:t>
            </a: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отслеживание изменений всей модели или любой её части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(follow, </a:t>
            </a:r>
            <a:r>
              <a:rPr lang="en-US" sz="2100" i="1" dirty="0" err="1" smtClean="0">
                <a:latin typeface="Lucida Console" pitchFamily="49" charset="0"/>
                <a:cs typeface="Arial" pitchFamily="34" charset="0"/>
              </a:rPr>
              <a:t>unfollow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составные свойства модели (обновляются автоматически, если зависимая часть в модели изменилась) </a:t>
            </a:r>
            <a:r>
              <a:rPr lang="ru-RU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composite)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сериализация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данных всей модели или её части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err="1" smtClean="0">
                <a:latin typeface="Lucida Console" pitchFamily="49" charset="0"/>
                <a:cs typeface="Arial" pitchFamily="34" charset="0"/>
              </a:rPr>
              <a:t>toJSON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сохранение/восстановление промежуточных состояний модели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(backup, restore)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обновление любой части модели с автоматическим вызовом всех зависимых </a:t>
            </a:r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колбэков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(merge)</a:t>
            </a: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возможность ручного вызова слушателей</a:t>
            </a:r>
            <a:r>
              <a:rPr lang="ru-RU" sz="2100" b="1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ru-RU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dispatch)</a:t>
            </a: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32272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Примеры кода</a:t>
            </a:r>
            <a:endParaRPr lang="ru-RU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Follow(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</a:t>
            </a:r>
            <a:r>
              <a:rPr lang="en-US" sz="1000" b="1" dirty="0" err="1" smtClean="0">
                <a:latin typeface="Lucida Console" pitchFamily="49" charset="0"/>
              </a:rPr>
              <a:t>modelName</a:t>
            </a:r>
            <a:r>
              <a:rPr lang="en-US" sz="1000" b="1" dirty="0" smtClean="0">
                <a:latin typeface="Lucida Console" pitchFamily="49" charset="0"/>
              </a:rPr>
              <a:t>],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(object) [storage]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Follow(‘</a:t>
            </a:r>
            <a:r>
              <a:rPr lang="en-US" sz="1000" dirty="0" err="1" smtClean="0">
                <a:latin typeface="Lucida Console" pitchFamily="49" charset="0"/>
              </a:rPr>
              <a:t>myModel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Follow(‘settings’, </a:t>
            </a:r>
            <a:r>
              <a:rPr lang="en-US" sz="1000" dirty="0" err="1" smtClean="0">
                <a:latin typeface="Lucida Console" pitchFamily="49" charset="0"/>
              </a:rPr>
              <a:t>localStorage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ru-RU" sz="1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Getter/Setter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{model | value} model(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</a:t>
            </a:r>
            <a:r>
              <a:rPr lang="ru-RU" sz="1000" b="1" dirty="0" smtClean="0">
                <a:latin typeface="Lucida Console" pitchFamily="49" charset="0"/>
              </a:rPr>
              <a:t> </a:t>
            </a:r>
            <a:r>
              <a:rPr lang="en-US" sz="1000" b="1" dirty="0" smtClean="0">
                <a:latin typeface="Lucida Console" pitchFamily="49" charset="0"/>
              </a:rPr>
              <a:t>| mapped-object)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 | number | string | callback) [value],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) [</a:t>
            </a:r>
            <a:r>
              <a:rPr lang="en-US" sz="1000" b="1" dirty="0" err="1" smtClean="0">
                <a:latin typeface="Lucida Console" pitchFamily="49" charset="0"/>
              </a:rPr>
              <a:t>if_not_defined</a:t>
            </a:r>
            <a:r>
              <a:rPr lang="en-US" sz="1000" b="1" dirty="0" smtClean="0"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Примечание: </a:t>
            </a:r>
            <a:r>
              <a:rPr lang="en-US" sz="1000" b="1" dirty="0" smtClean="0">
                <a:latin typeface="Lucida Console" pitchFamily="49" charset="0"/>
              </a:rPr>
              <a:t>“</a:t>
            </a:r>
            <a:r>
              <a:rPr lang="en-US" sz="1000" dirty="0" err="1" smtClean="0">
                <a:latin typeface="Lucida Console" pitchFamily="49" charset="0"/>
              </a:rPr>
              <a:t>if_not_defined</a:t>
            </a:r>
            <a:r>
              <a:rPr lang="en-US" sz="1000" dirty="0" smtClean="0">
                <a:latin typeface="Lucida Console" pitchFamily="49" charset="0"/>
              </a:rPr>
              <a:t>“ </a:t>
            </a:r>
            <a:r>
              <a:rPr lang="ru-RU" sz="1000" dirty="0" smtClean="0">
                <a:latin typeface="Lucida Console" pitchFamily="49" charset="0"/>
              </a:rPr>
              <a:t>смещается на 2й аргумент в случае</a:t>
            </a:r>
            <a:r>
              <a:rPr lang="en-US" sz="1000" dirty="0" smtClean="0">
                <a:latin typeface="Lucida Console" pitchFamily="49" charset="0"/>
              </a:rPr>
              <a:t> mapped-object value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/* Get */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</a:t>
            </a:r>
            <a:r>
              <a:rPr lang="ru-RU" sz="1000" dirty="0" smtClean="0">
                <a:latin typeface="Lucida Console" pitchFamily="49" charset="0"/>
              </a:rPr>
              <a:t> получение значения</a:t>
            </a:r>
            <a:r>
              <a:rPr lang="en-US" sz="1000" dirty="0" smtClean="0">
                <a:latin typeface="Lucida Console" pitchFamily="49" charset="0"/>
              </a:rPr>
              <a:t> (</a:t>
            </a:r>
            <a:r>
              <a:rPr lang="ru-RU" sz="1000" dirty="0" smtClean="0">
                <a:latin typeface="Lucida Console" pitchFamily="49" charset="0"/>
              </a:rPr>
              <a:t>в случае если цепочка не существует в модели возвращается </a:t>
            </a:r>
            <a:r>
              <a:rPr lang="en-US" sz="1000" dirty="0" smtClean="0">
                <a:latin typeface="Lucida Console" pitchFamily="49" charset="0"/>
              </a:rPr>
              <a:t>null)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my.custom.data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/* Set */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model(‘id’, 123);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если цепочка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settings.user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не существует, она будет создана автоматически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settings.user.css</a:t>
            </a:r>
            <a:r>
              <a:rPr lang="en-US" sz="1000" dirty="0" smtClean="0">
                <a:latin typeface="Lucida Console" pitchFamily="49" charset="0"/>
              </a:rPr>
              <a:t>’, ‘color: red’);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сохранение нескольких полей одновременно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color: ‘green’,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fonts: [‘Arial’, ‘Verdana’, ‘Tahoma’]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}, true);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модификация существующего значения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checkboxes’</a:t>
            </a:r>
            <a:r>
              <a:rPr lang="en-US" sz="1000" dirty="0" smtClean="0">
                <a:latin typeface="Lucida Console" pitchFamily="49" charset="0"/>
              </a:rPr>
              <a:t>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value.push</a:t>
            </a:r>
            <a:r>
              <a:rPr lang="en-US" sz="1000" dirty="0" smtClean="0">
                <a:latin typeface="Lucida Console" pitchFamily="49" charset="0"/>
              </a:rPr>
              <a:t>(‘new’);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return value;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model.follow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model.follow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 | </a:t>
            </a:r>
            <a:r>
              <a:rPr lang="en-US" sz="1000" b="1" dirty="0" err="1" smtClean="0">
                <a:latin typeface="Lucida Console" pitchFamily="49" charset="0"/>
              </a:rPr>
              <a:t>regexp</a:t>
            </a:r>
            <a:r>
              <a:rPr lang="en-US" sz="1000" b="1" dirty="0" smtClean="0">
                <a:latin typeface="Lucida Console" pitchFamily="49" charset="0"/>
              </a:rPr>
              <a:t>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(function) callback,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mode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Примечание: </a:t>
            </a:r>
            <a:r>
              <a:rPr lang="ru-RU" sz="1000" dirty="0" smtClean="0">
                <a:latin typeface="Lucida Console" pitchFamily="49" charset="0"/>
              </a:rPr>
              <a:t>по умолчанию на данный момент существует только два режима</a:t>
            </a:r>
            <a:r>
              <a:rPr lang="en-US" sz="1000" dirty="0" smtClean="0">
                <a:latin typeface="Lucida Console" pitchFamily="49" charset="0"/>
              </a:rPr>
              <a:t>: 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1) </a:t>
            </a:r>
            <a:r>
              <a:rPr lang="en-US" sz="1000" dirty="0" smtClean="0">
                <a:latin typeface="Lucida Console" pitchFamily="49" charset="0"/>
              </a:rPr>
              <a:t>mode=“once”:</a:t>
            </a:r>
            <a:r>
              <a:rPr lang="ru-RU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 + </a:t>
            </a:r>
            <a:r>
              <a:rPr lang="en-US" sz="1000" dirty="0" err="1" smtClean="0">
                <a:latin typeface="Lucida Console" pitchFamily="49" charset="0"/>
              </a:rPr>
              <a:t>model.unfollow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2) </a:t>
            </a:r>
            <a:r>
              <a:rPr lang="en-US" sz="1000" dirty="0" smtClean="0">
                <a:latin typeface="Lucida Console" pitchFamily="49" charset="0"/>
              </a:rPr>
              <a:t>mode=“sensible”: </a:t>
            </a:r>
            <a:r>
              <a:rPr lang="ru-RU" sz="1000" dirty="0" smtClean="0">
                <a:latin typeface="Lucida Console" pitchFamily="49" charset="0"/>
              </a:rPr>
              <a:t>чувствительность к изменениям потомков, при вызове в своем контексте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Список режимов можно расширять через </a:t>
            </a:r>
            <a:r>
              <a:rPr lang="en-US" sz="1000" dirty="0" err="1" smtClean="0">
                <a:latin typeface="Lucida Console" pitchFamily="49" charset="0"/>
              </a:rPr>
              <a:t>Follow.extend</a:t>
            </a:r>
            <a:r>
              <a:rPr lang="en-US" sz="1000" dirty="0" smtClean="0">
                <a:latin typeface="Lucida Console" pitchFamily="49" charset="0"/>
              </a:rPr>
              <a:t>({ wrappers: {} })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lang.from</a:t>
            </a:r>
            <a:r>
              <a:rPr lang="en-US" sz="1000" dirty="0" smtClean="0">
                <a:latin typeface="Lucida Console" pitchFamily="49" charset="0"/>
              </a:rPr>
              <a:t>’,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this == model == </a:t>
            </a:r>
            <a:r>
              <a:rPr lang="en-US" sz="1000" dirty="0" err="1" smtClean="0">
                <a:latin typeface="Lucida Console" pitchFamily="49" charset="0"/>
              </a:rPr>
              <a:t>params.model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params.chain</a:t>
            </a:r>
            <a:r>
              <a:rPr lang="en-US" sz="1000" dirty="0" smtClean="0">
                <a:latin typeface="Lucida Console" pitchFamily="49" charset="0"/>
              </a:rPr>
              <a:t> == ‘</a:t>
            </a:r>
            <a:r>
              <a:rPr lang="en-US" sz="1000" dirty="0" err="1" smtClean="0">
                <a:latin typeface="Lucida Console" pitchFamily="49" charset="0"/>
              </a:rPr>
              <a:t>lang.from</a:t>
            </a:r>
            <a:r>
              <a:rPr lang="en-US" sz="1000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params.prop</a:t>
            </a:r>
            <a:r>
              <a:rPr lang="en-US" sz="1000" dirty="0" smtClean="0">
                <a:latin typeface="Lucida Console" pitchFamily="49" charset="0"/>
              </a:rPr>
              <a:t> == ‘from’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JSON.stringify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err="1" smtClean="0">
                <a:latin typeface="Lucida Console" pitchFamily="49" charset="0"/>
              </a:rPr>
              <a:t>params.parent</a:t>
            </a:r>
            <a:r>
              <a:rPr lang="en-US" sz="1000" dirty="0" smtClean="0">
                <a:latin typeface="Lucida Console" pitchFamily="49" charset="0"/>
              </a:rPr>
              <a:t>) == </a:t>
            </a: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’)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chain.one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chain.special.two</a:t>
            </a:r>
            <a:r>
              <a:rPr lang="en-US" sz="1000" dirty="0" smtClean="0">
                <a:latin typeface="Lucida Console" pitchFamily="49" charset="0"/>
              </a:rPr>
              <a:t>’, function(){}, ‘once’);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использование регулярных выражений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(/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(\..*)?/, function(){}) – </a:t>
            </a:r>
            <a:r>
              <a:rPr lang="ru-RU" sz="1000" dirty="0" smtClean="0">
                <a:latin typeface="Lucida Console" pitchFamily="49" charset="0"/>
              </a:rPr>
              <a:t>контекст вызова изменяемое поле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’, function(){}, ‘sensible’) – </a:t>
            </a:r>
            <a:r>
              <a:rPr lang="ru-RU" sz="1000" dirty="0" smtClean="0">
                <a:latin typeface="Lucida Console" pitchFamily="49" charset="0"/>
              </a:rPr>
              <a:t>контекст вызова всегда 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endParaRPr lang="ru-RU" sz="1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model.unfollow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model.unfollow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(function) [callback]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удаление всех слушателей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(‘chain’);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удаление определенного слушателя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callback – </a:t>
            </a:r>
            <a:r>
              <a:rPr lang="ru-RU" sz="1000" dirty="0" smtClean="0">
                <a:latin typeface="Lucida Console" pitchFamily="49" charset="0"/>
              </a:rPr>
              <a:t>ссылка на функцию, которая использовалась в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(‘chain’)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(‘chain’, callback);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</a:t>
            </a:r>
            <a:r>
              <a:rPr lang="en-US" sz="1000" b="1" dirty="0" smtClean="0">
                <a:latin typeface="Lucida Console" pitchFamily="49" charset="0"/>
              </a:rPr>
              <a:t>: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Если в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в качестве первого аргумента (</a:t>
            </a:r>
            <a:r>
              <a:rPr lang="en-US" sz="1000" dirty="0" smtClean="0">
                <a:latin typeface="Lucida Console" pitchFamily="49" charset="0"/>
              </a:rPr>
              <a:t>chain</a:t>
            </a:r>
            <a:r>
              <a:rPr lang="ru-RU" sz="1000" dirty="0" smtClean="0">
                <a:latin typeface="Lucida Console" pitchFamily="49" charset="0"/>
              </a:rPr>
              <a:t>)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использовалось регулярное выражение, то для </a:t>
            </a: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можно передавать также строковое представление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выражения, т.е </a:t>
            </a:r>
            <a:r>
              <a:rPr lang="en-US" sz="1000" dirty="0" err="1" smtClean="0">
                <a:latin typeface="Lucida Console" pitchFamily="49" charset="0"/>
              </a:rPr>
              <a:t>regexp.toString</a:t>
            </a:r>
            <a:r>
              <a:rPr lang="en-US" sz="1000" dirty="0" smtClean="0">
                <a:latin typeface="Lucida Console" pitchFamily="49" charset="0"/>
              </a:rPr>
              <a:t>()</a:t>
            </a:r>
            <a:r>
              <a:rPr lang="ru-RU" sz="1000" dirty="0" smtClean="0">
                <a:latin typeface="Lucida Console" pitchFamily="49" charset="0"/>
              </a:rPr>
              <a:t>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model.toJSON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err="1" smtClean="0">
                <a:latin typeface="Lucida Console" pitchFamily="49" charset="0"/>
              </a:rPr>
              <a:t>json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1000" b="1" dirty="0" err="1" smtClean="0">
                <a:latin typeface="Lucida Console" pitchFamily="49" charset="0"/>
              </a:rPr>
              <a:t>model.toJSON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[chain]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err="1" smtClean="0">
                <a:latin typeface="Lucida Console" pitchFamily="49" charset="0"/>
              </a:rPr>
              <a:t>Алиасы</a:t>
            </a:r>
            <a:r>
              <a:rPr lang="ru-RU" sz="1000" b="1" dirty="0" smtClean="0">
                <a:latin typeface="Lucida Console" pitchFamily="49" charset="0"/>
              </a:rPr>
              <a:t>: </a:t>
            </a:r>
            <a:r>
              <a:rPr lang="en-US" sz="1000" dirty="0" err="1" smtClean="0">
                <a:latin typeface="Lucida Console" pitchFamily="49" charset="0"/>
              </a:rPr>
              <a:t>model.toString</a:t>
            </a:r>
            <a:r>
              <a:rPr lang="en-US" sz="10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 вызове модели в контексте строки всегда возвращается </a:t>
            </a:r>
            <a:r>
              <a:rPr lang="ru-RU" sz="1000" dirty="0" err="1" smtClean="0">
                <a:latin typeface="Lucida Console" pitchFamily="49" charset="0"/>
              </a:rPr>
              <a:t>сериализованное</a:t>
            </a:r>
            <a:r>
              <a:rPr lang="ru-RU" sz="1000" dirty="0" smtClean="0">
                <a:latin typeface="Lucida Console" pitchFamily="49" charset="0"/>
              </a:rPr>
              <a:t> значение модели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alert( model 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если контекст вызова </a:t>
            </a:r>
            <a:r>
              <a:rPr lang="en-US" sz="1000" dirty="0" smtClean="0">
                <a:latin typeface="Lucida Console" pitchFamily="49" charset="0"/>
              </a:rPr>
              <a:t>model</a:t>
            </a:r>
            <a:r>
              <a:rPr lang="ru-RU" sz="1000" dirty="0" smtClean="0">
                <a:latin typeface="Lucida Console" pitchFamily="49" charset="0"/>
              </a:rPr>
              <a:t> может изменяться, то необходимо явно вызывать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можно также получить часть </a:t>
            </a:r>
            <a:r>
              <a:rPr lang="ru-RU" sz="1000" dirty="0" err="1" smtClean="0">
                <a:latin typeface="Lucida Console" pitchFamily="49" charset="0"/>
              </a:rPr>
              <a:t>сериализованной</a:t>
            </a:r>
            <a:r>
              <a:rPr lang="ru-RU" sz="1000" dirty="0" smtClean="0">
                <a:latin typeface="Lucida Console" pitchFamily="49" charset="0"/>
              </a:rPr>
              <a:t> модели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my.model.branch</a:t>
            </a:r>
            <a:r>
              <a:rPr lang="en-US" sz="1000" dirty="0" smtClean="0">
                <a:latin typeface="Lucida Console" pitchFamily="49" charset="0"/>
              </a:rPr>
              <a:t>’) ==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JSON.stringify</a:t>
            </a:r>
            <a:r>
              <a:rPr lang="en-US" sz="1000" dirty="0" smtClean="0">
                <a:latin typeface="Lucida Console" pitchFamily="49" charset="0"/>
              </a:rPr>
              <a:t>( model(‘</a:t>
            </a:r>
            <a:r>
              <a:rPr lang="en-US" sz="1000" dirty="0" err="1" smtClean="0">
                <a:latin typeface="Lucida Console" pitchFamily="49" charset="0"/>
              </a:rPr>
              <a:t>my.model.branch</a:t>
            </a:r>
            <a:r>
              <a:rPr lang="en-US" sz="1000" dirty="0" smtClean="0">
                <a:latin typeface="Lucida Console" pitchFamily="49" charset="0"/>
              </a:rPr>
              <a:t>’) )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175</Words>
  <Application>Microsoft Office PowerPoint</Application>
  <PresentationFormat>Экран (4:3)</PresentationFormat>
  <Paragraphs>249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Follow.js</vt:lpstr>
      <vt:lpstr>Идеология</vt:lpstr>
      <vt:lpstr>Плюшки</vt:lpstr>
      <vt:lpstr>Примеры кода</vt:lpstr>
      <vt:lpstr>Создание модели</vt:lpstr>
      <vt:lpstr>Getter/Setter API</vt:lpstr>
      <vt:lpstr>model.follow()</vt:lpstr>
      <vt:lpstr>model.unfollow()</vt:lpstr>
      <vt:lpstr>model.toJSON()</vt:lpstr>
      <vt:lpstr>model.clear()</vt:lpstr>
      <vt:lpstr>.backup() / .restore()</vt:lpstr>
      <vt:lpstr>model.composite()</vt:lpstr>
      <vt:lpstr>model.dispatch()</vt:lpstr>
      <vt:lpstr>model.merge()</vt:lpstr>
      <vt:lpstr>model.map()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Follow.js</dc:title>
  <dc:creator>Roman Karlov</dc:creator>
  <cp:lastModifiedBy>Joe</cp:lastModifiedBy>
  <cp:revision>146</cp:revision>
  <dcterms:created xsi:type="dcterms:W3CDTF">2011-11-21T11:07:15Z</dcterms:created>
  <dcterms:modified xsi:type="dcterms:W3CDTF">2011-11-23T21:28:29Z</dcterms:modified>
</cp:coreProperties>
</file>