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FTP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File Transfer </a:t>
            </a:r>
            <a:r>
              <a:rPr lang="da-DK" dirty="0" smtClean="0"/>
              <a:t>Protocol</a:t>
            </a:r>
            <a:endParaRPr lang="da-DK" dirty="0" smtClean="0"/>
          </a:p>
          <a:p>
            <a:r>
              <a:rPr lang="da-DK" dirty="0" smtClean="0"/>
              <a:t>Nicolas, Frederik, Nicolai og Josefine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37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403"/>
          </a:xfrm>
        </p:spPr>
        <p:txBody>
          <a:bodyPr/>
          <a:lstStyle/>
          <a:p>
            <a:r>
              <a:rPr lang="da-DK" dirty="0" smtClean="0"/>
              <a:t>Application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2491"/>
            <a:ext cx="8915400" cy="3938731"/>
          </a:xfrm>
        </p:spPr>
        <p:txBody>
          <a:bodyPr/>
          <a:lstStyle/>
          <a:p>
            <a:r>
              <a:rPr lang="da-DK" dirty="0" smtClean="0"/>
              <a:t> TCP/IP model : Application</a:t>
            </a:r>
            <a:endParaRPr lang="da-DK" dirty="0"/>
          </a:p>
          <a:p>
            <a:r>
              <a:rPr lang="da-DK" dirty="0"/>
              <a:t>OSI: </a:t>
            </a:r>
            <a:r>
              <a:rPr lang="da-DK" dirty="0" smtClean="0"/>
              <a:t>Application, sidste </a:t>
            </a:r>
            <a:r>
              <a:rPr lang="da-DK" dirty="0" err="1" smtClean="0"/>
              <a:t>layer</a:t>
            </a:r>
            <a:endParaRPr lang="da-DK" dirty="0"/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77" y="2976056"/>
            <a:ext cx="4895805" cy="36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Dataoverførsel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Bestemmer regler for </a:t>
            </a:r>
            <a:r>
              <a:rPr lang="da-DK" dirty="0" smtClean="0"/>
              <a:t>bruger/host </a:t>
            </a:r>
            <a:r>
              <a:rPr lang="da-DK" dirty="0"/>
              <a:t>til </a:t>
            </a:r>
            <a:r>
              <a:rPr lang="da-DK" dirty="0" err="1"/>
              <a:t>access</a:t>
            </a:r>
            <a:r>
              <a:rPr lang="da-DK" dirty="0"/>
              <a:t> og overføre filer fra en anden host over netværk</a:t>
            </a:r>
          </a:p>
          <a:p>
            <a:r>
              <a:rPr lang="da-DK" dirty="0"/>
              <a:t>Bruger TCP port 21 -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commands</a:t>
            </a:r>
            <a:endParaRPr lang="da-DK" dirty="0"/>
          </a:p>
          <a:p>
            <a:r>
              <a:rPr lang="da-DK" dirty="0"/>
              <a:t>Port 20 for data overførsel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75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Klient &amp; Server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r>
              <a:rPr lang="da-DK" dirty="0" smtClean="0"/>
              <a:t>Udviklet til at </a:t>
            </a:r>
            <a:r>
              <a:rPr lang="da-DK" dirty="0"/>
              <a:t>overføre filer mellem </a:t>
            </a:r>
            <a:r>
              <a:rPr lang="da-DK" dirty="0" err="1"/>
              <a:t>client</a:t>
            </a:r>
            <a:r>
              <a:rPr lang="da-DK" dirty="0"/>
              <a:t> og en </a:t>
            </a:r>
            <a:r>
              <a:rPr lang="da-DK" dirty="0" smtClean="0"/>
              <a:t>server</a:t>
            </a:r>
          </a:p>
          <a:p>
            <a:r>
              <a:rPr lang="da-DK" dirty="0" smtClean="0"/>
              <a:t>FTP </a:t>
            </a:r>
            <a:r>
              <a:rPr lang="da-DK" dirty="0" err="1"/>
              <a:t>client</a:t>
            </a:r>
            <a:r>
              <a:rPr lang="da-DK" dirty="0"/>
              <a:t> er en applikation som køres på en computer og henter/sender til en FTP </a:t>
            </a:r>
            <a:r>
              <a:rPr lang="da-DK" dirty="0" smtClean="0"/>
              <a:t>server</a:t>
            </a:r>
          </a:p>
          <a:p>
            <a:r>
              <a:rPr lang="da-DK" dirty="0" smtClean="0"/>
              <a:t>Bruges også tit for adgang til </a:t>
            </a:r>
            <a:r>
              <a:rPr lang="da-DK" dirty="0" err="1" smtClean="0"/>
              <a:t>backend</a:t>
            </a:r>
            <a:r>
              <a:rPr lang="da-DK" dirty="0" smtClean="0"/>
              <a:t> på en webserver</a:t>
            </a:r>
          </a:p>
          <a:p>
            <a:r>
              <a:rPr lang="da-DK" dirty="0" smtClean="0"/>
              <a:t>Der er afarter af af FTP: TFTP, SSHFTP, SFTP, FTPS</a:t>
            </a:r>
            <a:br>
              <a:rPr lang="da-DK" dirty="0" smtClean="0"/>
            </a:br>
            <a:r>
              <a:rPr lang="da-DK" dirty="0" smtClean="0"/>
              <a:t>De har med hvordan sikkerheden håndteres.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8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104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FTP</vt:lpstr>
      <vt:lpstr>Application</vt:lpstr>
      <vt:lpstr>Dataoverførsel</vt:lpstr>
      <vt:lpstr>Klient &amp; Server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</dc:title>
  <dc:creator>Josefine Smidt Södergård</dc:creator>
  <cp:lastModifiedBy>Frederik Tor Nessling</cp:lastModifiedBy>
  <cp:revision>9</cp:revision>
  <dcterms:created xsi:type="dcterms:W3CDTF">2019-05-22T06:35:38Z</dcterms:created>
  <dcterms:modified xsi:type="dcterms:W3CDTF">2019-05-22T09:34:24Z</dcterms:modified>
</cp:coreProperties>
</file>