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52C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61991-AAAA-4C0C-89DE-BBCEF4CED47B}" v="508" dt="2021-07-08T10:54:44.050"/>
    <p1510:client id="{9C8D5982-B458-4C0E-9AF9-C75C16E7C70A}" v="62" dt="2021-07-08T08:57:44.258"/>
    <p1510:client id="{BB653273-681D-45D0-A5CA-870B1F4EE423}" v="840" dt="2021-12-07T04:25:0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4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6E398-B8CA-4282-9FDC-661590BC8369}" type="datetimeFigureOut">
              <a:rPr lang="en-IN" smtClean="0"/>
              <a:pPr/>
              <a:t>06-12-2021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FEB4-797E-4D6F-B4D6-D28506EA52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4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566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91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8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58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5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1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4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0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7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2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2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3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17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2940F-7221-4FB2-AFC7-AC2F7A724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575" y="3334"/>
            <a:ext cx="866145" cy="1323405"/>
          </a:xfrm>
          <a:prstGeom prst="rect">
            <a:avLst/>
          </a:prstGeom>
        </p:spPr>
      </p:pic>
      <p:sp>
        <p:nvSpPr>
          <p:cNvPr id="23" name="TextBox 1">
            <a:extLst>
              <a:ext uri="{FF2B5EF4-FFF2-40B4-BE49-F238E27FC236}">
                <a16:creationId xmlns:a16="http://schemas.microsoft.com/office/drawing/2014/main" id="{0274D427-F2BB-4AB1-817D-B01C652089E8}"/>
              </a:ext>
            </a:extLst>
          </p:cNvPr>
          <p:cNvSpPr txBox="1"/>
          <p:nvPr/>
        </p:nvSpPr>
        <p:spPr>
          <a:xfrm>
            <a:off x="880611" y="2157872"/>
            <a:ext cx="6402220" cy="1477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/>
              <a:t>Dept. of Mechatronics</a:t>
            </a:r>
            <a:endParaRPr lang="en-US" dirty="0"/>
          </a:p>
          <a:p>
            <a:r>
              <a:rPr lang="en-IN" sz="3000" dirty="0"/>
              <a:t>Engineering </a:t>
            </a:r>
            <a:endParaRPr lang="en-US" dirty="0"/>
          </a:p>
          <a:p>
            <a:r>
              <a:rPr lang="en-IN" sz="3000" dirty="0"/>
              <a:t>Second Year (3</a:t>
            </a:r>
            <a:r>
              <a:rPr lang="en-IN" sz="3000" baseline="30000" dirty="0"/>
              <a:t>rd</a:t>
            </a:r>
            <a:r>
              <a:rPr lang="en-IN" sz="3000" dirty="0"/>
              <a:t> Semester) 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9E98D-B5E9-4656-BE26-2338EFF6CF16}"/>
              </a:ext>
            </a:extLst>
          </p:cNvPr>
          <p:cNvSpPr txBox="1"/>
          <p:nvPr/>
        </p:nvSpPr>
        <p:spPr>
          <a:xfrm>
            <a:off x="821278" y="4200559"/>
            <a:ext cx="6459252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MATLAB Project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6DD026-94BB-4B9B-BEA3-4F6013A7B62A}"/>
              </a:ext>
            </a:extLst>
          </p:cNvPr>
          <p:cNvSpPr/>
          <p:nvPr/>
        </p:nvSpPr>
        <p:spPr>
          <a:xfrm>
            <a:off x="1762907" y="171058"/>
            <a:ext cx="8058410" cy="1329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b="1" u="sng" dirty="0">
                <a:solidFill>
                  <a:schemeClr val="bg1"/>
                </a:solidFill>
              </a:rPr>
              <a:t>GRFC(Golden Ratio with Face </a:t>
            </a:r>
            <a:r>
              <a:rPr lang="en-US" sz="4000" b="1" u="sng" dirty="0" err="1">
                <a:solidFill>
                  <a:schemeClr val="bg1"/>
                </a:solidFill>
              </a:rPr>
              <a:t>Corelation</a:t>
            </a:r>
            <a:r>
              <a:rPr lang="en-US" sz="4000" b="1" u="sng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A9B82-DD47-43F8-B6CD-CD0935C5A480}"/>
              </a:ext>
            </a:extLst>
          </p:cNvPr>
          <p:cNvSpPr txBox="1"/>
          <p:nvPr/>
        </p:nvSpPr>
        <p:spPr>
          <a:xfrm>
            <a:off x="6870031" y="5957637"/>
            <a:ext cx="413685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Abhishek Sharma -  20BEM1024</a:t>
            </a:r>
          </a:p>
          <a:p>
            <a:r>
              <a:rPr lang="en-US" dirty="0"/>
              <a:t>Bhajneet Singh Bedi - 20BEM1050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169AF34-4B17-44AD-B93E-6877DCE0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63" y="1633595"/>
            <a:ext cx="2933700" cy="32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D8BA-7B5D-45FF-BC7E-DFEB31AADFEB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61ADF-4D26-4B9A-8A97-98CE8C131906}"/>
              </a:ext>
            </a:extLst>
          </p:cNvPr>
          <p:cNvSpPr txBox="1"/>
          <p:nvPr/>
        </p:nvSpPr>
        <p:spPr>
          <a:xfrm>
            <a:off x="5624795" y="840206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</a:rPr>
              <a:t>The Golden Ratio with face correlation (GRFC) is a code-based MATLAB system based on image processing process. 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</a:rPr>
              <a:t>It basically reads the image weather taken by webcam, wireless mobile cam or rather uploaded. 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</a:rPr>
              <a:t>Our aim is not to hurt anyone feelings and tell the imperfections in his/her face our main aim is to provide this system to beauticians that will use this to cover up the imperfections in one's face. 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</a:rPr>
              <a:t>The beautician will first upload the image and define the specific distance on the face as defined in methodology and the program will calculate the ratio.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/>
              <a:buChar char="Ø"/>
            </a:pPr>
            <a:r>
              <a:rPr lang="en-US" dirty="0">
                <a:solidFill>
                  <a:srgbClr val="FFFFFF"/>
                </a:solidFill>
              </a:rPr>
              <a:t>The beautician will know what all to cover to give a perfect face. 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917F4BF-14BC-44AC-A324-AF03EDCEA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80" y="3334"/>
            <a:ext cx="675643" cy="10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57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</TotalTime>
  <Words>232</Words>
  <Application>Microsoft Office PowerPoint</Application>
  <PresentationFormat>Widescreen</PresentationFormat>
  <Paragraphs>43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the Topic Trash Picker Rover (TPR2021)</dc:title>
  <dc:creator>DR.AJAY KUMAR SHARMA</dc:creator>
  <cp:lastModifiedBy>HARSH BHAGAT</cp:lastModifiedBy>
  <cp:revision>419</cp:revision>
  <dcterms:created xsi:type="dcterms:W3CDTF">2021-06-18T08:40:26Z</dcterms:created>
  <dcterms:modified xsi:type="dcterms:W3CDTF">2021-12-07T04:25:18Z</dcterms:modified>
</cp:coreProperties>
</file>