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2.jpeg" ContentType="image/jpeg"/>
  <Override PartName="/ppt/media/image3.jpeg" ContentType="image/jpeg"/>
  <Override PartName="/ppt/media/image4.jpeg" ContentType="image/jpeg"/>
  <Override PartName="/ppt/media/image5.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1pPr>
    <a:lvl2pPr marL="0" marR="0" indent="0" algn="ctr" defTabSz="825500"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2pPr>
    <a:lvl3pPr marL="0" marR="0" indent="0" algn="ctr" defTabSz="825500"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3pPr>
    <a:lvl4pPr marL="0" marR="0" indent="0" algn="ctr" defTabSz="825500"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4pPr>
    <a:lvl5pPr marL="0" marR="0" indent="0" algn="ctr" defTabSz="825500"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5pPr>
    <a:lvl6pPr marL="0" marR="0" indent="0" algn="ctr" defTabSz="825500"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6pPr>
    <a:lvl7pPr marL="0" marR="0" indent="0" algn="ctr" defTabSz="825500"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7pPr>
    <a:lvl8pPr marL="0" marR="0" indent="0" algn="ctr" defTabSz="825500"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8pPr>
    <a:lvl9pPr marL="0" marR="0" indent="0" algn="ctr" defTabSz="825500"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0205">
              <a:alpha val="36000"/>
            </a:srgbClr>
          </a:solidFill>
        </a:fill>
      </a:tcStyle>
    </a:wholeTbl>
    <a:band2H>
      <a:tcTxStyle b="def" i="def"/>
      <a:tcStyle>
        <a:tcBdr/>
        <a:fill>
          <a:solidFill>
            <a:srgbClr val="676164">
              <a:alpha val="36000"/>
            </a:srgbClr>
          </a:solidFill>
        </a:fill>
      </a:tcStyle>
    </a:band2H>
    <a:firstCol>
      <a:tcTxStyle b="off" i="off">
        <a:fontRef idx="minor">
          <a:srgbClr val="FFFFFF"/>
        </a:fontRef>
        <a:srgbClr val="FFFFFF"/>
      </a:tcTxStyle>
      <a:tcStyle>
        <a:tcBdr>
          <a:left>
            <a:ln w="12700" cap="flat">
              <a:noFill/>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71EB">
              <a:alpha val="60000"/>
            </a:srgbClr>
          </a:solidFill>
        </a:fill>
      </a:tcStyle>
    </a:firstCol>
    <a:lastRow>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12700" cap="flat">
              <a:noFill/>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71EB">
              <a:alpha val="60000"/>
            </a:srgbClr>
          </a:solidFill>
        </a:fill>
      </a:tcStyle>
    </a:lastRow>
    <a:firstRow>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12700" cap="flat">
              <a:noFill/>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71EB">
              <a:alpha val="60000"/>
            </a:srgbClr>
          </a:solidFill>
        </a:fill>
      </a:tcStyle>
    </a:firstRow>
  </a:tblStyle>
  <a:tblStyle styleId="{C7B018BB-80A7-4F77-B60F-C8B233D01FF8}" styleName="">
    <a:tblBg/>
    <a:wholeTbl>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676163">
              <a:alpha val="36000"/>
            </a:srgbClr>
          </a:solidFill>
        </a:fill>
      </a:tcStyle>
    </a:wholeTbl>
    <a:band2H>
      <a:tcTxStyle b="def" i="def"/>
      <a:tcStyle>
        <a:tcBdr/>
        <a:fill>
          <a:solidFill>
            <a:srgbClr val="676163">
              <a:alpha val="0"/>
            </a:srgbClr>
          </a:solidFill>
        </a:fill>
      </a:tcStyle>
    </a:band2H>
    <a:firstCol>
      <a:tcTxStyle b="off" i="off">
        <a:fontRef idx="minor">
          <a:srgbClr val="FFFFFF"/>
        </a:fontRef>
        <a:srgbClr val="FFFFFF"/>
      </a:tcTxStyle>
      <a:tcStyle>
        <a:tcBdr>
          <a:left>
            <a:ln w="12700" cap="flat">
              <a:noFill/>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0000">
              <a:alpha val="25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000000">
                  <a:alpha val="0"/>
                </a:srgbClr>
              </a:solidFill>
              <a:prstDash val="solid"/>
              <a:miter lim="400000"/>
            </a:ln>
          </a:insideH>
          <a:insideV>
            <a:ln w="12700" cap="flat">
              <a:noFill/>
              <a:miter lim="400000"/>
            </a:ln>
          </a:insideV>
        </a:tcBdr>
        <a:fill>
          <a:solidFill>
            <a:srgbClr val="0097EB">
              <a:alpha val="75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000000">
                  <a:alpha val="0"/>
                </a:srgbClr>
              </a:solidFill>
              <a:prstDash val="solid"/>
              <a:miter lim="400000"/>
            </a:ln>
          </a:insideH>
          <a:insideV>
            <a:ln w="12700" cap="flat">
              <a:noFill/>
              <a:miter lim="400000"/>
            </a:ln>
          </a:insideV>
        </a:tcBdr>
        <a:fill>
          <a:solidFill>
            <a:srgbClr val="0097EB">
              <a:alpha val="75000"/>
            </a:srgbClr>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noFill/>
              <a:miter lim="400000"/>
            </a:ln>
          </a:insideV>
        </a:tcBdr>
        <a:fill>
          <a:noFill/>
        </a:fill>
      </a:tcStyle>
    </a:wholeTbl>
    <a:band2H>
      <a:tcTxStyle b="def" i="def"/>
      <a:tcStyle>
        <a:tcBdr/>
        <a:fill>
          <a:solidFill>
            <a:srgbClr val="94908F">
              <a:alpha val="64999"/>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676164">
              <a:alpha val="36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929292">
                  <a:alpha val="50000"/>
                </a:srgbClr>
              </a:solidFill>
              <a:prstDash val="solid"/>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D71E00">
              <a:alpha val="80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solidFill>
                <a:srgbClr val="929292">
                  <a:alpha val="50000"/>
                </a:srgbClr>
              </a:solidFill>
              <a:prstDash val="solid"/>
              <a:miter lim="400000"/>
            </a:ln>
          </a:bottom>
          <a:insideH>
            <a:ln w="12700" cap="flat">
              <a:solidFill>
                <a:srgbClr val="FFFFFF">
                  <a:alpha val="50000"/>
                </a:srgbClr>
              </a:solidFill>
              <a:prstDash val="solid"/>
              <a:miter lim="400000"/>
            </a:ln>
          </a:insideH>
          <a:insideV>
            <a:ln w="12700" cap="flat">
              <a:noFill/>
              <a:miter lim="400000"/>
            </a:ln>
          </a:insideV>
        </a:tcBdr>
        <a:fill>
          <a:solidFill>
            <a:srgbClr val="FF2800">
              <a:alpha val="80000"/>
            </a:srgbClr>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676164">
              <a:alpha val="36000"/>
            </a:srgbClr>
          </a:solidFill>
        </a:fill>
      </a:tcStyle>
    </a:wholeTbl>
    <a:band2H>
      <a:tcTxStyle b="def" i="def"/>
      <a:tcStyle>
        <a:tcBdr/>
        <a:fill>
          <a:solidFill>
            <a:srgbClr val="676163">
              <a:alpha val="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50000"/>
                </a:srgbClr>
              </a:solidFill>
              <a:prstDash val="solid"/>
              <a:miter lim="400000"/>
            </a:ln>
          </a:insideV>
        </a:tcBdr>
        <a:fill>
          <a:no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FFB400">
              <a:alpha val="90000"/>
            </a:srgbClr>
          </a:solid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FFB400">
              <a:alpha val="90000"/>
            </a:srgbClr>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FFFFFF">
                  <a:alpha val="70000"/>
                </a:srgbClr>
              </a:solidFill>
              <a:prstDash val="solid"/>
              <a:miter lim="400000"/>
            </a:ln>
          </a:left>
          <a:right>
            <a:ln w="12700" cap="flat">
              <a:solidFill>
                <a:srgbClr val="FFFFFF">
                  <a:alpha val="70000"/>
                </a:srgbClr>
              </a:solidFill>
              <a:prstDash val="solid"/>
              <a:miter lim="400000"/>
            </a:ln>
          </a:right>
          <a:top>
            <a:ln w="12700" cap="flat">
              <a:solidFill>
                <a:srgbClr val="FFFFFF">
                  <a:alpha val="70000"/>
                </a:srgbClr>
              </a:solidFill>
              <a:prstDash val="solid"/>
              <a:miter lim="400000"/>
            </a:ln>
          </a:top>
          <a:bottom>
            <a:ln w="12700" cap="flat">
              <a:solidFill>
                <a:srgbClr val="FFFFFF">
                  <a:alpha val="70000"/>
                </a:srgbClr>
              </a:solidFill>
              <a:prstDash val="solid"/>
              <a:miter lim="400000"/>
            </a:ln>
          </a:bottom>
          <a:insideH>
            <a:ln w="12700" cap="flat">
              <a:solidFill>
                <a:srgbClr val="FFFFFF">
                  <a:alpha val="70000"/>
                </a:srgbClr>
              </a:solidFill>
              <a:prstDash val="solid"/>
              <a:miter lim="400000"/>
            </a:ln>
          </a:insideH>
          <a:insideV>
            <a:ln w="12700" cap="flat">
              <a:solidFill>
                <a:srgbClr val="FFFFFF">
                  <a:alpha val="70000"/>
                </a:srgbClr>
              </a:solidFill>
              <a:prstDash val="solid"/>
              <a:miter lim="400000"/>
            </a:ln>
          </a:insideV>
        </a:tcBdr>
        <a:fill>
          <a:noFill/>
        </a:fill>
      </a:tcStyle>
    </a:wholeTbl>
    <a:band2H>
      <a:tcTxStyle b="def" i="def"/>
      <a:tcStyle>
        <a:tcBdr/>
        <a:fill>
          <a:solidFill>
            <a:srgbClr val="676164">
              <a:alpha val="36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70000"/>
                </a:srgbClr>
              </a:solidFill>
              <a:prstDash val="solid"/>
              <a:miter lim="400000"/>
            </a:ln>
          </a:insideV>
        </a:tcBdr>
        <a:fill>
          <a:solidFill>
            <a:srgbClr val="676164">
              <a:alpha val="36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27D7D">
              <a:alpha val="64999"/>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27D7D">
              <a:alpha val="64999"/>
            </a:srgbClr>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noFill/>
        </a:fill>
      </a:tcStyle>
    </a:wholeTbl>
    <a:band2H>
      <a:tcTxStyle b="def" i="def"/>
      <a:tcStyle>
        <a:tcBdr/>
        <a:fill>
          <a:solidFill>
            <a:srgbClr val="676164">
              <a:alpha val="36000"/>
            </a:srgbClr>
          </a:solidFill>
        </a:fill>
      </a:tcStyle>
    </a:band2H>
    <a:firstCol>
      <a:tcTxStyle b="off" i="off">
        <a:fontRef idx="minor">
          <a:srgbClr val="FFFFFF"/>
        </a:fontRef>
        <a:srgbClr val="FFFFFF"/>
      </a:tcTxStyle>
      <a:tcStyle>
        <a:tcBdr>
          <a:left>
            <a:ln w="12700" cap="flat">
              <a:noFill/>
              <a:miter lim="400000"/>
            </a:ln>
          </a:left>
          <a:right>
            <a:ln w="254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25400" cap="flat">
              <a:solidFill>
                <a:srgbClr val="FFFFFF">
                  <a:alpha val="50000"/>
                </a:srgbClr>
              </a:solidFill>
              <a:prstDash val="solid"/>
              <a:miter lim="400000"/>
            </a:ln>
          </a:insideV>
        </a:tcBdr>
        <a:fill>
          <a:noFill/>
        </a:fill>
      </a:tcStyle>
    </a:firstCol>
    <a:lastRow>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25400" cap="flat">
              <a:solidFill>
                <a:srgbClr val="FFFFFF">
                  <a:alpha val="50000"/>
                </a:srgbClr>
              </a:solidFill>
              <a:prstDash val="solid"/>
              <a:miter lim="400000"/>
            </a:ln>
          </a:top>
          <a:bottom>
            <a:ln w="12700" cap="flat">
              <a:noFill/>
              <a:miter lim="400000"/>
            </a:ln>
          </a:bottom>
          <a:insideH>
            <a:ln w="25400" cap="flat">
              <a:solidFill>
                <a:srgbClr val="A0A4A8"/>
              </a:solidFill>
              <a:prstDash val="solid"/>
              <a:miter lim="400000"/>
            </a:ln>
          </a:insideH>
          <a:insideV>
            <a:ln w="12700" cap="flat">
              <a:solidFill>
                <a:srgbClr val="FFFFFF">
                  <a:alpha val="50000"/>
                </a:srgbClr>
              </a:solidFill>
              <a:prstDash val="solid"/>
              <a:miter lim="400000"/>
            </a:ln>
          </a:insideV>
        </a:tcBdr>
        <a:fill>
          <a:solidFill>
            <a:srgbClr val="676164">
              <a:alpha val="36000"/>
            </a:srgbClr>
          </a:solidFill>
        </a:fill>
      </a:tcStyle>
    </a:lastRow>
    <a:firstRow>
      <a:tcTxStyle b="off" i="off">
        <a:fontRef idx="minor">
          <a:srgbClr val="FFFFFF"/>
        </a:fontRef>
        <a:srgbClr val="FFFFFF"/>
      </a:tcTxStyle>
      <a:tcStyle>
        <a:tcBdr>
          <a:left>
            <a:ln w="25400" cap="flat">
              <a:solidFill>
                <a:srgbClr val="FFFFFF">
                  <a:alpha val="50000"/>
                </a:srgbClr>
              </a:solidFill>
              <a:prstDash val="solid"/>
              <a:miter lim="400000"/>
            </a:ln>
          </a:left>
          <a:right>
            <a:ln w="25400" cap="flat">
              <a:solidFill>
                <a:srgbClr val="FFFFFF">
                  <a:alpha val="50000"/>
                </a:srgbClr>
              </a:solidFill>
              <a:prstDash val="solid"/>
              <a:miter lim="400000"/>
            </a:ln>
          </a:right>
          <a:top>
            <a:ln w="12700" cap="flat">
              <a:noFill/>
              <a:miter lim="400000"/>
            </a:ln>
          </a:top>
          <a:bottom>
            <a:ln w="25400" cap="flat">
              <a:solidFill>
                <a:srgbClr val="FFFFFF">
                  <a:alpha val="50000"/>
                </a:srgbClr>
              </a:solidFill>
              <a:prstDash val="solid"/>
              <a:miter lim="400000"/>
            </a:ln>
          </a:bottom>
          <a:insideH>
            <a:ln w="25400" cap="flat">
              <a:solidFill>
                <a:srgbClr val="A0A4A8"/>
              </a:solidFill>
              <a:prstDash val="solid"/>
              <a:miter lim="400000"/>
            </a:ln>
          </a:insideH>
          <a:insideV>
            <a:ln w="25400" cap="flat">
              <a:solidFill>
                <a:srgbClr val="FFFFFF">
                  <a:alpha val="50000"/>
                </a:srgbClr>
              </a:solidFill>
              <a:prstDash val="solid"/>
              <a:miter lim="400000"/>
            </a:ln>
          </a:insideV>
        </a:tcBdr>
        <a:fill>
          <a:solidFill>
            <a:srgbClr val="676164">
              <a:alpha val="3600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473200" y="1790700"/>
            <a:ext cx="21437600" cy="4927600"/>
          </a:xfrm>
          <a:prstGeom prst="rect">
            <a:avLst/>
          </a:prstGeom>
        </p:spPr>
        <p:txBody>
          <a:bodyPr anchor="b"/>
          <a:lstStyle/>
          <a:p>
            <a:pPr/>
            <a:r>
              <a:t>Title Text</a:t>
            </a:r>
          </a:p>
        </p:txBody>
      </p:sp>
      <p:sp>
        <p:nvSpPr>
          <p:cNvPr id="12" name="Body Level One…"/>
          <p:cNvSpPr txBox="1"/>
          <p:nvPr>
            <p:ph type="body" sz="quarter" idx="1"/>
          </p:nvPr>
        </p:nvSpPr>
        <p:spPr>
          <a:xfrm>
            <a:off x="1473200" y="6845300"/>
            <a:ext cx="21437600" cy="2209800"/>
          </a:xfrm>
          <a:prstGeom prst="rect">
            <a:avLst/>
          </a:prstGeom>
        </p:spPr>
        <p:txBody>
          <a:bodyPr anchor="t"/>
          <a:lstStyle>
            <a:lvl1pPr marL="0" indent="0">
              <a:spcBef>
                <a:spcPts val="0"/>
              </a:spcBef>
              <a:buSzTx/>
              <a:buNone/>
              <a:defRPr sz="5800">
                <a:solidFill>
                  <a:srgbClr val="73BFFF"/>
                </a:solidFill>
              </a:defRPr>
            </a:lvl1pPr>
            <a:lvl2pPr marL="0" indent="0">
              <a:spcBef>
                <a:spcPts val="0"/>
              </a:spcBef>
              <a:buSzTx/>
              <a:buNone/>
              <a:defRPr sz="5800">
                <a:solidFill>
                  <a:srgbClr val="73BFFF"/>
                </a:solidFill>
              </a:defRPr>
            </a:lvl2pPr>
            <a:lvl3pPr marL="0" indent="0">
              <a:spcBef>
                <a:spcPts val="0"/>
              </a:spcBef>
              <a:buSzTx/>
              <a:buNone/>
              <a:defRPr sz="5800">
                <a:solidFill>
                  <a:srgbClr val="73BFFF"/>
                </a:solidFill>
              </a:defRPr>
            </a:lvl3pPr>
            <a:lvl4pPr marL="0" indent="0">
              <a:spcBef>
                <a:spcPts val="0"/>
              </a:spcBef>
              <a:buSzTx/>
              <a:buNone/>
              <a:defRPr sz="5800">
                <a:solidFill>
                  <a:srgbClr val="73BFFF"/>
                </a:solidFill>
              </a:defRPr>
            </a:lvl4pPr>
            <a:lvl5pPr marL="0" indent="0">
              <a:spcBef>
                <a:spcPts val="0"/>
              </a:spcBef>
              <a:buSzTx/>
              <a:buNone/>
              <a:defRPr sz="5800">
                <a:solidFill>
                  <a:srgbClr val="73B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21"/>
          </p:nvPr>
        </p:nvSpPr>
        <p:spPr>
          <a:xfrm>
            <a:off x="2387600" y="8966200"/>
            <a:ext cx="19621500" cy="585521"/>
          </a:xfrm>
          <a:prstGeom prst="rect">
            <a:avLst/>
          </a:prstGeom>
        </p:spPr>
        <p:txBody>
          <a:bodyPr anchor="t">
            <a:spAutoFit/>
          </a:bodyPr>
          <a:lstStyle>
            <a:lvl1pPr marL="0" indent="0" algn="ctr">
              <a:spcBef>
                <a:spcPts val="0"/>
              </a:spcBef>
              <a:buSzTx/>
              <a:buNone/>
              <a:defRPr i="1" sz="3200">
                <a:solidFill>
                  <a:srgbClr val="73BFFF"/>
                </a:solidFill>
                <a:effectLst>
                  <a:outerShdw sx="100000" sy="100000" kx="0" ky="0" algn="b" rotWithShape="0" blurRad="38100" dist="36285" dir="2700000">
                    <a:srgbClr val="000000">
                      <a:alpha val="48000"/>
                    </a:srgbClr>
                  </a:outerShdw>
                </a:effectLst>
                <a:latin typeface="Helvetica Neue"/>
                <a:ea typeface="Helvetica Neue"/>
                <a:cs typeface="Helvetica Neue"/>
                <a:sym typeface="Helvetica Neue"/>
              </a:defRPr>
            </a:lvl1pPr>
          </a:lstStyle>
          <a:p>
            <a:pPr/>
            <a:r>
              <a:t>–Johnny Appleseed</a:t>
            </a:r>
          </a:p>
        </p:txBody>
      </p:sp>
      <p:sp>
        <p:nvSpPr>
          <p:cNvPr id="94" name="“Type a quote here.”"/>
          <p:cNvSpPr txBox="1"/>
          <p:nvPr>
            <p:ph type="body" sz="quarter" idx="22"/>
          </p:nvPr>
        </p:nvSpPr>
        <p:spPr>
          <a:xfrm>
            <a:off x="2387600" y="6059289"/>
            <a:ext cx="19621500" cy="850901"/>
          </a:xfrm>
          <a:prstGeom prst="rect">
            <a:avLst/>
          </a:prstGeom>
        </p:spPr>
        <p:txBody>
          <a:bodyPr>
            <a:spAutoFit/>
          </a:bodyPr>
          <a:lstStyle>
            <a:lvl1pPr marL="0" indent="0" algn="ctr">
              <a:spcBef>
                <a:spcPts val="0"/>
              </a:spcBef>
              <a:buSzTx/>
              <a:buNone/>
              <a:defRPr>
                <a:effectLst>
                  <a:outerShdw sx="100000" sy="100000" kx="0" ky="0" algn="b" rotWithShape="0" blurRad="38100" dist="54428" dir="2700000">
                    <a:srgbClr val="000000">
                      <a:alpha val="48000"/>
                    </a:srgbClr>
                  </a:outerShdw>
                </a:effectLst>
              </a:defRPr>
            </a:lvl1pPr>
          </a:lstStyle>
          <a:p>
            <a:pPr/>
            <a:r>
              <a:t>“Type a quote here.” </a:t>
            </a:r>
          </a:p>
        </p:txBody>
      </p:sp>
      <p:sp>
        <p:nvSpPr>
          <p:cNvPr id="95"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Close-up photo of a bicycle chain on a gear"/>
          <p:cNvSpPr/>
          <p:nvPr>
            <p:ph type="pic" idx="21"/>
          </p:nvPr>
        </p:nvSpPr>
        <p:spPr>
          <a:xfrm>
            <a:off x="-12700" y="-3924300"/>
            <a:ext cx="24384000" cy="18279533"/>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Partial view of a metal gear"/>
          <p:cNvSpPr/>
          <p:nvPr>
            <p:ph type="pic" idx="21"/>
          </p:nvPr>
        </p:nvSpPr>
        <p:spPr>
          <a:xfrm>
            <a:off x="1473200" y="-2692400"/>
            <a:ext cx="21437602" cy="16070758"/>
          </a:xfrm>
          <a:prstGeom prst="rect">
            <a:avLst/>
          </a:prstGeom>
          <a:ln w="9525">
            <a:round/>
          </a:ln>
        </p:spPr>
        <p:txBody>
          <a:bodyPr lIns="91439" tIns="45719" rIns="91439" bIns="45719" anchor="t">
            <a:noAutofit/>
          </a:bodyPr>
          <a:lstStyle/>
          <a:p>
            <a:pPr/>
          </a:p>
        </p:txBody>
      </p:sp>
      <p:sp>
        <p:nvSpPr>
          <p:cNvPr id="21" name="Title Text"/>
          <p:cNvSpPr txBox="1"/>
          <p:nvPr>
            <p:ph type="title"/>
          </p:nvPr>
        </p:nvSpPr>
        <p:spPr>
          <a:xfrm>
            <a:off x="1473200" y="9575800"/>
            <a:ext cx="21437600" cy="1714500"/>
          </a:xfrm>
          <a:prstGeom prst="rect">
            <a:avLst/>
          </a:prstGeom>
        </p:spPr>
        <p:txBody>
          <a:bodyPr anchor="b"/>
          <a:lstStyle/>
          <a:p>
            <a:pPr/>
            <a:r>
              <a:t>Title Text</a:t>
            </a:r>
          </a:p>
        </p:txBody>
      </p:sp>
      <p:sp>
        <p:nvSpPr>
          <p:cNvPr id="22" name="Body Level One…"/>
          <p:cNvSpPr txBox="1"/>
          <p:nvPr>
            <p:ph type="body" sz="quarter" idx="1"/>
          </p:nvPr>
        </p:nvSpPr>
        <p:spPr>
          <a:xfrm>
            <a:off x="1473200" y="11290300"/>
            <a:ext cx="21437600" cy="2197100"/>
          </a:xfrm>
          <a:prstGeom prst="rect">
            <a:avLst/>
          </a:prstGeom>
        </p:spPr>
        <p:txBody>
          <a:bodyPr anchor="t"/>
          <a:lstStyle>
            <a:lvl1pPr marL="0" indent="0">
              <a:spcBef>
                <a:spcPts val="0"/>
              </a:spcBef>
              <a:buSzTx/>
              <a:buNone/>
              <a:defRPr sz="5800">
                <a:solidFill>
                  <a:srgbClr val="73BFFF"/>
                </a:solidFill>
              </a:defRPr>
            </a:lvl1pPr>
            <a:lvl2pPr marL="0" indent="0">
              <a:spcBef>
                <a:spcPts val="0"/>
              </a:spcBef>
              <a:buSzTx/>
              <a:buNone/>
              <a:defRPr sz="5800">
                <a:solidFill>
                  <a:srgbClr val="73BFFF"/>
                </a:solidFill>
              </a:defRPr>
            </a:lvl2pPr>
            <a:lvl3pPr marL="0" indent="0">
              <a:spcBef>
                <a:spcPts val="0"/>
              </a:spcBef>
              <a:buSzTx/>
              <a:buNone/>
              <a:defRPr sz="5800">
                <a:solidFill>
                  <a:srgbClr val="73BFFF"/>
                </a:solidFill>
              </a:defRPr>
            </a:lvl3pPr>
            <a:lvl4pPr marL="0" indent="0">
              <a:spcBef>
                <a:spcPts val="0"/>
              </a:spcBef>
              <a:buSzTx/>
              <a:buNone/>
              <a:defRPr sz="5800">
                <a:solidFill>
                  <a:srgbClr val="73BFFF"/>
                </a:solidFill>
              </a:defRPr>
            </a:lvl4pPr>
            <a:lvl5pPr marL="0" indent="0">
              <a:spcBef>
                <a:spcPts val="0"/>
              </a:spcBef>
              <a:buSzTx/>
              <a:buNone/>
              <a:defRPr sz="5800">
                <a:solidFill>
                  <a:srgbClr val="73BFFF"/>
                </a:solidFill>
              </a:defRPr>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re">
    <p:spTree>
      <p:nvGrpSpPr>
        <p:cNvPr id="1" name=""/>
        <p:cNvGrpSpPr/>
        <p:nvPr/>
      </p:nvGrpSpPr>
      <p:grpSpPr>
        <a:xfrm>
          <a:off x="0" y="0"/>
          <a:ext cx="0" cy="0"/>
          <a:chOff x="0" y="0"/>
          <a:chExt cx="0" cy="0"/>
        </a:xfrm>
      </p:grpSpPr>
      <p:sp>
        <p:nvSpPr>
          <p:cNvPr id="30" name="Title Text"/>
          <p:cNvSpPr txBox="1"/>
          <p:nvPr>
            <p:ph type="title"/>
          </p:nvPr>
        </p:nvSpPr>
        <p:spPr>
          <a:xfrm>
            <a:off x="1473200" y="5143500"/>
            <a:ext cx="21437600" cy="3429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Close-up photo of bicycle gears"/>
          <p:cNvSpPr/>
          <p:nvPr>
            <p:ph type="pic" idx="21"/>
          </p:nvPr>
        </p:nvSpPr>
        <p:spPr>
          <a:xfrm>
            <a:off x="12925240" y="918941"/>
            <a:ext cx="11599695" cy="15473898"/>
          </a:xfrm>
          <a:prstGeom prst="rect">
            <a:avLst/>
          </a:prstGeom>
          <a:ln w="9525">
            <a:round/>
          </a:ln>
        </p:spPr>
        <p:txBody>
          <a:bodyPr lIns="91439" tIns="45719" rIns="91439" bIns="45719" anchor="t">
            <a:noAutofit/>
          </a:bodyPr>
          <a:lstStyle/>
          <a:p>
            <a:pPr/>
          </a:p>
        </p:txBody>
      </p:sp>
      <p:sp>
        <p:nvSpPr>
          <p:cNvPr id="39" name="Title Text"/>
          <p:cNvSpPr txBox="1"/>
          <p:nvPr>
            <p:ph type="title"/>
          </p:nvPr>
        </p:nvSpPr>
        <p:spPr>
          <a:xfrm>
            <a:off x="1473200" y="1803400"/>
            <a:ext cx="9639300" cy="4927600"/>
          </a:xfrm>
          <a:prstGeom prst="rect">
            <a:avLst/>
          </a:prstGeom>
        </p:spPr>
        <p:txBody>
          <a:bodyPr anchor="b"/>
          <a:lstStyle/>
          <a:p>
            <a:pPr/>
            <a:r>
              <a:t>Title Text</a:t>
            </a:r>
          </a:p>
        </p:txBody>
      </p:sp>
      <p:sp>
        <p:nvSpPr>
          <p:cNvPr id="40" name="Body Level One…"/>
          <p:cNvSpPr txBox="1"/>
          <p:nvPr>
            <p:ph type="body" sz="quarter" idx="1"/>
          </p:nvPr>
        </p:nvSpPr>
        <p:spPr>
          <a:xfrm>
            <a:off x="1473200" y="6718300"/>
            <a:ext cx="9639300" cy="5092700"/>
          </a:xfrm>
          <a:prstGeom prst="rect">
            <a:avLst/>
          </a:prstGeom>
        </p:spPr>
        <p:txBody>
          <a:bodyPr anchor="t"/>
          <a:lstStyle>
            <a:lvl1pPr marL="0" indent="0">
              <a:spcBef>
                <a:spcPts val="0"/>
              </a:spcBef>
              <a:buSzTx/>
              <a:buNone/>
              <a:defRPr sz="5800">
                <a:solidFill>
                  <a:srgbClr val="73BFFF"/>
                </a:solidFill>
              </a:defRPr>
            </a:lvl1pPr>
            <a:lvl2pPr marL="0" indent="0">
              <a:spcBef>
                <a:spcPts val="0"/>
              </a:spcBef>
              <a:buSzTx/>
              <a:buNone/>
              <a:defRPr sz="5800">
                <a:solidFill>
                  <a:srgbClr val="73BFFF"/>
                </a:solidFill>
              </a:defRPr>
            </a:lvl2pPr>
            <a:lvl3pPr marL="0" indent="0">
              <a:spcBef>
                <a:spcPts val="0"/>
              </a:spcBef>
              <a:buSzTx/>
              <a:buNone/>
              <a:defRPr sz="5800">
                <a:solidFill>
                  <a:srgbClr val="73BFFF"/>
                </a:solidFill>
              </a:defRPr>
            </a:lvl3pPr>
            <a:lvl4pPr marL="0" indent="0">
              <a:spcBef>
                <a:spcPts val="0"/>
              </a:spcBef>
              <a:buSzTx/>
              <a:buNone/>
              <a:defRPr sz="5800">
                <a:solidFill>
                  <a:srgbClr val="73BFFF"/>
                </a:solidFill>
              </a:defRPr>
            </a:lvl4pPr>
            <a:lvl5pPr marL="0" indent="0">
              <a:spcBef>
                <a:spcPts val="0"/>
              </a:spcBef>
              <a:buSzTx/>
              <a:buNone/>
              <a:defRPr sz="5800">
                <a:solidFill>
                  <a:srgbClr val="73BFFF"/>
                </a:solidFill>
              </a:defRPr>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xfrm>
            <a:off x="1473200" y="3898900"/>
            <a:ext cx="21437600" cy="80391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Close-up photo of bicycle gears"/>
          <p:cNvSpPr/>
          <p:nvPr>
            <p:ph type="pic" sz="half" idx="21"/>
          </p:nvPr>
        </p:nvSpPr>
        <p:spPr>
          <a:xfrm>
            <a:off x="13169900" y="2376299"/>
            <a:ext cx="9522179" cy="12702588"/>
          </a:xfrm>
          <a:prstGeom prst="rect">
            <a:avLst/>
          </a:prstGeom>
          <a:ln w="9525">
            <a:round/>
          </a:ln>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1473200" y="3898900"/>
            <a:ext cx="10007600" cy="80391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Close-up photo of the lower portion of a bicycle wheel"/>
          <p:cNvSpPr/>
          <p:nvPr>
            <p:ph type="pic" sz="quarter" idx="21"/>
          </p:nvPr>
        </p:nvSpPr>
        <p:spPr>
          <a:xfrm>
            <a:off x="15225183" y="6694487"/>
            <a:ext cx="8551334" cy="6413501"/>
          </a:xfrm>
          <a:prstGeom prst="rect">
            <a:avLst/>
          </a:prstGeom>
          <a:ln w="9525">
            <a:round/>
          </a:ln>
        </p:spPr>
        <p:txBody>
          <a:bodyPr lIns="91439" tIns="45719" rIns="91439" bIns="45719" anchor="t">
            <a:noAutofit/>
          </a:bodyPr>
          <a:lstStyle/>
          <a:p>
            <a:pPr/>
          </a:p>
        </p:txBody>
      </p:sp>
      <p:sp>
        <p:nvSpPr>
          <p:cNvPr id="84" name="Close-up photo of a bicycle chain on a gear"/>
          <p:cNvSpPr/>
          <p:nvPr>
            <p:ph type="pic" sz="quarter" idx="22"/>
          </p:nvPr>
        </p:nvSpPr>
        <p:spPr>
          <a:xfrm>
            <a:off x="15773400" y="914400"/>
            <a:ext cx="7476848" cy="5605040"/>
          </a:xfrm>
          <a:prstGeom prst="rect">
            <a:avLst/>
          </a:prstGeom>
          <a:ln w="9525">
            <a:round/>
          </a:ln>
        </p:spPr>
        <p:txBody>
          <a:bodyPr lIns="91439" tIns="45719" rIns="91439" bIns="45719" anchor="t">
            <a:noAutofit/>
          </a:bodyPr>
          <a:lstStyle/>
          <a:p>
            <a:pPr/>
          </a:p>
        </p:txBody>
      </p:sp>
      <p:sp>
        <p:nvSpPr>
          <p:cNvPr id="85" name="Close-up photo of bicycle gears"/>
          <p:cNvSpPr/>
          <p:nvPr>
            <p:ph type="pic" idx="23"/>
          </p:nvPr>
        </p:nvSpPr>
        <p:spPr>
          <a:xfrm>
            <a:off x="1077599" y="355600"/>
            <a:ext cx="14423165" cy="19240500"/>
          </a:xfrm>
          <a:prstGeom prst="rect">
            <a:avLst/>
          </a:prstGeom>
          <a:ln w="9525">
            <a:round/>
          </a:ln>
        </p:spPr>
        <p:txBody>
          <a:bodyPr lIns="91439" tIns="45719" rIns="91439" bIns="45719" anchor="t">
            <a:noAutofit/>
          </a:bodyPr>
          <a:lstStyle/>
          <a:p>
            <a:pPr/>
          </a:p>
        </p:txBody>
      </p:sp>
      <p:sp>
        <p:nvSpPr>
          <p:cNvPr id="86" name="Slide Number"/>
          <p:cNvSpPr txBox="1"/>
          <p:nvPr>
            <p:ph type="sldNum" sz="quarter" idx="2"/>
          </p:nvPr>
        </p:nvSpPr>
        <p:spPr>
          <a:xfrm>
            <a:off x="23724221" y="13122415"/>
            <a:ext cx="368504" cy="387070"/>
          </a:xfrm>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Body Level One…"/>
          <p:cNvSpPr txBox="1"/>
          <p:nvPr>
            <p:ph type="body" idx="1"/>
          </p:nvPr>
        </p:nvSpPr>
        <p:spPr>
          <a:xfrm>
            <a:off x="1473200" y="1930400"/>
            <a:ext cx="21437600" cy="9855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pPr/>
            <a:r>
              <a:t>Body Level One</a:t>
            </a:r>
          </a:p>
          <a:p>
            <a:pPr lvl="1"/>
            <a:r>
              <a:t>Body Level Two</a:t>
            </a:r>
          </a:p>
          <a:p>
            <a:pPr lvl="2"/>
            <a:r>
              <a:t>Body Level Three</a:t>
            </a:r>
          </a:p>
          <a:p>
            <a:pPr lvl="3"/>
            <a:r>
              <a:t>Body Level Four</a:t>
            </a:r>
          </a:p>
          <a:p>
            <a:pPr lvl="4"/>
            <a:r>
              <a:t>Body Level Five</a:t>
            </a:r>
          </a:p>
        </p:txBody>
      </p:sp>
      <p:sp>
        <p:nvSpPr>
          <p:cNvPr id="3" name="Title Text"/>
          <p:cNvSpPr txBox="1"/>
          <p:nvPr>
            <p:ph type="title"/>
          </p:nvPr>
        </p:nvSpPr>
        <p:spPr>
          <a:xfrm>
            <a:off x="1473200" y="355600"/>
            <a:ext cx="21437600" cy="342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4" name="Slide Number"/>
          <p:cNvSpPr txBox="1"/>
          <p:nvPr>
            <p:ph type="sldNum" sz="quarter" idx="2"/>
          </p:nvPr>
        </p:nvSpPr>
        <p:spPr>
          <a:xfrm>
            <a:off x="23721936" y="13122415"/>
            <a:ext cx="368504" cy="387070"/>
          </a:xfrm>
          <a:prstGeom prst="rect">
            <a:avLst/>
          </a:prstGeom>
          <a:ln w="12700">
            <a:miter lim="400000"/>
          </a:ln>
        </p:spPr>
        <p:txBody>
          <a:bodyPr wrap="none" lIns="50800" tIns="50800" rIns="50800" bIns="50800" anchor="ctr">
            <a:spAutoFit/>
          </a:bodyPr>
          <a:lstStyle>
            <a:lvl1pPr algn="r">
              <a:defRPr b="1" sz="1800">
                <a:solidFill>
                  <a:srgbClr val="FFFFFF">
                    <a:alpha val="70000"/>
                  </a:srgbClr>
                </a:solidFill>
                <a:latin typeface="Helvetica Neue"/>
                <a:ea typeface="Helvetica Neue"/>
                <a:cs typeface="Helvetica Neue"/>
                <a:sym typeface="Helvetica Neue"/>
              </a:defRPr>
            </a:lvl1pPr>
          </a:lstStyle>
          <a:p>
            <a:pPr>
              <a:defRPr>
                <a:effectLst/>
              </a:defRPr>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transition xmlns:p14="http://schemas.microsoft.com/office/powerpoint/2010/main" spd="med" advClick="1"/>
  <p:txStyles>
    <p:titleStyle>
      <a:lvl1pPr marL="0" marR="0" indent="0" algn="l" defTabSz="825500" rtl="0" latinLnBrk="0">
        <a:lnSpc>
          <a:spcPct val="100000"/>
        </a:lnSpc>
        <a:spcBef>
          <a:spcPts val="0"/>
        </a:spcBef>
        <a:spcAft>
          <a:spcPts val="0"/>
        </a:spcAft>
        <a:buClrTx/>
        <a:buSzTx/>
        <a:buFontTx/>
        <a:buNone/>
        <a:tabLst/>
        <a:defRPr b="0" baseline="0" cap="none" i="0" spc="0" strike="noStrike" sz="10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1pPr>
      <a:lvl2pPr marL="0" marR="0" indent="0" algn="l" defTabSz="825500" rtl="0" latinLnBrk="0">
        <a:lnSpc>
          <a:spcPct val="100000"/>
        </a:lnSpc>
        <a:spcBef>
          <a:spcPts val="0"/>
        </a:spcBef>
        <a:spcAft>
          <a:spcPts val="0"/>
        </a:spcAft>
        <a:buClrTx/>
        <a:buSzTx/>
        <a:buFontTx/>
        <a:buNone/>
        <a:tabLst/>
        <a:defRPr b="0" baseline="0" cap="none" i="0" spc="0" strike="noStrike" sz="10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2pPr>
      <a:lvl3pPr marL="0" marR="0" indent="0" algn="l" defTabSz="825500" rtl="0" latinLnBrk="0">
        <a:lnSpc>
          <a:spcPct val="100000"/>
        </a:lnSpc>
        <a:spcBef>
          <a:spcPts val="0"/>
        </a:spcBef>
        <a:spcAft>
          <a:spcPts val="0"/>
        </a:spcAft>
        <a:buClrTx/>
        <a:buSzTx/>
        <a:buFontTx/>
        <a:buNone/>
        <a:tabLst/>
        <a:defRPr b="0" baseline="0" cap="none" i="0" spc="0" strike="noStrike" sz="10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3pPr>
      <a:lvl4pPr marL="0" marR="0" indent="0" algn="l" defTabSz="825500" rtl="0" latinLnBrk="0">
        <a:lnSpc>
          <a:spcPct val="100000"/>
        </a:lnSpc>
        <a:spcBef>
          <a:spcPts val="0"/>
        </a:spcBef>
        <a:spcAft>
          <a:spcPts val="0"/>
        </a:spcAft>
        <a:buClrTx/>
        <a:buSzTx/>
        <a:buFontTx/>
        <a:buNone/>
        <a:tabLst/>
        <a:defRPr b="0" baseline="0" cap="none" i="0" spc="0" strike="noStrike" sz="10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4pPr>
      <a:lvl5pPr marL="0" marR="0" indent="0" algn="l" defTabSz="825500" rtl="0" latinLnBrk="0">
        <a:lnSpc>
          <a:spcPct val="100000"/>
        </a:lnSpc>
        <a:spcBef>
          <a:spcPts val="0"/>
        </a:spcBef>
        <a:spcAft>
          <a:spcPts val="0"/>
        </a:spcAft>
        <a:buClrTx/>
        <a:buSzTx/>
        <a:buFontTx/>
        <a:buNone/>
        <a:tabLst/>
        <a:defRPr b="0" baseline="0" cap="none" i="0" spc="0" strike="noStrike" sz="10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5pPr>
      <a:lvl6pPr marL="0" marR="0" indent="0" algn="l" defTabSz="825500" rtl="0" latinLnBrk="0">
        <a:lnSpc>
          <a:spcPct val="100000"/>
        </a:lnSpc>
        <a:spcBef>
          <a:spcPts val="0"/>
        </a:spcBef>
        <a:spcAft>
          <a:spcPts val="0"/>
        </a:spcAft>
        <a:buClrTx/>
        <a:buSzTx/>
        <a:buFontTx/>
        <a:buNone/>
        <a:tabLst/>
        <a:defRPr b="0" baseline="0" cap="none" i="0" spc="0" strike="noStrike" sz="10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6pPr>
      <a:lvl7pPr marL="0" marR="0" indent="0" algn="l" defTabSz="825500" rtl="0" latinLnBrk="0">
        <a:lnSpc>
          <a:spcPct val="100000"/>
        </a:lnSpc>
        <a:spcBef>
          <a:spcPts val="0"/>
        </a:spcBef>
        <a:spcAft>
          <a:spcPts val="0"/>
        </a:spcAft>
        <a:buClrTx/>
        <a:buSzTx/>
        <a:buFontTx/>
        <a:buNone/>
        <a:tabLst/>
        <a:defRPr b="0" baseline="0" cap="none" i="0" spc="0" strike="noStrike" sz="10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7pPr>
      <a:lvl8pPr marL="0" marR="0" indent="0" algn="l" defTabSz="825500" rtl="0" latinLnBrk="0">
        <a:lnSpc>
          <a:spcPct val="100000"/>
        </a:lnSpc>
        <a:spcBef>
          <a:spcPts val="0"/>
        </a:spcBef>
        <a:spcAft>
          <a:spcPts val="0"/>
        </a:spcAft>
        <a:buClrTx/>
        <a:buSzTx/>
        <a:buFontTx/>
        <a:buNone/>
        <a:tabLst/>
        <a:defRPr b="0" baseline="0" cap="none" i="0" spc="0" strike="noStrike" sz="10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8pPr>
      <a:lvl9pPr marL="0" marR="0" indent="0" algn="l" defTabSz="825500" rtl="0" latinLnBrk="0">
        <a:lnSpc>
          <a:spcPct val="100000"/>
        </a:lnSpc>
        <a:spcBef>
          <a:spcPts val="0"/>
        </a:spcBef>
        <a:spcAft>
          <a:spcPts val="0"/>
        </a:spcAft>
        <a:buClrTx/>
        <a:buSzTx/>
        <a:buFontTx/>
        <a:buNone/>
        <a:tabLst/>
        <a:defRPr b="0" baseline="0" cap="none" i="0" spc="0" strike="noStrike" sz="10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9pPr>
    </p:titleStyle>
    <p:bodyStyle>
      <a:lvl1pPr marL="635000" marR="0" indent="-635000" algn="l" defTabSz="825500" rtl="0" latinLnBrk="0">
        <a:lnSpc>
          <a:spcPct val="100000"/>
        </a:lnSpc>
        <a:spcBef>
          <a:spcPts val="5100"/>
        </a:spcBef>
        <a:spcAft>
          <a:spcPts val="0"/>
        </a:spcAft>
        <a:buClrTx/>
        <a:buSzPct val="30000"/>
        <a:buFontTx/>
        <a:buBlip>
          <a:blip r:embed="rId3"/>
        </a:buBlip>
        <a:tabLst/>
        <a:defRPr b="0" baseline="0" cap="none" i="0" spc="0" strike="noStrike" sz="5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1pPr>
      <a:lvl2pPr marL="1270000" marR="0" indent="-635000" algn="l" defTabSz="825500" rtl="0" latinLnBrk="0">
        <a:lnSpc>
          <a:spcPct val="100000"/>
        </a:lnSpc>
        <a:spcBef>
          <a:spcPts val="5100"/>
        </a:spcBef>
        <a:spcAft>
          <a:spcPts val="0"/>
        </a:spcAft>
        <a:buClrTx/>
        <a:buSzPct val="30000"/>
        <a:buFontTx/>
        <a:buBlip>
          <a:blip r:embed="rId3"/>
        </a:buBlip>
        <a:tabLst/>
        <a:defRPr b="0" baseline="0" cap="none" i="0" spc="0" strike="noStrike" sz="5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2pPr>
      <a:lvl3pPr marL="1905000" marR="0" indent="-635000" algn="l" defTabSz="825500" rtl="0" latinLnBrk="0">
        <a:lnSpc>
          <a:spcPct val="100000"/>
        </a:lnSpc>
        <a:spcBef>
          <a:spcPts val="5100"/>
        </a:spcBef>
        <a:spcAft>
          <a:spcPts val="0"/>
        </a:spcAft>
        <a:buClrTx/>
        <a:buSzPct val="30000"/>
        <a:buFontTx/>
        <a:buBlip>
          <a:blip r:embed="rId3"/>
        </a:buBlip>
        <a:tabLst/>
        <a:defRPr b="0" baseline="0" cap="none" i="0" spc="0" strike="noStrike" sz="5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3pPr>
      <a:lvl4pPr marL="2540000" marR="0" indent="-635000" algn="l" defTabSz="825500" rtl="0" latinLnBrk="0">
        <a:lnSpc>
          <a:spcPct val="100000"/>
        </a:lnSpc>
        <a:spcBef>
          <a:spcPts val="5100"/>
        </a:spcBef>
        <a:spcAft>
          <a:spcPts val="0"/>
        </a:spcAft>
        <a:buClrTx/>
        <a:buSzPct val="30000"/>
        <a:buFontTx/>
        <a:buBlip>
          <a:blip r:embed="rId3"/>
        </a:buBlip>
        <a:tabLst/>
        <a:defRPr b="0" baseline="0" cap="none" i="0" spc="0" strike="noStrike" sz="5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4pPr>
      <a:lvl5pPr marL="3175000" marR="0" indent="-635000" algn="l" defTabSz="825500" rtl="0" latinLnBrk="0">
        <a:lnSpc>
          <a:spcPct val="100000"/>
        </a:lnSpc>
        <a:spcBef>
          <a:spcPts val="5100"/>
        </a:spcBef>
        <a:spcAft>
          <a:spcPts val="0"/>
        </a:spcAft>
        <a:buClrTx/>
        <a:buSzPct val="30000"/>
        <a:buFontTx/>
        <a:buBlip>
          <a:blip r:embed="rId3"/>
        </a:buBlip>
        <a:tabLst/>
        <a:defRPr b="0" baseline="0" cap="none" i="0" spc="0" strike="noStrike" sz="5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5pPr>
      <a:lvl6pPr marL="3810000" marR="0" indent="-635000" algn="l" defTabSz="825500" rtl="0" latinLnBrk="0">
        <a:lnSpc>
          <a:spcPct val="100000"/>
        </a:lnSpc>
        <a:spcBef>
          <a:spcPts val="5100"/>
        </a:spcBef>
        <a:spcAft>
          <a:spcPts val="0"/>
        </a:spcAft>
        <a:buClrTx/>
        <a:buSzPct val="30000"/>
        <a:buFontTx/>
        <a:buBlip>
          <a:blip r:embed="rId3"/>
        </a:buBlip>
        <a:tabLst/>
        <a:defRPr b="0" baseline="0" cap="none" i="0" spc="0" strike="noStrike" sz="5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6pPr>
      <a:lvl7pPr marL="4445000" marR="0" indent="-635000" algn="l" defTabSz="825500" rtl="0" latinLnBrk="0">
        <a:lnSpc>
          <a:spcPct val="100000"/>
        </a:lnSpc>
        <a:spcBef>
          <a:spcPts val="5100"/>
        </a:spcBef>
        <a:spcAft>
          <a:spcPts val="0"/>
        </a:spcAft>
        <a:buClrTx/>
        <a:buSzPct val="30000"/>
        <a:buFontTx/>
        <a:buBlip>
          <a:blip r:embed="rId3"/>
        </a:buBlip>
        <a:tabLst/>
        <a:defRPr b="0" baseline="0" cap="none" i="0" spc="0" strike="noStrike" sz="5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7pPr>
      <a:lvl8pPr marL="5080000" marR="0" indent="-635000" algn="l" defTabSz="825500" rtl="0" latinLnBrk="0">
        <a:lnSpc>
          <a:spcPct val="100000"/>
        </a:lnSpc>
        <a:spcBef>
          <a:spcPts val="5100"/>
        </a:spcBef>
        <a:spcAft>
          <a:spcPts val="0"/>
        </a:spcAft>
        <a:buClrTx/>
        <a:buSzPct val="30000"/>
        <a:buFontTx/>
        <a:buBlip>
          <a:blip r:embed="rId3"/>
        </a:buBlip>
        <a:tabLst/>
        <a:defRPr b="0" baseline="0" cap="none" i="0" spc="0" strike="noStrike" sz="5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8pPr>
      <a:lvl9pPr marL="5715000" marR="0" indent="-635000" algn="l" defTabSz="825500" rtl="0" latinLnBrk="0">
        <a:lnSpc>
          <a:spcPct val="100000"/>
        </a:lnSpc>
        <a:spcBef>
          <a:spcPts val="5100"/>
        </a:spcBef>
        <a:spcAft>
          <a:spcPts val="0"/>
        </a:spcAft>
        <a:buClrTx/>
        <a:buSzPct val="30000"/>
        <a:buFontTx/>
        <a:buBlip>
          <a:blip r:embed="rId3"/>
        </a:buBlip>
        <a:tabLst/>
        <a:defRPr b="0" baseline="0" cap="none" i="0" spc="0" strike="noStrike" sz="5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9pPr>
    </p:bodyStyle>
    <p:otherStyle>
      <a:lvl1pPr marL="0" marR="0" indent="0" algn="r" defTabSz="825500" latinLnBrk="0">
        <a:lnSpc>
          <a:spcPct val="100000"/>
        </a:lnSpc>
        <a:spcBef>
          <a:spcPts val="0"/>
        </a:spcBef>
        <a:spcAft>
          <a:spcPts val="0"/>
        </a:spcAft>
        <a:buClrTx/>
        <a:buSzTx/>
        <a:buFontTx/>
        <a:buNone/>
        <a:tabLst/>
        <a:defRPr b="1" baseline="0" cap="none" i="0" spc="0" strike="noStrike" sz="1800" u="none">
          <a:solidFill>
            <a:schemeClr val="tx1"/>
          </a:solidFill>
          <a:uFillTx/>
          <a:latin typeface="+mn-lt"/>
          <a:ea typeface="+mn-ea"/>
          <a:cs typeface="+mn-cs"/>
          <a:sym typeface="Helvetica Neue"/>
        </a:defRPr>
      </a:lvl1pPr>
      <a:lvl2pPr marL="0" marR="0" indent="228600" algn="r" defTabSz="825500" latinLnBrk="0">
        <a:lnSpc>
          <a:spcPct val="100000"/>
        </a:lnSpc>
        <a:spcBef>
          <a:spcPts val="0"/>
        </a:spcBef>
        <a:spcAft>
          <a:spcPts val="0"/>
        </a:spcAft>
        <a:buClrTx/>
        <a:buSzTx/>
        <a:buFontTx/>
        <a:buNone/>
        <a:tabLst/>
        <a:defRPr b="1" baseline="0" cap="none" i="0" spc="0" strike="noStrike" sz="1800" u="none">
          <a:solidFill>
            <a:schemeClr val="tx1"/>
          </a:solidFill>
          <a:uFillTx/>
          <a:latin typeface="+mn-lt"/>
          <a:ea typeface="+mn-ea"/>
          <a:cs typeface="+mn-cs"/>
          <a:sym typeface="Helvetica Neue"/>
        </a:defRPr>
      </a:lvl2pPr>
      <a:lvl3pPr marL="0" marR="0" indent="457200" algn="r" defTabSz="825500" latinLnBrk="0">
        <a:lnSpc>
          <a:spcPct val="100000"/>
        </a:lnSpc>
        <a:spcBef>
          <a:spcPts val="0"/>
        </a:spcBef>
        <a:spcAft>
          <a:spcPts val="0"/>
        </a:spcAft>
        <a:buClrTx/>
        <a:buSzTx/>
        <a:buFontTx/>
        <a:buNone/>
        <a:tabLst/>
        <a:defRPr b="1" baseline="0" cap="none" i="0" spc="0" strike="noStrike" sz="1800" u="none">
          <a:solidFill>
            <a:schemeClr val="tx1"/>
          </a:solidFill>
          <a:uFillTx/>
          <a:latin typeface="+mn-lt"/>
          <a:ea typeface="+mn-ea"/>
          <a:cs typeface="+mn-cs"/>
          <a:sym typeface="Helvetica Neue"/>
        </a:defRPr>
      </a:lvl3pPr>
      <a:lvl4pPr marL="0" marR="0" indent="685800" algn="r" defTabSz="825500" latinLnBrk="0">
        <a:lnSpc>
          <a:spcPct val="100000"/>
        </a:lnSpc>
        <a:spcBef>
          <a:spcPts val="0"/>
        </a:spcBef>
        <a:spcAft>
          <a:spcPts val="0"/>
        </a:spcAft>
        <a:buClrTx/>
        <a:buSzTx/>
        <a:buFontTx/>
        <a:buNone/>
        <a:tabLst/>
        <a:defRPr b="1" baseline="0" cap="none" i="0" spc="0" strike="noStrike" sz="1800" u="none">
          <a:solidFill>
            <a:schemeClr val="tx1"/>
          </a:solidFill>
          <a:uFillTx/>
          <a:latin typeface="+mn-lt"/>
          <a:ea typeface="+mn-ea"/>
          <a:cs typeface="+mn-cs"/>
          <a:sym typeface="Helvetica Neue"/>
        </a:defRPr>
      </a:lvl4pPr>
      <a:lvl5pPr marL="0" marR="0" indent="914400" algn="r" defTabSz="825500" latinLnBrk="0">
        <a:lnSpc>
          <a:spcPct val="100000"/>
        </a:lnSpc>
        <a:spcBef>
          <a:spcPts val="0"/>
        </a:spcBef>
        <a:spcAft>
          <a:spcPts val="0"/>
        </a:spcAft>
        <a:buClrTx/>
        <a:buSzTx/>
        <a:buFontTx/>
        <a:buNone/>
        <a:tabLst/>
        <a:defRPr b="1" baseline="0" cap="none" i="0" spc="0" strike="noStrike" sz="1800" u="none">
          <a:solidFill>
            <a:schemeClr val="tx1"/>
          </a:solidFill>
          <a:uFillTx/>
          <a:latin typeface="+mn-lt"/>
          <a:ea typeface="+mn-ea"/>
          <a:cs typeface="+mn-cs"/>
          <a:sym typeface="Helvetica Neue"/>
        </a:defRPr>
      </a:lvl5pPr>
      <a:lvl6pPr marL="0" marR="0" indent="1143000" algn="r" defTabSz="825500" latinLnBrk="0">
        <a:lnSpc>
          <a:spcPct val="100000"/>
        </a:lnSpc>
        <a:spcBef>
          <a:spcPts val="0"/>
        </a:spcBef>
        <a:spcAft>
          <a:spcPts val="0"/>
        </a:spcAft>
        <a:buClrTx/>
        <a:buSzTx/>
        <a:buFontTx/>
        <a:buNone/>
        <a:tabLst/>
        <a:defRPr b="1" baseline="0" cap="none" i="0" spc="0" strike="noStrike" sz="1800" u="none">
          <a:solidFill>
            <a:schemeClr val="tx1"/>
          </a:solidFill>
          <a:uFillTx/>
          <a:latin typeface="+mn-lt"/>
          <a:ea typeface="+mn-ea"/>
          <a:cs typeface="+mn-cs"/>
          <a:sym typeface="Helvetica Neue"/>
        </a:defRPr>
      </a:lvl6pPr>
      <a:lvl7pPr marL="0" marR="0" indent="1371600" algn="r" defTabSz="825500" latinLnBrk="0">
        <a:lnSpc>
          <a:spcPct val="100000"/>
        </a:lnSpc>
        <a:spcBef>
          <a:spcPts val="0"/>
        </a:spcBef>
        <a:spcAft>
          <a:spcPts val="0"/>
        </a:spcAft>
        <a:buClrTx/>
        <a:buSzTx/>
        <a:buFontTx/>
        <a:buNone/>
        <a:tabLst/>
        <a:defRPr b="1" baseline="0" cap="none" i="0" spc="0" strike="noStrike" sz="1800" u="none">
          <a:solidFill>
            <a:schemeClr val="tx1"/>
          </a:solidFill>
          <a:uFillTx/>
          <a:latin typeface="+mn-lt"/>
          <a:ea typeface="+mn-ea"/>
          <a:cs typeface="+mn-cs"/>
          <a:sym typeface="Helvetica Neue"/>
        </a:defRPr>
      </a:lvl7pPr>
      <a:lvl8pPr marL="0" marR="0" indent="1600200" algn="r" defTabSz="825500" latinLnBrk="0">
        <a:lnSpc>
          <a:spcPct val="100000"/>
        </a:lnSpc>
        <a:spcBef>
          <a:spcPts val="0"/>
        </a:spcBef>
        <a:spcAft>
          <a:spcPts val="0"/>
        </a:spcAft>
        <a:buClrTx/>
        <a:buSzTx/>
        <a:buFontTx/>
        <a:buNone/>
        <a:tabLst/>
        <a:defRPr b="1" baseline="0" cap="none" i="0" spc="0" strike="noStrike" sz="1800" u="none">
          <a:solidFill>
            <a:schemeClr val="tx1"/>
          </a:solidFill>
          <a:uFillTx/>
          <a:latin typeface="+mn-lt"/>
          <a:ea typeface="+mn-ea"/>
          <a:cs typeface="+mn-cs"/>
          <a:sym typeface="Helvetica Neue"/>
        </a:defRPr>
      </a:lvl8pPr>
      <a:lvl9pPr marL="0" marR="0" indent="1828800" algn="r" defTabSz="825500" latinLnBrk="0">
        <a:lnSpc>
          <a:spcPct val="100000"/>
        </a:lnSpc>
        <a:spcBef>
          <a:spcPts val="0"/>
        </a:spcBef>
        <a:spcAft>
          <a:spcPts val="0"/>
        </a:spcAft>
        <a:buClrTx/>
        <a:buSzTx/>
        <a:buFontTx/>
        <a:buNone/>
        <a:tabLst/>
        <a:defRPr b="1"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hyperlink" Target="https://github.com/snktshrma" TargetMode="External"/><Relationship Id="rId6" Type="http://schemas.openxmlformats.org/officeDocument/2006/relationships/hyperlink" Target="https://github.com/ajitsohal" TargetMode="External"/><Relationship Id="rId7" Type="http://schemas.openxmlformats.org/officeDocument/2006/relationships/hyperlink" Target="https://github.com/chaudhary-ankit" TargetMode="External"/><Relationship Id="rId8" Type="http://schemas.openxmlformats.org/officeDocument/2006/relationships/hyperlink" Target="https://github.com/Ommmmmm05" TargetMode="External"/><Relationship Id="rId9" Type="http://schemas.openxmlformats.org/officeDocument/2006/relationships/hyperlink" Target="https://github.com/Chiranjeev-Kartik"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jpeg"/><Relationship Id="rId4" Type="http://schemas.openxmlformats.org/officeDocument/2006/relationships/image" Target="../media/image6.png"/><Relationship Id="rId5" Type="http://schemas.openxmlformats.org/officeDocument/2006/relationships/image" Target="../media/image7.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3.jpeg"/><Relationship Id="rId3" Type="http://schemas.openxmlformats.org/officeDocument/2006/relationships/image" Target="../media/image4.jpeg"/><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UAV Trajectory Controller"/>
          <p:cNvSpPr txBox="1"/>
          <p:nvPr>
            <p:ph type="title"/>
          </p:nvPr>
        </p:nvSpPr>
        <p:spPr>
          <a:xfrm>
            <a:off x="1473200" y="355600"/>
            <a:ext cx="21437600" cy="1938493"/>
          </a:xfrm>
          <a:prstGeom prst="rect">
            <a:avLst/>
          </a:prstGeom>
        </p:spPr>
        <p:txBody>
          <a:bodyPr/>
          <a:lstStyle>
            <a:lvl1pPr algn="ctr" defTabSz="457200">
              <a:defRPr b="1" sz="8900">
                <a:solidFill>
                  <a:srgbClr val="C9D1D9"/>
                </a:solidFill>
                <a:latin typeface="Helvetica"/>
                <a:ea typeface="Helvetica"/>
                <a:cs typeface="Helvetica"/>
                <a:sym typeface="Helvetica"/>
              </a:defRPr>
            </a:lvl1pPr>
          </a:lstStyle>
          <a:p>
            <a:pPr>
              <a:defRPr>
                <a:effectLst/>
              </a:defRPr>
            </a:pPr>
            <a:r>
              <a:t>UAV Trajectory Controller</a:t>
            </a:r>
          </a:p>
        </p:txBody>
      </p:sp>
      <p:sp>
        <p:nvSpPr>
          <p:cNvPr id="120" name="INTRODUCTION…"/>
          <p:cNvSpPr txBox="1"/>
          <p:nvPr>
            <p:ph type="body" sz="half" idx="1"/>
          </p:nvPr>
        </p:nvSpPr>
        <p:spPr>
          <a:xfrm>
            <a:off x="1473200" y="2089867"/>
            <a:ext cx="11649180" cy="9848133"/>
          </a:xfrm>
          <a:prstGeom prst="rect">
            <a:avLst/>
          </a:prstGeom>
        </p:spPr>
        <p:txBody>
          <a:bodyPr anchor="t"/>
          <a:lstStyle/>
          <a:p>
            <a:pPr marL="615949" indent="-615949" algn="just" defTabSz="800735">
              <a:spcBef>
                <a:spcPts val="4900"/>
              </a:spcBef>
              <a:buBlip>
                <a:blip r:embed="rId2"/>
              </a:buBlip>
              <a:defRPr b="1" sz="4365">
                <a:effectLst>
                  <a:outerShdw sx="100000" sy="100000" kx="0" ky="0" algn="b" rotWithShape="0" blurRad="49276" dist="36957" dir="5400000">
                    <a:srgbClr val="000000"/>
                  </a:outerShdw>
                </a:effectLst>
                <a:latin typeface="Helvetica Neue"/>
                <a:ea typeface="Helvetica Neue"/>
                <a:cs typeface="Helvetica Neue"/>
                <a:sym typeface="Helvetica Neue"/>
              </a:defRPr>
            </a:pPr>
            <a:r>
              <a:t>INTRODUCTION</a:t>
            </a:r>
          </a:p>
          <a:p>
            <a:pPr marL="0" indent="0" algn="just" defTabSz="443484">
              <a:spcBef>
                <a:spcPts val="1100"/>
              </a:spcBef>
              <a:buSzTx/>
              <a:buNone/>
              <a:defRPr sz="2910">
                <a:effectLst/>
                <a:latin typeface="Times New Roman"/>
                <a:ea typeface="Times New Roman"/>
                <a:cs typeface="Times New Roman"/>
                <a:sym typeface="Times New Roman"/>
              </a:defRPr>
            </a:pPr>
            <a:r>
              <a:t>As drones are growing rapidly in popularity, their use in multiple section is increasing exponentially. Over the past few years, drones have become central to the functions of various businesses and governmental organizations and have managed to pierce through areas where certain industries were either stagnant or lagging behind.</a:t>
            </a:r>
          </a:p>
          <a:p>
            <a:pPr marL="615949" indent="-615949" algn="just" defTabSz="800735">
              <a:spcBef>
                <a:spcPts val="4900"/>
              </a:spcBef>
              <a:buBlip>
                <a:blip r:embed="rId2"/>
              </a:buBlip>
              <a:defRPr b="1" sz="4365">
                <a:effectLst>
                  <a:outerShdw sx="100000" sy="100000" kx="0" ky="0" algn="b" rotWithShape="0" blurRad="49276" dist="36957" dir="5400000">
                    <a:srgbClr val="000000"/>
                  </a:outerShdw>
                </a:effectLst>
                <a:latin typeface="Helvetica Neue"/>
                <a:ea typeface="Helvetica Neue"/>
                <a:cs typeface="Helvetica Neue"/>
                <a:sym typeface="Helvetica Neue"/>
              </a:defRPr>
            </a:pPr>
            <a:r>
              <a:t>SYSTEM OVERVIEW</a:t>
            </a:r>
          </a:p>
          <a:p>
            <a:pPr marL="0" indent="0" algn="just" defTabSz="443484">
              <a:spcBef>
                <a:spcPts val="1100"/>
              </a:spcBef>
              <a:buSzTx/>
              <a:buNone/>
              <a:defRPr sz="2910">
                <a:effectLst/>
                <a:latin typeface="Times New Roman"/>
                <a:ea typeface="Times New Roman"/>
                <a:cs typeface="Times New Roman"/>
                <a:sym typeface="Times New Roman"/>
              </a:defRPr>
            </a:pPr>
            <a:r>
              <a:t>We have designed a flight controller for a 2d quadcopter in Simulink. We have modelled it in two dimensions, ZY plane and drone will be moving only in that plane. Cascade controller is designed for this task because the number of control variables are less than degree of freedom. </a:t>
            </a:r>
            <a:endParaRPr>
              <a:latin typeface="Times Roman"/>
              <a:ea typeface="Times Roman"/>
              <a:cs typeface="Times Roman"/>
              <a:sym typeface="Times Roman"/>
            </a:endParaRPr>
          </a:p>
          <a:p>
            <a:pPr marL="0" indent="0" algn="just" defTabSz="443484">
              <a:spcBef>
                <a:spcPts val="1100"/>
              </a:spcBef>
              <a:buSzTx/>
              <a:buNone/>
              <a:defRPr sz="2910">
                <a:effectLst/>
                <a:latin typeface="Times New Roman"/>
                <a:ea typeface="Times New Roman"/>
                <a:cs typeface="Times New Roman"/>
                <a:sym typeface="Times New Roman"/>
              </a:defRPr>
            </a:pPr>
            <a:r>
              <a:t>For our path we will be using a figure 8 the drone will be starting at (0,0) and moving in a figure 8 and coming back to (0,0). </a:t>
            </a:r>
          </a:p>
          <a:p>
            <a:pPr marL="615949" indent="-615949" algn="just" defTabSz="800735">
              <a:spcBef>
                <a:spcPts val="4900"/>
              </a:spcBef>
              <a:buBlip>
                <a:blip r:embed="rId2"/>
              </a:buBlip>
              <a:defRPr b="1" sz="4365">
                <a:effectLst>
                  <a:outerShdw sx="100000" sy="100000" kx="0" ky="0" algn="b" rotWithShape="0" blurRad="49276" dist="36957" dir="5400000">
                    <a:srgbClr val="000000"/>
                  </a:outerShdw>
                </a:effectLst>
                <a:latin typeface="Helvetica Neue"/>
                <a:ea typeface="Helvetica Neue"/>
                <a:cs typeface="Helvetica Neue"/>
                <a:sym typeface="Helvetica Neue"/>
              </a:defRPr>
            </a:pPr>
            <a:r>
              <a:t>CONTROL DESIGN</a:t>
            </a:r>
          </a:p>
          <a:p>
            <a:pPr marL="0" indent="0" algn="just" defTabSz="443484">
              <a:spcBef>
                <a:spcPts val="1100"/>
              </a:spcBef>
              <a:buSzTx/>
              <a:buNone/>
              <a:defRPr sz="2910">
                <a:effectLst/>
                <a:latin typeface="Times New Roman"/>
                <a:ea typeface="Times New Roman"/>
                <a:cs typeface="Times New Roman"/>
                <a:sym typeface="Times New Roman"/>
              </a:defRPr>
            </a:pPr>
            <a:r>
              <a:t>There are 3 feedback loops in the controller. In the first feedback loop we use the error (difference between Z input and Z output) The Φ is the inner loop and Y is the outer loop, so there are two error feedback loops. Since it is a PD CONTROLLER, the KI value in all the PID BLOCKS are set to zero. </a:t>
            </a:r>
          </a:p>
        </p:txBody>
      </p:sp>
      <p:pic>
        <p:nvPicPr>
          <p:cNvPr id="121" name="Screenshot 2021-12-06 at 10.55.02 PM.png" descr="Screenshot 2021-12-06 at 10.55.02 PM.png"/>
          <p:cNvPicPr>
            <a:picLocks noChangeAspect="0"/>
          </p:cNvPicPr>
          <p:nvPr/>
        </p:nvPicPr>
        <p:blipFill>
          <a:blip r:embed="rId3">
            <a:extLst/>
          </a:blip>
          <a:srcRect l="0" t="0" r="0" b="0"/>
          <a:stretch>
            <a:fillRect/>
          </a:stretch>
        </p:blipFill>
        <p:spPr>
          <a:xfrm>
            <a:off x="13748883" y="3239515"/>
            <a:ext cx="5815223" cy="7236805"/>
          </a:xfrm>
          <a:prstGeom prst="rect">
            <a:avLst/>
          </a:prstGeom>
          <a:ln w="12700">
            <a:miter lim="400000"/>
          </a:ln>
        </p:spPr>
      </p:pic>
      <p:pic>
        <p:nvPicPr>
          <p:cNvPr id="122" name="Screenshot 2021-12-06 at 10.55.30 PM.png" descr="Screenshot 2021-12-06 at 10.55.30 PM.png"/>
          <p:cNvPicPr>
            <a:picLocks noChangeAspect="1"/>
          </p:cNvPicPr>
          <p:nvPr/>
        </p:nvPicPr>
        <p:blipFill>
          <a:blip r:embed="rId4">
            <a:extLst/>
          </a:blip>
          <a:stretch>
            <a:fillRect/>
          </a:stretch>
        </p:blipFill>
        <p:spPr>
          <a:xfrm>
            <a:off x="19921705" y="3240572"/>
            <a:ext cx="3830219" cy="7234856"/>
          </a:xfrm>
          <a:prstGeom prst="rect">
            <a:avLst/>
          </a:prstGeom>
          <a:ln w="12700">
            <a:miter lim="400000"/>
          </a:ln>
        </p:spPr>
      </p:pic>
      <p:sp>
        <p:nvSpPr>
          <p:cNvPr id="123" name="PROJECT BY :…"/>
          <p:cNvSpPr txBox="1"/>
          <p:nvPr/>
        </p:nvSpPr>
        <p:spPr>
          <a:xfrm>
            <a:off x="1241180" y="12232330"/>
            <a:ext cx="21901641" cy="100494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just">
              <a:defRPr sz="3000"/>
            </a:pPr>
            <a:r>
              <a:t>PROJECT BY :</a:t>
            </a:r>
          </a:p>
          <a:p>
            <a:pPr algn="just">
              <a:defRPr sz="3000"/>
            </a:pPr>
            <a:r>
              <a:rPr u="sng">
                <a:hlinkClick r:id="rId5" invalidUrl="" action="" tgtFrame="" tooltip="" history="1" highlightClick="0" endSnd="0"/>
              </a:rPr>
              <a:t>Sanket Sharma</a:t>
            </a:r>
            <a:r>
              <a:t> | </a:t>
            </a:r>
            <a:r>
              <a:rPr u="sng">
                <a:hlinkClick r:id="rId6" invalidUrl="" action="" tgtFrame="" tooltip="" history="1" highlightClick="0" endSnd="0"/>
              </a:rPr>
              <a:t>Ajit Singh</a:t>
            </a:r>
            <a:r>
              <a:t> | </a:t>
            </a:r>
            <a:r>
              <a:rPr u="sng">
                <a:hlinkClick r:id="rId7" invalidUrl="" action="" tgtFrame="" tooltip="" history="1" highlightClick="0" endSnd="0"/>
              </a:rPr>
              <a:t>Ankit Chaudhary</a:t>
            </a:r>
            <a:r>
              <a:t> | </a:t>
            </a:r>
            <a:r>
              <a:rPr u="sng">
                <a:hlinkClick r:id="rId8" invalidUrl="" action="" tgtFrame="" tooltip="" history="1" highlightClick="0" endSnd="0"/>
              </a:rPr>
              <a:t>Omm Jagga</a:t>
            </a:r>
            <a:r>
              <a:t> | </a:t>
            </a:r>
            <a:r>
              <a:rPr u="sng">
                <a:hlinkClick r:id="rId9" invalidUrl="" action="" tgtFrame="" tooltip="" history="1" highlightClick="0" endSnd="0"/>
              </a:rPr>
              <a:t>Kartikay Chiranjeev Gupta</a:t>
            </a:r>
          </a:p>
        </p:txBody>
      </p:sp>
      <p:sp>
        <p:nvSpPr>
          <p:cNvPr id="124" name="Line"/>
          <p:cNvSpPr/>
          <p:nvPr/>
        </p:nvSpPr>
        <p:spPr>
          <a:xfrm>
            <a:off x="1032355" y="12225077"/>
            <a:ext cx="22319290" cy="1"/>
          </a:xfrm>
          <a:prstGeom prst="line">
            <a:avLst/>
          </a:prstGeom>
          <a:ln w="12700">
            <a:solidFill>
              <a:srgbClr val="FFFFFF"/>
            </a:solidFill>
            <a:miter lim="400000"/>
          </a:ln>
        </p:spPr>
        <p:txBody>
          <a:bodyPr lIns="50800" tIns="50800" rIns="50800" bIns="50800" anchor="ctr"/>
          <a:lstStyle/>
          <a:p>
            <a:pPr>
              <a:defRPr sz="5000"/>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PLANT MODEL…"/>
          <p:cNvSpPr txBox="1"/>
          <p:nvPr/>
        </p:nvSpPr>
        <p:spPr>
          <a:xfrm>
            <a:off x="518262" y="637088"/>
            <a:ext cx="11008328" cy="118783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634999" indent="-634999" algn="just">
              <a:spcBef>
                <a:spcPts val="5100"/>
              </a:spcBef>
              <a:buSzPct val="30000"/>
              <a:buBlip>
                <a:blip r:embed="rId2"/>
              </a:buBlip>
              <a:defRPr b="1" sz="5500">
                <a:latin typeface="Helvetica Neue"/>
                <a:ea typeface="Helvetica Neue"/>
                <a:cs typeface="Helvetica Neue"/>
                <a:sym typeface="Helvetica Neue"/>
              </a:defRPr>
            </a:pPr>
            <a:r>
              <a:t>PLANT MODEL</a:t>
            </a:r>
          </a:p>
          <a:p>
            <a:pPr algn="just" defTabSz="457200">
              <a:spcBef>
                <a:spcPts val="1200"/>
              </a:spcBef>
              <a:defRPr sz="4000">
                <a:effectLst/>
                <a:latin typeface="Times New Roman"/>
                <a:ea typeface="Times New Roman"/>
                <a:cs typeface="Times New Roman"/>
                <a:sym typeface="Times New Roman"/>
              </a:defRPr>
            </a:pPr>
            <a:r>
              <a:t>Our system combine two approaches, plant and feedback model, to design trajectory and control model of a quadrotor UAV. This combined approach will help the model design to be much efficient. </a:t>
            </a:r>
            <a:endParaRPr>
              <a:latin typeface="Times Roman"/>
              <a:ea typeface="Times Roman"/>
              <a:cs typeface="Times Roman"/>
              <a:sym typeface="Times Roman"/>
            </a:endParaRPr>
          </a:p>
          <a:p>
            <a:pPr algn="just" defTabSz="457200">
              <a:spcBef>
                <a:spcPts val="1200"/>
              </a:spcBef>
              <a:defRPr sz="4000">
                <a:effectLst/>
                <a:latin typeface="Times New Roman"/>
                <a:ea typeface="Times New Roman"/>
                <a:cs typeface="Times New Roman"/>
                <a:sym typeface="Times New Roman"/>
              </a:defRPr>
            </a:pPr>
            <a:r>
              <a:t>In our plant model approach, mathematical model for dynamics of drone with respect to Z and Y plane are constructed. </a:t>
            </a:r>
          </a:p>
          <a:p>
            <a:pPr marL="634999" indent="-634999" algn="just">
              <a:spcBef>
                <a:spcPts val="5100"/>
              </a:spcBef>
              <a:buSzPct val="30000"/>
              <a:buBlip>
                <a:blip r:embed="rId2"/>
              </a:buBlip>
              <a:defRPr b="1" sz="5500">
                <a:latin typeface="Helvetica Neue"/>
                <a:ea typeface="Helvetica Neue"/>
                <a:cs typeface="Helvetica Neue"/>
                <a:sym typeface="Helvetica Neue"/>
              </a:defRPr>
            </a:pPr>
          </a:p>
          <a:p>
            <a:pPr marL="634999" indent="-634999" algn="just">
              <a:spcBef>
                <a:spcPts val="5100"/>
              </a:spcBef>
              <a:buSzPct val="30000"/>
              <a:buBlip>
                <a:blip r:embed="rId2"/>
              </a:buBlip>
              <a:defRPr b="1" sz="5500">
                <a:latin typeface="Helvetica Neue"/>
                <a:ea typeface="Helvetica Neue"/>
                <a:cs typeface="Helvetica Neue"/>
                <a:sym typeface="Helvetica Neue"/>
              </a:defRPr>
            </a:pPr>
            <a:r>
              <a:t>FEEDBACK SYSTEM</a:t>
            </a:r>
          </a:p>
          <a:p>
            <a:pPr algn="just" defTabSz="457200">
              <a:spcBef>
                <a:spcPts val="1200"/>
              </a:spcBef>
              <a:defRPr sz="4000">
                <a:effectLst/>
                <a:latin typeface="Times New Roman"/>
                <a:ea typeface="Times New Roman"/>
                <a:cs typeface="Times New Roman"/>
                <a:sym typeface="Times New Roman"/>
              </a:defRPr>
            </a:pPr>
            <a:r>
              <a:t>The open-loop configuration is not efficient to change the thrust, moment and roll angle of the quadrotor depending upon the error between desired co-ordinate and actual rotor position. Hence a PID feedback system is employed in quadrotor control system</a:t>
            </a:r>
          </a:p>
        </p:txBody>
      </p:sp>
      <p:pic>
        <p:nvPicPr>
          <p:cNvPr id="127" name="PHOTO-2021-12-06-22-42-07.jpg" descr="PHOTO-2021-12-06-22-42-07.jpg"/>
          <p:cNvPicPr>
            <a:picLocks noChangeAspect="1"/>
          </p:cNvPicPr>
          <p:nvPr/>
        </p:nvPicPr>
        <p:blipFill>
          <a:blip r:embed="rId3">
            <a:extLst/>
          </a:blip>
          <a:stretch>
            <a:fillRect/>
          </a:stretch>
        </p:blipFill>
        <p:spPr>
          <a:xfrm>
            <a:off x="12819725" y="6617632"/>
            <a:ext cx="9546022" cy="6246269"/>
          </a:xfrm>
          <a:prstGeom prst="rect">
            <a:avLst/>
          </a:prstGeom>
          <a:ln w="12700">
            <a:miter lim="400000"/>
          </a:ln>
        </p:spPr>
      </p:pic>
      <p:pic>
        <p:nvPicPr>
          <p:cNvPr id="128" name="Screenshot 2021-12-06 at 10.43.08 PM.png" descr="Screenshot 2021-12-06 at 10.43.08 PM.png"/>
          <p:cNvPicPr>
            <a:picLocks noChangeAspect="1"/>
          </p:cNvPicPr>
          <p:nvPr/>
        </p:nvPicPr>
        <p:blipFill>
          <a:blip r:embed="rId4">
            <a:extLst/>
          </a:blip>
          <a:stretch>
            <a:fillRect/>
          </a:stretch>
        </p:blipFill>
        <p:spPr>
          <a:xfrm>
            <a:off x="12838212" y="399027"/>
            <a:ext cx="9509048" cy="5949511"/>
          </a:xfrm>
          <a:prstGeom prst="rect">
            <a:avLst/>
          </a:prstGeom>
          <a:ln w="12700">
            <a:miter lim="400000"/>
          </a:ln>
        </p:spPr>
      </p:pic>
      <p:pic>
        <p:nvPicPr>
          <p:cNvPr id="129" name="Screenshot 2021-12-06 at 10.45.21 PM.png" descr="Screenshot 2021-12-06 at 10.45.21 PM.png"/>
          <p:cNvPicPr>
            <a:picLocks noChangeAspect="1"/>
          </p:cNvPicPr>
          <p:nvPr/>
        </p:nvPicPr>
        <p:blipFill>
          <a:blip r:embed="rId5">
            <a:extLst/>
          </a:blip>
          <a:stretch>
            <a:fillRect/>
          </a:stretch>
        </p:blipFill>
        <p:spPr>
          <a:xfrm>
            <a:off x="17981647" y="1526037"/>
            <a:ext cx="4151592" cy="2379962"/>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1" name="ed0ee8c3-3ef2-499c-977f-ab3bb2c231fc.JPG" descr="ed0ee8c3-3ef2-499c-977f-ab3bb2c231fc.JPG"/>
          <p:cNvPicPr>
            <a:picLocks noChangeAspect="1"/>
          </p:cNvPicPr>
          <p:nvPr/>
        </p:nvPicPr>
        <p:blipFill>
          <a:blip r:embed="rId2">
            <a:extLst/>
          </a:blip>
          <a:stretch>
            <a:fillRect/>
          </a:stretch>
        </p:blipFill>
        <p:spPr>
          <a:xfrm>
            <a:off x="12602721" y="350810"/>
            <a:ext cx="11280312" cy="6019104"/>
          </a:xfrm>
          <a:prstGeom prst="rect">
            <a:avLst/>
          </a:prstGeom>
          <a:ln w="12700">
            <a:miter lim="400000"/>
          </a:ln>
        </p:spPr>
      </p:pic>
      <p:pic>
        <p:nvPicPr>
          <p:cNvPr id="132" name="2dd223af-1bdd-418e-ae9f-79f5626e3ee3.JPG" descr="2dd223af-1bdd-418e-ae9f-79f5626e3ee3.JPG"/>
          <p:cNvPicPr>
            <a:picLocks noChangeAspect="1"/>
          </p:cNvPicPr>
          <p:nvPr/>
        </p:nvPicPr>
        <p:blipFill>
          <a:blip r:embed="rId3">
            <a:extLst/>
          </a:blip>
          <a:stretch>
            <a:fillRect/>
          </a:stretch>
        </p:blipFill>
        <p:spPr>
          <a:xfrm>
            <a:off x="518326" y="350810"/>
            <a:ext cx="11230980" cy="6019104"/>
          </a:xfrm>
          <a:prstGeom prst="rect">
            <a:avLst/>
          </a:prstGeom>
          <a:ln w="12700">
            <a:miter lim="400000"/>
          </a:ln>
        </p:spPr>
      </p:pic>
      <p:pic>
        <p:nvPicPr>
          <p:cNvPr id="133" name="c0033dfb-ec77-4d5e-8811-91b7054952f7.JPG" descr="c0033dfb-ec77-4d5e-8811-91b7054952f7.JPG"/>
          <p:cNvPicPr>
            <a:picLocks noChangeAspect="1"/>
          </p:cNvPicPr>
          <p:nvPr/>
        </p:nvPicPr>
        <p:blipFill>
          <a:blip r:embed="rId4">
            <a:extLst/>
          </a:blip>
          <a:stretch>
            <a:fillRect/>
          </a:stretch>
        </p:blipFill>
        <p:spPr>
          <a:xfrm>
            <a:off x="6560091" y="6884778"/>
            <a:ext cx="11263818" cy="6019104"/>
          </a:xfrm>
          <a:prstGeom prst="rect">
            <a:avLst/>
          </a:prstGeom>
          <a:ln w="12700">
            <a:miter lim="400000"/>
          </a:ln>
        </p:spPr>
      </p:pic>
      <p:sp>
        <p:nvSpPr>
          <p:cNvPr id="134" name="Result 1. Input trajectory vs Output from plant for Z plane"/>
          <p:cNvSpPr txBox="1"/>
          <p:nvPr/>
        </p:nvSpPr>
        <p:spPr>
          <a:xfrm>
            <a:off x="2343250" y="6349999"/>
            <a:ext cx="7581132"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spcBef>
                <a:spcPts val="1200"/>
              </a:spcBef>
              <a:defRPr i="1" sz="2500">
                <a:latin typeface="Times Roman"/>
                <a:ea typeface="Times Roman"/>
                <a:cs typeface="Times Roman"/>
                <a:sym typeface="Times Roman"/>
              </a:defRPr>
            </a:lvl1pPr>
          </a:lstStyle>
          <a:p>
            <a:pPr>
              <a:defRPr>
                <a:effectLst/>
              </a:defRPr>
            </a:pPr>
            <a:r>
              <a:t>Result 1. Input trajectory vs Output from plant for Z plane </a:t>
            </a:r>
            <a:endParaRPr i="0"/>
          </a:p>
        </p:txBody>
      </p:sp>
      <p:sp>
        <p:nvSpPr>
          <p:cNvPr id="135" name="Result 2. Input trajectory vs Output from plant for Y plane"/>
          <p:cNvSpPr txBox="1"/>
          <p:nvPr/>
        </p:nvSpPr>
        <p:spPr>
          <a:xfrm>
            <a:off x="14452311" y="6349999"/>
            <a:ext cx="7581132"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spcBef>
                <a:spcPts val="1200"/>
              </a:spcBef>
              <a:defRPr i="1" sz="2500">
                <a:latin typeface="Times Roman"/>
                <a:ea typeface="Times Roman"/>
                <a:cs typeface="Times Roman"/>
                <a:sym typeface="Times Roman"/>
              </a:defRPr>
            </a:lvl1pPr>
          </a:lstStyle>
          <a:p>
            <a:pPr>
              <a:defRPr>
                <a:effectLst/>
              </a:defRPr>
            </a:pPr>
            <a:r>
              <a:t>Result 2. Input trajectory vs Output from plant for Y plane </a:t>
            </a:r>
            <a:endParaRPr i="0"/>
          </a:p>
        </p:txBody>
      </p:sp>
      <p:sp>
        <p:nvSpPr>
          <p:cNvPr id="136" name="Result 3. Input roll angle vs Output angle from plant"/>
          <p:cNvSpPr txBox="1"/>
          <p:nvPr/>
        </p:nvSpPr>
        <p:spPr>
          <a:xfrm>
            <a:off x="8764435" y="12985102"/>
            <a:ext cx="6855130"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spcBef>
                <a:spcPts val="1200"/>
              </a:spcBef>
              <a:defRPr i="1" sz="2500">
                <a:latin typeface="Times Roman"/>
                <a:ea typeface="Times Roman"/>
                <a:cs typeface="Times Roman"/>
                <a:sym typeface="Times Roman"/>
              </a:defRPr>
            </a:lvl1pPr>
          </a:lstStyle>
          <a:p>
            <a:pPr>
              <a:defRPr>
                <a:effectLst/>
              </a:defRPr>
            </a:pPr>
            <a:r>
              <a:t>Result 3. Input roll angle vs Output angle from plant </a:t>
            </a:r>
            <a:endParaRPr i="0"/>
          </a:p>
        </p:txBody>
      </p:sp>
    </p:spTree>
  </p:cSld>
  <p:clrMapOvr>
    <a:masterClrMapping/>
  </p:clrMapOvr>
  <p:transition xmlns:p14="http://schemas.microsoft.com/office/powerpoint/2010/main" spd="med" advClick="1"/>
</p:sld>
</file>

<file path=ppt/theme/_rels/theme1.xml.rels><?xml version="1.0" encoding="UTF-8"?>
<Relationships xmlns="http://schemas.openxmlformats.org/package/2006/relationships"><Relationship Id="rId1" Type="http://schemas.openxmlformats.org/officeDocument/2006/relationships/image" Target="../media/image2.png"/></Relationships>

</file>

<file path=ppt/theme/_rels/theme2.xml.rels><?xml version="1.0" encoding="UTF-8"?>
<Relationships xmlns="http://schemas.openxmlformats.org/package/2006/relationships"><Relationship Id="rId1" Type="http://schemas.openxmlformats.org/officeDocument/2006/relationships/image" Target="../media/image3.png"/></Relationships>

</file>

<file path=ppt/theme/theme1.xml><?xml version="1.0" encoding="utf-8"?>
<a:theme xmlns:a="http://schemas.openxmlformats.org/drawingml/2006/main" xmlns:r="http://schemas.openxmlformats.org/officeDocument/2006/relationships" name="Industrial">
  <a:themeElements>
    <a:clrScheme name="Industrial">
      <a:dk1>
        <a:srgbClr val="BC00FF"/>
      </a:dk1>
      <a:lt1>
        <a:srgbClr val="FFFFFF"/>
      </a:lt1>
      <a:dk2>
        <a:srgbClr val="53585F"/>
      </a:dk2>
      <a:lt2>
        <a:srgbClr val="DCDEE0"/>
      </a:lt2>
      <a:accent1>
        <a:srgbClr val="0073CF"/>
      </a:accent1>
      <a:accent2>
        <a:srgbClr val="1A941F"/>
      </a:accent2>
      <a:accent3>
        <a:srgbClr val="DCBD23"/>
      </a:accent3>
      <a:accent4>
        <a:srgbClr val="DE6A10"/>
      </a:accent4>
      <a:accent5>
        <a:srgbClr val="C82506"/>
      </a:accent5>
      <a:accent6>
        <a:srgbClr val="773F9B"/>
      </a:accent6>
      <a:hlink>
        <a:srgbClr val="0000FF"/>
      </a:hlink>
      <a:folHlink>
        <a:srgbClr val="FF00FF"/>
      </a:folHlink>
    </a:clrScheme>
    <a:fontScheme name="Industrial">
      <a:majorFont>
        <a:latin typeface="Helvetica Neue Light"/>
        <a:ea typeface="Helvetica Neue Light"/>
        <a:cs typeface="Helvetica Neue Light"/>
      </a:majorFont>
      <a:minorFont>
        <a:latin typeface="Helvetica Neue Light"/>
        <a:ea typeface="Helvetica Neue Light"/>
        <a:cs typeface="Helvetica Neue Light"/>
      </a:minorFont>
    </a:fontScheme>
    <a:fmtScheme name="Indust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Industrial">
  <a:themeElements>
    <a:clrScheme name="Industrial">
      <a:dk1>
        <a:srgbClr val="000000"/>
      </a:dk1>
      <a:lt1>
        <a:srgbClr val="FFFFFF"/>
      </a:lt1>
      <a:dk2>
        <a:srgbClr val="53585F"/>
      </a:dk2>
      <a:lt2>
        <a:srgbClr val="DCDEE0"/>
      </a:lt2>
      <a:accent1>
        <a:srgbClr val="0073CF"/>
      </a:accent1>
      <a:accent2>
        <a:srgbClr val="1A941F"/>
      </a:accent2>
      <a:accent3>
        <a:srgbClr val="DCBD23"/>
      </a:accent3>
      <a:accent4>
        <a:srgbClr val="DE6A10"/>
      </a:accent4>
      <a:accent5>
        <a:srgbClr val="C82506"/>
      </a:accent5>
      <a:accent6>
        <a:srgbClr val="773F9B"/>
      </a:accent6>
      <a:hlink>
        <a:srgbClr val="0000FF"/>
      </a:hlink>
      <a:folHlink>
        <a:srgbClr val="FF00FF"/>
      </a:folHlink>
    </a:clrScheme>
    <a:fontScheme name="Industrial">
      <a:majorFont>
        <a:latin typeface="Helvetica Neue Light"/>
        <a:ea typeface="Helvetica Neue Light"/>
        <a:cs typeface="Helvetica Neue Light"/>
      </a:majorFont>
      <a:minorFont>
        <a:latin typeface="Helvetica Neue Light"/>
        <a:ea typeface="Helvetica Neue Light"/>
        <a:cs typeface="Helvetica Neue Light"/>
      </a:minorFont>
    </a:fontScheme>
    <a:fmtScheme name="Indust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