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vepreet kaur" initials="lk" lastIdx="1" clrIdx="0">
    <p:extLst>
      <p:ext uri="{19B8F6BF-5375-455C-9EA6-DF929625EA0E}">
        <p15:presenceInfo xmlns:p15="http://schemas.microsoft.com/office/powerpoint/2012/main" xmlns="" userId="2870a2aa9618d6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53" autoAdjust="0"/>
    <p:restoredTop sz="94660"/>
  </p:normalViewPr>
  <p:slideViewPr>
    <p:cSldViewPr snapToGrid="0">
      <p:cViewPr>
        <p:scale>
          <a:sx n="100" d="100"/>
          <a:sy n="100" d="100"/>
        </p:scale>
        <p:origin x="-840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10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3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1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26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849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848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83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89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23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69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45C3-BE0C-4F60-A98E-3BC643B404E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8E16-D146-4E31-A827-5688354B8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16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0"/>
            <a:ext cx="4945487" cy="342577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VOICE CONTROLLER CAR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52" y="3541690"/>
            <a:ext cx="5615189" cy="3316310"/>
          </a:xfrm>
        </p:spPr>
        <p:txBody>
          <a:bodyPr>
            <a:normAutofit/>
          </a:bodyPr>
          <a:lstStyle/>
          <a:p>
            <a:endParaRPr lang="en-US" sz="28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Arbind</a:t>
            </a:r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sah</a:t>
            </a:r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19BEM1056        </a:t>
            </a:r>
          </a:p>
          <a:p>
            <a:r>
              <a:rPr lang="en-US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Gursevak</a:t>
            </a:r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singh</a:t>
            </a:r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19BEM1054</a:t>
            </a:r>
          </a:p>
          <a:p>
            <a:r>
              <a:rPr lang="en-US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Harjaap</a:t>
            </a:r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singh</a:t>
            </a:r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19BEM1019</a:t>
            </a:r>
          </a:p>
          <a:p>
            <a:r>
              <a:rPr lang="en-US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Arush</a:t>
            </a:r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19BEM105</a:t>
            </a:r>
          </a:p>
          <a:p>
            <a:r>
              <a:rPr lang="en-US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Rajan</a:t>
            </a:r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19BEM1024</a:t>
            </a:r>
          </a:p>
          <a:p>
            <a:endParaRPr lang="en-US" sz="5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5639" y="90151"/>
            <a:ext cx="6928834" cy="34515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49077" y="3730109"/>
            <a:ext cx="49153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Students, CU,</a:t>
            </a:r>
          </a:p>
          <a:p>
            <a:r>
              <a:rPr lang="en-US" sz="2800" dirty="0" err="1" smtClean="0"/>
              <a:t>Kharar</a:t>
            </a:r>
            <a:r>
              <a:rPr lang="en-US" sz="2800" dirty="0" smtClean="0"/>
              <a:t> Punjab </a:t>
            </a:r>
          </a:p>
          <a:p>
            <a:r>
              <a:rPr lang="en-US" sz="2800" dirty="0" smtClean="0"/>
              <a:t>Requirement analyst</a:t>
            </a:r>
          </a:p>
          <a:p>
            <a:r>
              <a:rPr lang="en-US" sz="2800" dirty="0" smtClean="0"/>
              <a:t>Coding </a:t>
            </a:r>
          </a:p>
          <a:p>
            <a:r>
              <a:rPr lang="en-US" sz="2800" dirty="0" smtClean="0"/>
              <a:t>Framework design</a:t>
            </a:r>
          </a:p>
          <a:p>
            <a:r>
              <a:rPr lang="en-US" sz="2800" dirty="0" smtClean="0"/>
              <a:t>Report and </a:t>
            </a:r>
            <a:r>
              <a:rPr lang="en-US" sz="2800" dirty="0" err="1" smtClean="0"/>
              <a:t>ppt</a:t>
            </a:r>
            <a:r>
              <a:rPr lang="en-US" sz="2800" dirty="0" smtClean="0"/>
              <a:t>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98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948" y="474345"/>
            <a:ext cx="1187313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600" dirty="0" smtClean="0"/>
              <a:t>                  ABRTRACT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 This project builds a voice controlled car that can be controlled by voice commands which reacts in accordance to the corresponding voice command. </a:t>
            </a:r>
            <a:r>
              <a:rPr lang="en-US" sz="2400" dirty="0" smtClean="0"/>
              <a:t>Simple </a:t>
            </a:r>
            <a:r>
              <a:rPr lang="en-US" sz="2400" dirty="0" smtClean="0"/>
              <a:t>voice commands like </a:t>
            </a:r>
            <a:r>
              <a:rPr lang="en-US" sz="2400" dirty="0" smtClean="0"/>
              <a:t>DANCE , </a:t>
            </a:r>
            <a:r>
              <a:rPr lang="en-US" sz="2400" dirty="0" smtClean="0"/>
              <a:t>left</a:t>
            </a:r>
            <a:r>
              <a:rPr lang="en-US" sz="2400" dirty="0" smtClean="0"/>
              <a:t>, right, forward, back, </a:t>
            </a:r>
            <a:r>
              <a:rPr lang="en-US" sz="2400" dirty="0" smtClean="0"/>
              <a:t>stop, red light , right side yellow and so on.. </a:t>
            </a:r>
            <a:r>
              <a:rPr lang="en-US" sz="2400" dirty="0" smtClean="0"/>
              <a:t>are used to run the car. These commands are given to Bluetooth module via </a:t>
            </a:r>
            <a:r>
              <a:rPr lang="en-US" sz="2400" dirty="0" smtClean="0"/>
              <a:t>to</a:t>
            </a:r>
            <a:r>
              <a:rPr lang="en-US" sz="2400" dirty="0" smtClean="0"/>
              <a:t> </a:t>
            </a:r>
            <a:r>
              <a:rPr lang="en-US" sz="2400" dirty="0" smtClean="0"/>
              <a:t>android application. The Bluetooth module and control unit are combined to store and test the voice commands. When an instruction for the automobile (car) is identified, a command message is sent to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</a:t>
            </a:r>
            <a:r>
              <a:rPr lang="en-US" sz="2400" dirty="0" smtClean="0"/>
              <a:t>, </a:t>
            </a:r>
            <a:r>
              <a:rPr lang="en-US" sz="2400" dirty="0" smtClean="0"/>
              <a:t>This command is analyzed by the microcontroller </a:t>
            </a:r>
            <a:r>
              <a:rPr lang="en-US" sz="2400" dirty="0" smtClean="0"/>
              <a:t>of </a:t>
            </a:r>
            <a:r>
              <a:rPr lang="en-US" sz="2400" dirty="0" err="1" smtClean="0"/>
              <a:t>arudino</a:t>
            </a:r>
            <a:r>
              <a:rPr lang="en-US" sz="2400" dirty="0" smtClean="0"/>
              <a:t> and </a:t>
            </a:r>
            <a:r>
              <a:rPr lang="en-US" sz="2400" dirty="0" smtClean="0"/>
              <a:t>followed </a:t>
            </a:r>
            <a:r>
              <a:rPr lang="en-US" sz="2400" dirty="0" smtClean="0"/>
              <a:t>up, </a:t>
            </a:r>
            <a:r>
              <a:rPr lang="en-US" sz="2400" dirty="0" smtClean="0"/>
              <a:t>In </a:t>
            </a:r>
            <a:r>
              <a:rPr lang="en-US" sz="2400" dirty="0" smtClean="0"/>
              <a:t>the car, </a:t>
            </a:r>
            <a:r>
              <a:rPr lang="en-US" sz="2400" dirty="0" smtClean="0"/>
              <a:t>Image processing can be utilized to become aware of the shade and the obstacles. This work has been limited to the </a:t>
            </a:r>
            <a:r>
              <a:rPr lang="en-US" sz="2400" dirty="0" err="1" smtClean="0"/>
              <a:t>ZigBee</a:t>
            </a:r>
            <a:r>
              <a:rPr lang="en-US" sz="2400" dirty="0" smtClean="0"/>
              <a:t> system in the short-range (100mts range), and is linked to the car over long distance via long-range module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083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2905" y="527264"/>
            <a:ext cx="7010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Keywords:</a:t>
            </a:r>
          </a:p>
          <a:p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/>
              <a:t>A</a:t>
            </a:r>
            <a:r>
              <a:rPr lang="en-US" sz="2000" dirty="0" err="1" smtClean="0"/>
              <a:t>rduino</a:t>
            </a:r>
            <a:r>
              <a:rPr lang="en-US" sz="2000" dirty="0" smtClean="0"/>
              <a:t> UNO, Bluetooth module, Image processing, </a:t>
            </a:r>
            <a:r>
              <a:rPr lang="en-US" sz="2000" dirty="0" err="1" smtClean="0"/>
              <a:t>zigbee</a:t>
            </a:r>
            <a:r>
              <a:rPr lang="en-US" sz="2000" dirty="0" smtClean="0"/>
              <a:t> system, </a:t>
            </a:r>
            <a:r>
              <a:rPr lang="en-US" sz="2000" dirty="0" smtClean="0"/>
              <a:t>speech recognition.</a:t>
            </a:r>
          </a:p>
          <a:p>
            <a:endParaRPr lang="en-US" dirty="0" smtClean="0"/>
          </a:p>
          <a:p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INTRODUCTION:</a:t>
            </a:r>
          </a:p>
          <a:p>
            <a:r>
              <a:rPr lang="en-US" sz="2000" dirty="0" smtClean="0"/>
              <a:t>This project is related to a voice controlled car, which </a:t>
            </a:r>
          </a:p>
          <a:p>
            <a:r>
              <a:rPr lang="en-US" sz="2000" dirty="0" smtClean="0"/>
              <a:t>makes this project speech an important part of identifying </a:t>
            </a:r>
          </a:p>
          <a:p>
            <a:r>
              <a:rPr lang="en-US" sz="2000" dirty="0" smtClean="0"/>
              <a:t>commands and delivering them to the car via a wireless </a:t>
            </a:r>
          </a:p>
          <a:p>
            <a:r>
              <a:rPr lang="en-US" sz="2000" dirty="0" smtClean="0"/>
              <a:t>system. Identification of speech is also called as "automatic </a:t>
            </a:r>
          </a:p>
          <a:p>
            <a:r>
              <a:rPr lang="en-US" sz="2000" dirty="0" smtClean="0"/>
              <a:t>speech recognition (ASR)".This undertaking has numerous </a:t>
            </a:r>
          </a:p>
          <a:p>
            <a:r>
              <a:rPr lang="en-US" sz="2000" dirty="0" smtClean="0"/>
              <a:t>elements like, interaction between laptop and </a:t>
            </a:r>
          </a:p>
          <a:p>
            <a:r>
              <a:rPr lang="en-US" sz="2000" dirty="0" smtClean="0"/>
              <a:t>microprocessor, input and understanding of speech, Wireless </a:t>
            </a:r>
          </a:p>
          <a:p>
            <a:r>
              <a:rPr lang="en-US" sz="2000" dirty="0" smtClean="0"/>
              <a:t>numerical data distribution microprocessor to </a:t>
            </a:r>
          </a:p>
          <a:p>
            <a:r>
              <a:rPr lang="en-US" sz="2000" dirty="0" smtClean="0"/>
              <a:t>microprocessor, the control of several motors using </a:t>
            </a:r>
          </a:p>
          <a:p>
            <a:r>
              <a:rPr lang="en-US" sz="2000" dirty="0" smtClean="0"/>
              <a:t>microprocessors.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454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773" y="0"/>
            <a:ext cx="11721469" cy="1301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PROBLEM STATEMENT</a:t>
            </a:r>
          </a:p>
          <a:p>
            <a:endParaRPr lang="en-US" dirty="0" smtClean="0"/>
          </a:p>
          <a:p>
            <a:r>
              <a:rPr lang="en-US" sz="3200" dirty="0" smtClean="0"/>
              <a:t>  In </a:t>
            </a:r>
            <a:r>
              <a:rPr lang="en-US" sz="3200" dirty="0" smtClean="0"/>
              <a:t>today’s time technology is growing rapidly, so everyone wants </a:t>
            </a:r>
            <a:r>
              <a:rPr lang="en-US" sz="3200" dirty="0" smtClean="0"/>
              <a:t>        everything </a:t>
            </a:r>
            <a:r>
              <a:rPr lang="en-US" sz="3200" dirty="0" smtClean="0"/>
              <a:t>to be automated, using the same old technique to </a:t>
            </a:r>
            <a:endParaRPr lang="en-US" sz="3200" dirty="0" smtClean="0"/>
          </a:p>
          <a:p>
            <a:r>
              <a:rPr lang="en-US" sz="3200" dirty="0" smtClean="0"/>
              <a:t>control </a:t>
            </a:r>
            <a:r>
              <a:rPr lang="en-US" sz="3200" dirty="0" smtClean="0"/>
              <a:t>or </a:t>
            </a:r>
            <a:r>
              <a:rPr lang="en-US" sz="3200" dirty="0" smtClean="0"/>
              <a:t>use </a:t>
            </a:r>
            <a:r>
              <a:rPr lang="en-US" sz="3200" dirty="0" smtClean="0"/>
              <a:t>car is very old class, so people find it really </a:t>
            </a:r>
            <a:r>
              <a:rPr lang="en-US" sz="3200" dirty="0" smtClean="0"/>
              <a:t>time consuming.</a:t>
            </a:r>
          </a:p>
          <a:p>
            <a:r>
              <a:rPr lang="en-US" sz="3200" dirty="0" smtClean="0"/>
              <a:t>*People </a:t>
            </a:r>
            <a:r>
              <a:rPr lang="en-US" sz="3200" dirty="0" smtClean="0"/>
              <a:t>who’s are handicap or not able to drive car, this project will be </a:t>
            </a:r>
            <a:r>
              <a:rPr lang="en-US" sz="3200" dirty="0" smtClean="0"/>
              <a:t>  very </a:t>
            </a:r>
            <a:r>
              <a:rPr lang="en-US" sz="3200" dirty="0" smtClean="0"/>
              <a:t>helpful for them.</a:t>
            </a:r>
          </a:p>
          <a:p>
            <a:r>
              <a:rPr lang="en-US" sz="3200" dirty="0" smtClean="0"/>
              <a:t>Also </a:t>
            </a:r>
            <a:r>
              <a:rPr lang="en-US" sz="3200" dirty="0" smtClean="0"/>
              <a:t>ELON MUSK has also introduced the tesla cars because, of the also public has become so impatient in every case.</a:t>
            </a:r>
          </a:p>
          <a:p>
            <a:r>
              <a:rPr lang="en-US" sz="3200" dirty="0" smtClean="0"/>
              <a:t>To overcome all these problems, this smart home allows them to control their </a:t>
            </a:r>
            <a:r>
              <a:rPr lang="en-US" sz="3200" dirty="0" smtClean="0"/>
              <a:t>car </a:t>
            </a:r>
            <a:r>
              <a:rPr lang="en-US" sz="3200" dirty="0" smtClean="0"/>
              <a:t>on any smart device or even on our voice </a:t>
            </a:r>
            <a:endParaRPr lang="en-US" sz="3200" dirty="0" smtClean="0"/>
          </a:p>
          <a:p>
            <a:r>
              <a:rPr lang="en-US" sz="3200" dirty="0" smtClean="0"/>
              <a:t>(smart </a:t>
            </a:r>
            <a:r>
              <a:rPr lang="en-US" sz="3200" dirty="0" smtClean="0"/>
              <a:t>phone etc</a:t>
            </a:r>
            <a:r>
              <a:rPr lang="en-US" sz="3200" dirty="0"/>
              <a:t> </a:t>
            </a:r>
            <a:r>
              <a:rPr lang="en-US" sz="3200" dirty="0" smtClean="0"/>
              <a:t>) .</a:t>
            </a:r>
          </a:p>
          <a:p>
            <a:endParaRPr lang="en-US" sz="3200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3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27" y="970283"/>
            <a:ext cx="11067794" cy="53182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8057" y="367784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Block diagram of voice controlled 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car 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4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65481" y="1082842"/>
            <a:ext cx="9217320" cy="5209494"/>
            <a:chOff x="-28" y="0"/>
            <a:chExt cx="14428" cy="810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727" y="374"/>
              <a:ext cx="13407" cy="1006"/>
            </a:xfrm>
            <a:prstGeom prst="rect">
              <a:avLst/>
            </a:prstGeom>
            <a:solidFill>
              <a:srgbClr val="426864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0" cy="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" y="175"/>
              <a:ext cx="13773" cy="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5028639" y="355084"/>
            <a:ext cx="24128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Working</a:t>
            </a:r>
            <a:endParaRPr lang="en-US" sz="4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182685" y="1051034"/>
            <a:ext cx="9637715" cy="540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132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23d9d558-0fa0-457e-af3b-310e2a050cc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0841" y="285750"/>
            <a:ext cx="5757334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8925" y="3820727"/>
            <a:ext cx="5062199" cy="2732224"/>
          </a:xfrm>
          <a:prstGeom prst="rect">
            <a:avLst/>
          </a:prstGeom>
        </p:spPr>
      </p:pic>
      <p:pic>
        <p:nvPicPr>
          <p:cNvPr id="7" name="Picture 6" descr="IMG201712290706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8150" y="190500"/>
            <a:ext cx="5514975" cy="3102173"/>
          </a:xfrm>
          <a:prstGeom prst="rect">
            <a:avLst/>
          </a:prstGeom>
        </p:spPr>
      </p:pic>
      <p:pic>
        <p:nvPicPr>
          <p:cNvPr id="8" name="Picture 7" descr="IMG2018031711333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1975" y="3581401"/>
            <a:ext cx="5638799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58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7.jpeg" descr="Screenshot_2019-11-12-12-04-15-696_appinventor.ai_cempehlivan92.Arduino_Sesli_Kontrol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41" y="606937"/>
            <a:ext cx="3786386" cy="33358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87122" y="117499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                        </a:t>
            </a:r>
            <a:r>
              <a:rPr lang="en-US" sz="4000" dirty="0" smtClean="0"/>
              <a:t>Results</a:t>
            </a:r>
          </a:p>
          <a:p>
            <a:endParaRPr lang="en-US" sz="2000" dirty="0"/>
          </a:p>
          <a:p>
            <a:r>
              <a:rPr lang="en-US" sz="2800" dirty="0" smtClean="0"/>
              <a:t>Aiming 8.5 million profit in next 5 years </a:t>
            </a:r>
          </a:p>
          <a:p>
            <a:r>
              <a:rPr lang="en-US" sz="2800" dirty="0" smtClean="0"/>
              <a:t>Voice </a:t>
            </a:r>
            <a:r>
              <a:rPr lang="en-US" sz="2800" dirty="0"/>
              <a:t>controlled car is working and all the functions are followed by the bot. </a:t>
            </a:r>
            <a:r>
              <a:rPr lang="en-US" sz="2800" dirty="0" smtClean="0"/>
              <a:t>Unlike </a:t>
            </a:r>
            <a:r>
              <a:rPr lang="en-US" sz="2800" dirty="0"/>
              <a:t>DTMF robot, the car is connected to the mobile phone wirelessly making it comfortable to the user to control the </a:t>
            </a:r>
            <a:r>
              <a:rPr lang="en-US" sz="2800" dirty="0" smtClean="0"/>
              <a:t>car. Control </a:t>
            </a:r>
            <a:r>
              <a:rPr lang="en-US" sz="2800" dirty="0"/>
              <a:t>car is working </a:t>
            </a:r>
            <a:r>
              <a:rPr lang="en-US" sz="2800" dirty="0" smtClean="0"/>
              <a:t> </a:t>
            </a:r>
            <a:r>
              <a:rPr lang="en-US" sz="2800" dirty="0"/>
              <a:t>on every feature like forward-backward left right it slide light </a:t>
            </a:r>
            <a:r>
              <a:rPr lang="en-US" sz="2800" dirty="0" err="1" smtClean="0"/>
              <a:t>redlight</a:t>
            </a:r>
            <a:r>
              <a:rPr lang="en-US" sz="2800" dirty="0" smtClean="0"/>
              <a:t> </a:t>
            </a:r>
            <a:r>
              <a:rPr lang="en-US" sz="2800" dirty="0"/>
              <a:t>dance many </a:t>
            </a:r>
            <a:r>
              <a:rPr lang="en-US" sz="2800" dirty="0" smtClean="0"/>
              <a:t>more.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85348" y="13600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Status Connected</a:t>
            </a: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3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67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496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VOICE CONTROLLER CAR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lovepreet kaur</dc:creator>
  <cp:lastModifiedBy>Windows User</cp:lastModifiedBy>
  <cp:revision>24</cp:revision>
  <dcterms:created xsi:type="dcterms:W3CDTF">2021-10-26T07:07:05Z</dcterms:created>
  <dcterms:modified xsi:type="dcterms:W3CDTF">2021-11-18T09:32:58Z</dcterms:modified>
</cp:coreProperties>
</file>