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17"/>
  </p:notesMasterIdLst>
  <p:handoutMasterIdLst>
    <p:handoutMasterId r:id="rId18"/>
  </p:handoutMasterIdLst>
  <p:sldIdLst>
    <p:sldId id="257" r:id="rId5"/>
    <p:sldId id="293" r:id="rId6"/>
    <p:sldId id="299" r:id="rId7"/>
    <p:sldId id="268" r:id="rId8"/>
    <p:sldId id="267" r:id="rId9"/>
    <p:sldId id="270" r:id="rId10"/>
    <p:sldId id="294" r:id="rId11"/>
    <p:sldId id="296" r:id="rId12"/>
    <p:sldId id="298" r:id="rId13"/>
    <p:sldId id="292" r:id="rId14"/>
    <p:sldId id="291" r:id="rId15"/>
    <p:sldId id="300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5" autoAdjust="0"/>
    <p:restoredTop sz="94660"/>
  </p:normalViewPr>
  <p:slideViewPr>
    <p:cSldViewPr>
      <p:cViewPr>
        <p:scale>
          <a:sx n="174" d="100"/>
          <a:sy n="174" d="100"/>
        </p:scale>
        <p:origin x="2923" y="1829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12/10/2021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pPr/>
              <a:t>12/10/2021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E8CB6-06F6-4477-8DFC-CAD6FACEEA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506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177" y="3886200"/>
            <a:ext cx="9141619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177" y="5124450"/>
            <a:ext cx="9141619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2178" y="6355080"/>
            <a:ext cx="3047206" cy="365760"/>
          </a:xfrm>
        </p:spPr>
        <p:txBody>
          <a:bodyPr/>
          <a:lstStyle>
            <a:lvl1pPr>
              <a:defRPr sz="1400"/>
            </a:lvl1pPr>
          </a:lstStyle>
          <a:p>
            <a:fld id="{F0DFD029-FB74-4578-B929-F66AA97659CA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3857" y="6355080"/>
            <a:ext cx="463175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114" y="6355080"/>
            <a:ext cx="1625177" cy="36576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186" y="3648075"/>
            <a:ext cx="975106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8883" y="5048250"/>
            <a:ext cx="975106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186" y="3648075"/>
            <a:ext cx="304721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8882" y="5048250"/>
            <a:ext cx="304721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441" y="6353175"/>
            <a:ext cx="1096994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430" y="6447444"/>
            <a:ext cx="190849" cy="16037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2560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303401" y="900000"/>
            <a:ext cx="9357563" cy="324000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1600">
                <a:solidFill>
                  <a:srgbClr val="4D4E53"/>
                </a:solidFill>
                <a:latin typeface="Verdana" pitchFamily="34" charset="0"/>
              </a:defRPr>
            </a:lvl1pPr>
            <a:lvl2pPr>
              <a:buFontTx/>
              <a:buNone/>
              <a:defRPr sz="1600">
                <a:solidFill>
                  <a:srgbClr val="4D4E53"/>
                </a:solidFill>
                <a:latin typeface="Verdana" pitchFamily="34" charset="0"/>
              </a:defRPr>
            </a:lvl2pPr>
            <a:lvl3pPr>
              <a:buFontTx/>
              <a:buNone/>
              <a:defRPr sz="1600">
                <a:solidFill>
                  <a:srgbClr val="4D4E53"/>
                </a:solidFill>
                <a:latin typeface="Verdana" pitchFamily="34" charset="0"/>
              </a:defRPr>
            </a:lvl3pPr>
            <a:lvl4pPr>
              <a:buFontTx/>
              <a:buNone/>
              <a:defRPr sz="1600">
                <a:solidFill>
                  <a:srgbClr val="4D4E53"/>
                </a:solidFill>
                <a:latin typeface="Verdana" pitchFamily="34" charset="0"/>
              </a:defRPr>
            </a:lvl4pPr>
            <a:lvl5pPr>
              <a:buFontTx/>
              <a:buNone/>
              <a:defRPr sz="1600">
                <a:solidFill>
                  <a:srgbClr val="4D4E53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 dirty="0" smtClean="0"/>
              <a:t>ÜBERSCHRIFT 1   (</a:t>
            </a:r>
            <a:r>
              <a:rPr lang="de-DE" dirty="0" err="1" smtClean="0"/>
              <a:t>Verdana</a:t>
            </a:r>
            <a:r>
              <a:rPr lang="de-DE" dirty="0" smtClean="0"/>
              <a:t> 16, nur Großbuchstaben)</a:t>
            </a:r>
            <a:endParaRPr lang="de-DE" dirty="0"/>
          </a:p>
        </p:txBody>
      </p:sp>
      <p:sp>
        <p:nvSpPr>
          <p:cNvPr id="9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303401" y="1188000"/>
            <a:ext cx="9357563" cy="324000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1400">
                <a:solidFill>
                  <a:srgbClr val="4D4E53"/>
                </a:solidFill>
                <a:latin typeface="Verdana" pitchFamily="34" charset="0"/>
              </a:defRPr>
            </a:lvl1pPr>
            <a:lvl2pPr>
              <a:defRPr>
                <a:solidFill>
                  <a:srgbClr val="4D4E53"/>
                </a:solidFill>
              </a:defRPr>
            </a:lvl2pPr>
            <a:lvl3pPr>
              <a:defRPr>
                <a:solidFill>
                  <a:srgbClr val="4D4E53"/>
                </a:solidFill>
              </a:defRPr>
            </a:lvl3pPr>
            <a:lvl4pPr>
              <a:defRPr>
                <a:solidFill>
                  <a:srgbClr val="4D4E53"/>
                </a:solidFill>
              </a:defRPr>
            </a:lvl4pPr>
            <a:lvl5pPr>
              <a:defRPr>
                <a:solidFill>
                  <a:srgbClr val="4D4E53"/>
                </a:solidFill>
              </a:defRPr>
            </a:lvl5pPr>
          </a:lstStyle>
          <a:p>
            <a:pPr lvl="0"/>
            <a:r>
              <a:rPr lang="de-DE" dirty="0" smtClean="0"/>
              <a:t>Überschrift 2   (</a:t>
            </a:r>
            <a:r>
              <a:rPr lang="de-DE" dirty="0" err="1" smtClean="0"/>
              <a:t>Verdana</a:t>
            </a:r>
            <a:r>
              <a:rPr lang="de-DE" dirty="0" smtClean="0"/>
              <a:t> 14)</a:t>
            </a:r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2399376" y="1800000"/>
            <a:ext cx="9357563" cy="4500000"/>
          </a:xfrm>
          <a:prstGeom prst="rect">
            <a:avLst/>
          </a:prstGeom>
        </p:spPr>
        <p:txBody>
          <a:bodyPr/>
          <a:lstStyle>
            <a:lvl1pPr marL="0" indent="0" defTabSz="360000">
              <a:spcBef>
                <a:spcPts val="200"/>
              </a:spcBef>
              <a:buNone/>
              <a:defRPr sz="1200">
                <a:latin typeface="Verdana" pitchFamily="34" charset="0"/>
              </a:defRPr>
            </a:lvl1pPr>
            <a:lvl2pPr marL="252000" indent="-252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4E53"/>
              </a:buClr>
              <a:buSzPct val="85000"/>
              <a:buFont typeface="Wingdings" pitchFamily="2" charset="2"/>
              <a:buChar char="§"/>
              <a:defRPr sz="1200">
                <a:latin typeface="Verdana" pitchFamily="34" charset="0"/>
              </a:defRPr>
            </a:lvl2pPr>
            <a:lvl3pPr marL="540000" indent="-252000">
              <a:spcBef>
                <a:spcPts val="600"/>
              </a:spcBef>
              <a:buClr>
                <a:srgbClr val="4D4E53"/>
              </a:buClr>
              <a:buSzPct val="75000"/>
              <a:buFont typeface="Wingdings" pitchFamily="2" charset="2"/>
              <a:buChar char="§"/>
              <a:defRPr sz="1200">
                <a:latin typeface="Verdana" pitchFamily="34" charset="0"/>
              </a:defRPr>
            </a:lvl3pPr>
            <a:lvl4pPr>
              <a:defRPr sz="1200">
                <a:latin typeface="Verdana" pitchFamily="34" charset="0"/>
              </a:defRPr>
            </a:lvl4pPr>
            <a:lvl5pPr>
              <a:defRPr sz="1200">
                <a:latin typeface="Verdana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xmlns="" val="184782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441" y="1219200"/>
            <a:ext cx="10969943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971800"/>
            <a:ext cx="9141619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6750" y="4267200"/>
            <a:ext cx="9040045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2178" y="6355080"/>
            <a:ext cx="3047206" cy="365760"/>
          </a:xfrm>
        </p:spPr>
        <p:txBody>
          <a:bodyPr/>
          <a:lstStyle/>
          <a:p>
            <a:fld id="{F0DFD029-FB74-4578-B929-F66AA97659CA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3857" y="6355080"/>
            <a:ext cx="463175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092" y="6355080"/>
            <a:ext cx="2027408" cy="36576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8883" y="2819400"/>
            <a:ext cx="975106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8882" y="2819400"/>
            <a:ext cx="304721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441" y="1219200"/>
            <a:ext cx="5387461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4655" y="1216152"/>
            <a:ext cx="5387461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85875"/>
            <a:ext cx="5385514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5987" y="1295400"/>
            <a:ext cx="5387630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441" y="2133600"/>
            <a:ext cx="5383398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5986" y="2133600"/>
            <a:ext cx="5383398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430" y="6447444"/>
            <a:ext cx="190849" cy="16037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441" y="6353175"/>
            <a:ext cx="1096994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430" y="6447444"/>
            <a:ext cx="190849" cy="16037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04" y="304800"/>
            <a:ext cx="3351927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0604" y="1219201"/>
            <a:ext cx="3351927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441" y="6353175"/>
            <a:ext cx="1096994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17888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430" y="6447444"/>
            <a:ext cx="190849" cy="16037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294" y="304800"/>
            <a:ext cx="7618016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00856"/>
            <a:ext cx="10969943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905000"/>
            <a:ext cx="10969943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1219200"/>
            <a:ext cx="10969943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441" y="6353175"/>
            <a:ext cx="1096994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430" y="6447444"/>
            <a:ext cx="190849" cy="16037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441" y="500856"/>
            <a:ext cx="243777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441" y="152400"/>
            <a:ext cx="10969943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441" y="1219200"/>
            <a:ext cx="10969943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2178" y="6356350"/>
            <a:ext cx="3051269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3857" y="6356350"/>
            <a:ext cx="4672383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651" y="6356350"/>
            <a:ext cx="2640912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441" y="6353175"/>
            <a:ext cx="1096994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441" y="1143000"/>
            <a:ext cx="1096994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430" y="6447444"/>
            <a:ext cx="190849" cy="16037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anocdac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nanocdac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6694" y="785794"/>
            <a:ext cx="8735325" cy="1168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 smtClean="0"/>
              <a:t>INTERNSHIP AT NANO RESEARCH CENTRE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65259" y="2143120"/>
            <a:ext cx="8541203" cy="2969337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Submitted in partial fulfillment of the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Requirements for the award of the degree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6780" y="290690"/>
            <a:ext cx="933450" cy="1066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5058" y="2571744"/>
            <a:ext cx="1172146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algn="ctr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en-US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 algn="ctr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BACHELORS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 ENGINEERING</a:t>
            </a:r>
          </a:p>
          <a:p>
            <a:pPr marL="228600" marR="0" algn="ctr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 MECHATRONICS</a:t>
            </a:r>
          </a:p>
          <a:p>
            <a:pPr marL="228600" marR="0" algn="ctr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>
              <a:spcBef>
                <a:spcPts val="15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Submitted to :-                                                                   Submitted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By: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                                                 Dr. H.S.GILL                                                                     Name:-  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Kurella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Alekhya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>
              <a:spcBef>
                <a:spcPts val="15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HOD Mechatronics                                                            UID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  18BEM1020 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>
              <a:spcBef>
                <a:spcPts val="15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						     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7212" y="574377"/>
            <a:ext cx="7848600" cy="856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50"/>
              </a:spcBef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CONCLUSION</a:t>
            </a:r>
          </a:p>
          <a:p>
            <a:pPr>
              <a:spcBef>
                <a:spcPts val="150"/>
              </a:spcBef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6780" y="290690"/>
            <a:ext cx="933450" cy="1066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65256" y="1351510"/>
            <a:ext cx="950125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</a:pPr>
            <a:r>
              <a:rPr lang="en-US" dirty="0" smtClean="0">
                <a:latin typeface="Bookman Old Style" pitchFamily="18" charset="0"/>
                <a:ea typeface="Times New Roman" panose="02020603050405020304" pitchFamily="18" charset="0"/>
              </a:rPr>
              <a:t>I have learned Industrial Automation .Worked on some PLCs, SCADA, HMI and VFD which help me complete my project and gain knowledge regarding how the industrial automation works.</a:t>
            </a:r>
          </a:p>
          <a:p>
            <a:endParaRPr lang="en-US" dirty="0" smtClean="0">
              <a:latin typeface="Bookman Old Style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Bookman Old Style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Bookman Old Style" pitchFamily="18" charset="0"/>
                <a:cs typeface="Times New Roman" panose="02020603050405020304" pitchFamily="18" charset="0"/>
              </a:rPr>
              <a:t>At the end I would like to conclude that this  summer training provided a lot of knowledge and skills to me which I can implement in real world and will make me an important asset for any  organization, and I would like to continue doing these trainings and learn more .</a:t>
            </a:r>
            <a:endParaRPr lang="en-US" dirty="0">
              <a:latin typeface="Bookman Old Style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5252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98615" y="1219204"/>
            <a:ext cx="6092825" cy="979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REFRENCES</a:t>
            </a:r>
          </a:p>
          <a:p>
            <a:pPr>
              <a:spcBef>
                <a:spcPts val="150"/>
              </a:spcBef>
            </a:pP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6780" y="290690"/>
            <a:ext cx="933450" cy="1066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08197" y="3000376"/>
            <a:ext cx="814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 smtClean="0">
                <a:hlinkClick r:id="rId3"/>
              </a:rPr>
              <a:t>http://nanocdac.com/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INFO@NANOCDAC.COM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7009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08396" y="2857496"/>
            <a:ext cx="44560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 !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440" y="285728"/>
            <a:ext cx="10969943" cy="990600"/>
          </a:xfrm>
        </p:spPr>
        <p:txBody>
          <a:bodyPr/>
          <a:lstStyle/>
          <a:p>
            <a:pPr algn="ctr"/>
            <a:r>
              <a:rPr lang="en-US" dirty="0" smtClean="0">
                <a:latin typeface="Bookman Old Style" pitchFamily="18" charset="0"/>
              </a:rPr>
              <a:t>TRAINING CERTIFICATE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8" name="Content Placeholder 7" descr="WhatsApp Image 2021-12-10 at 12.00.32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4898" t="2250" r="10214" b="5144"/>
          <a:stretch>
            <a:fillRect/>
          </a:stretch>
        </p:blipFill>
        <p:spPr>
          <a:xfrm rot="16200000">
            <a:off x="3975829" y="904113"/>
            <a:ext cx="3879976" cy="564360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6780" y="304800"/>
            <a:ext cx="933450" cy="106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ABOUT THE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79441" y="1857364"/>
            <a:ext cx="10699945" cy="3995750"/>
          </a:xfrm>
        </p:spPr>
        <p:txBody>
          <a:bodyPr>
            <a:normAutofit/>
          </a:bodyPr>
          <a:lstStyle/>
          <a:p>
            <a:r>
              <a:rPr lang="en-IN" dirty="0" smtClean="0"/>
              <a:t>PLCs (programmable logic controller) - It is a digitally operating system designed for using industrial environment.</a:t>
            </a:r>
          </a:p>
          <a:p>
            <a:r>
              <a:rPr lang="en-IN" dirty="0" smtClean="0"/>
              <a:t>SCADA (supervising control and data acquisition) – Allows industrial organizations to directly interact with devices like sensors, valves, etc.</a:t>
            </a:r>
          </a:p>
          <a:p>
            <a:r>
              <a:rPr lang="en-IN" dirty="0" smtClean="0"/>
              <a:t>VFD (variable frequency drive) – Type of motor controller that drives an electric motor by varying the frequency and voltage of its power supply.</a:t>
            </a:r>
          </a:p>
          <a:p>
            <a:r>
              <a:rPr lang="en-IN" dirty="0" smtClean="0"/>
              <a:t>HMI (human machine interface) – connects person to a device or system.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Bookman Old Style" pitchFamily="18" charset="0"/>
              </a:rPr>
              <a:t>ACKNOWLEDGEMENT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Bookman Old Style" pitchFamily="18" charset="0"/>
              </a:rPr>
              <a:t>I would like to acknowledge the NANO which gave the opportunity to learn and gain skills from their training and help me improve my technical skills and also nourish my knowledge .</a:t>
            </a:r>
          </a:p>
          <a:p>
            <a:pPr marL="0" indent="0">
              <a:buNone/>
            </a:pPr>
            <a:endParaRPr lang="en-US" dirty="0" smtClean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man Old Style" pitchFamily="18" charset="0"/>
              </a:rPr>
              <a:t>I would like to extend my special thanks to  Dr. H.S Gill (HOD </a:t>
            </a:r>
            <a:r>
              <a:rPr lang="en-US" dirty="0" err="1" smtClean="0">
                <a:latin typeface="Bookman Old Style" pitchFamily="18" charset="0"/>
              </a:rPr>
              <a:t>Mechatronics</a:t>
            </a:r>
            <a:r>
              <a:rPr lang="en-US" dirty="0" smtClean="0">
                <a:latin typeface="Bookman Old Style" pitchFamily="18" charset="0"/>
              </a:rPr>
              <a:t>) and Dr. </a:t>
            </a:r>
            <a:r>
              <a:rPr lang="en-US" dirty="0" err="1" smtClean="0">
                <a:latin typeface="Bookman Old Style" pitchFamily="18" charset="0"/>
              </a:rPr>
              <a:t>Gurmeet</a:t>
            </a:r>
            <a:r>
              <a:rPr lang="en-US" dirty="0" smtClean="0">
                <a:latin typeface="Bookman Old Style" pitchFamily="18" charset="0"/>
              </a:rPr>
              <a:t> Singh(Academic Co - </a:t>
            </a:r>
            <a:r>
              <a:rPr lang="en-US" dirty="0" err="1" smtClean="0">
                <a:latin typeface="Bookman Old Style" pitchFamily="18" charset="0"/>
              </a:rPr>
              <a:t>ordinator</a:t>
            </a:r>
            <a:r>
              <a:rPr lang="en-US" dirty="0" smtClean="0">
                <a:latin typeface="Bookman Old Style" pitchFamily="18" charset="0"/>
              </a:rPr>
              <a:t>) for guiding me to  successfully complete this training within given time frame, and also making me aware about advantages of such trainings.</a:t>
            </a:r>
          </a:p>
          <a:p>
            <a:pPr marL="0" indent="0">
              <a:buNone/>
            </a:pPr>
            <a:endParaRPr lang="en-US" dirty="0" smtClean="0">
              <a:latin typeface="Bookman Old Style" pitchFamily="18" charset="0"/>
            </a:endParaRPr>
          </a:p>
          <a:p>
            <a:pPr marL="0" indent="0">
              <a:buNone/>
            </a:pPr>
            <a:endParaRPr lang="en-US" dirty="0">
              <a:latin typeface="Bookman Old Style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6780" y="290690"/>
            <a:ext cx="9334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911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4" y="228604"/>
            <a:ext cx="10360501" cy="12239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lang="en-US" altLang="en-US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altLang="en-US" b="1" dirty="0" smtClean="0">
                <a:latin typeface="Bookman Old Style" pitchFamily="18" charset="0"/>
                <a:ea typeface="Times New Roman" panose="02020603050405020304" pitchFamily="18" charset="0"/>
              </a:rPr>
              <a:t>Company/ Academy </a:t>
            </a:r>
            <a:r>
              <a:rPr lang="en-US" altLang="en-US" b="1" dirty="0">
                <a:latin typeface="Bookman Old Style" pitchFamily="18" charset="0"/>
                <a:ea typeface="Times New Roman" panose="02020603050405020304" pitchFamily="18" charset="0"/>
              </a:rPr>
              <a:t>PROFILE</a:t>
            </a:r>
            <a:r>
              <a:rPr lang="en-US" altLang="en-US" sz="2800" dirty="0">
                <a:latin typeface="Bookman Old Style" pitchFamily="18" charset="0"/>
                <a:ea typeface="Times New Roman" panose="02020603050405020304" pitchFamily="18" charset="0"/>
              </a:rPr>
              <a:t/>
            </a:r>
            <a:br>
              <a:rPr lang="en-US" altLang="en-US" sz="2800" dirty="0">
                <a:latin typeface="Bookman Old Style" pitchFamily="18" charset="0"/>
                <a:ea typeface="Times New Roman" panose="02020603050405020304" pitchFamily="18" charset="0"/>
              </a:rPr>
            </a:br>
            <a:endParaRPr lang="en-US" dirty="0">
              <a:latin typeface="Bookman Old Style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36630" y="1428736"/>
            <a:ext cx="10360501" cy="44622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Bookman Old Style" pitchFamily="18" charset="0"/>
              </a:rPr>
              <a:t>Website Information : </a:t>
            </a:r>
          </a:p>
          <a:p>
            <a:pPr>
              <a:buNone/>
            </a:pPr>
            <a:r>
              <a:rPr lang="en-US" dirty="0" smtClean="0">
                <a:latin typeface="Bookman Old Style" pitchFamily="18" charset="0"/>
              </a:rPr>
              <a:t>                  NANO scientific research centre.</a:t>
            </a:r>
          </a:p>
          <a:p>
            <a:pPr>
              <a:buNone/>
            </a:pPr>
            <a:r>
              <a:rPr lang="en-US" dirty="0" smtClean="0"/>
              <a:t>                                           </a:t>
            </a:r>
            <a:r>
              <a:rPr lang="en-US" dirty="0" smtClean="0">
                <a:hlinkClick r:id="rId2"/>
              </a:rPr>
              <a:t>http://nanocdac.com/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INFO@NANOCDAC.COM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68781" y="2528663"/>
            <a:ext cx="208903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         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6780" y="290690"/>
            <a:ext cx="9334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481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 Academy Courses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36628" y="2786058"/>
            <a:ext cx="10161941" cy="44653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ookman Old Style" pitchFamily="18" charset="0"/>
              </a:rPr>
              <a:t>There are very diverse Trainings offered by NANO like Ethical hacking ,Machine learning, Web development, Automation, Programming languages and Application software skills.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6780" y="290690"/>
            <a:ext cx="9334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3189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0014" y="907046"/>
            <a:ext cx="7542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spcBef>
                <a:spcPts val="15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6780" y="290690"/>
            <a:ext cx="933450" cy="106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08213" y="1828802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 </a:t>
            </a:r>
            <a:r>
              <a:rPr lang="en-US" sz="6000" dirty="0" smtClean="0">
                <a:latin typeface="Bookman Old Style" pitchFamily="18" charset="0"/>
              </a:rPr>
              <a:t>PROJECT WORK</a:t>
            </a:r>
          </a:p>
          <a:p>
            <a:pPr algn="ctr"/>
            <a:r>
              <a:rPr lang="en-US" sz="6000" dirty="0" smtClean="0">
                <a:latin typeface="Bookman Old Style" pitchFamily="18" charset="0"/>
              </a:rPr>
              <a:t>&amp; </a:t>
            </a:r>
          </a:p>
          <a:p>
            <a:pPr algn="ctr"/>
            <a:r>
              <a:rPr lang="en-US" sz="6000" dirty="0" smtClean="0">
                <a:latin typeface="Bookman Old Style" pitchFamily="18" charset="0"/>
              </a:rPr>
              <a:t>SKILLS GAINED</a:t>
            </a:r>
            <a:endParaRPr lang="en-US" sz="6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5405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1828326" y="457200"/>
            <a:ext cx="9357563" cy="324000"/>
          </a:xfrm>
        </p:spPr>
        <p:txBody>
          <a:bodyPr>
            <a:noAutofit/>
          </a:bodyPr>
          <a:lstStyle/>
          <a:p>
            <a:pPr algn="ctr"/>
            <a:r>
              <a:rPr lang="de-DE" sz="2800" dirty="0" smtClean="0">
                <a:solidFill>
                  <a:schemeClr val="tx1"/>
                </a:solidFill>
                <a:latin typeface="Bookman Old Style" pitchFamily="18" charset="0"/>
              </a:rPr>
              <a:t>Project work done</a:t>
            </a:r>
            <a:endParaRPr lang="de-DE" sz="28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6780" y="290690"/>
            <a:ext cx="933450" cy="1066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79571" y="1142984"/>
            <a:ext cx="8929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The project is based on PLC based  industrial timer controller to multiple machine.</a:t>
            </a:r>
            <a:br>
              <a:rPr lang="en-IN" dirty="0" smtClean="0"/>
            </a:br>
            <a:endParaRPr lang="en-US" dirty="0"/>
          </a:p>
        </p:txBody>
      </p:sp>
      <p:pic>
        <p:nvPicPr>
          <p:cNvPr id="7" name="Picture 6" descr="WhatsApp Image 2021-12-10 at 9.59.17 AM.jpeg"/>
          <p:cNvPicPr>
            <a:picLocks noChangeAspect="1"/>
          </p:cNvPicPr>
          <p:nvPr/>
        </p:nvPicPr>
        <p:blipFill>
          <a:blip r:embed="rId4"/>
          <a:srcRect t="8333" r="781" b="2083"/>
          <a:stretch>
            <a:fillRect/>
          </a:stretch>
        </p:blipFill>
        <p:spPr>
          <a:xfrm>
            <a:off x="3308330" y="2071678"/>
            <a:ext cx="5786478" cy="391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246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Bookman Old Style" pitchFamily="18" charset="0"/>
              </a:rPr>
              <a:t>Skills Gained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5124" y="2071678"/>
            <a:ext cx="10969943" cy="4937760"/>
          </a:xfrm>
        </p:spPr>
        <p:txBody>
          <a:bodyPr/>
          <a:lstStyle/>
          <a:p>
            <a:r>
              <a:rPr lang="en-IN" dirty="0" smtClean="0">
                <a:latin typeface="Bookman Old Style" pitchFamily="18" charset="0"/>
              </a:rPr>
              <a:t>Learned basics about Industrial Automation</a:t>
            </a:r>
          </a:p>
          <a:p>
            <a:r>
              <a:rPr lang="en-IN" dirty="0" smtClean="0">
                <a:latin typeface="Bookman Old Style" pitchFamily="18" charset="0"/>
              </a:rPr>
              <a:t>Learned about various </a:t>
            </a:r>
            <a:r>
              <a:rPr lang="en-IN" dirty="0" smtClean="0">
                <a:latin typeface="Bookman Old Style" pitchFamily="18" charset="0"/>
              </a:rPr>
              <a:t>PLC</a:t>
            </a:r>
            <a:r>
              <a:rPr lang="en-IN" dirty="0" smtClean="0">
                <a:latin typeface="Bookman Old Style" pitchFamily="18" charset="0"/>
              </a:rPr>
              <a:t>s </a:t>
            </a:r>
            <a:r>
              <a:rPr lang="en-IN" dirty="0" smtClean="0">
                <a:latin typeface="Bookman Old Style" pitchFamily="18" charset="0"/>
              </a:rPr>
              <a:t>, </a:t>
            </a:r>
            <a:r>
              <a:rPr lang="en-IN" dirty="0" smtClean="0">
                <a:latin typeface="Bookman Old Style" pitchFamily="18" charset="0"/>
              </a:rPr>
              <a:t>SCADA</a:t>
            </a:r>
            <a:r>
              <a:rPr lang="en-IN" dirty="0" smtClean="0">
                <a:latin typeface="Bookman Old Style" pitchFamily="18" charset="0"/>
              </a:rPr>
              <a:t>, </a:t>
            </a:r>
            <a:r>
              <a:rPr lang="en-IN" dirty="0" smtClean="0">
                <a:latin typeface="Bookman Old Style" pitchFamily="18" charset="0"/>
              </a:rPr>
              <a:t>VFD</a:t>
            </a:r>
            <a:r>
              <a:rPr lang="en-IN" dirty="0" smtClean="0">
                <a:latin typeface="Bookman Old Style" pitchFamily="18" charset="0"/>
              </a:rPr>
              <a:t>s</a:t>
            </a:r>
            <a:r>
              <a:rPr lang="en-IN" dirty="0" smtClean="0">
                <a:latin typeface="Bookman Old Style" pitchFamily="18" charset="0"/>
              </a:rPr>
              <a:t>, ETC.</a:t>
            </a:r>
          </a:p>
          <a:p>
            <a:r>
              <a:rPr lang="en-IN" dirty="0" smtClean="0">
                <a:latin typeface="Bookman Old Style" pitchFamily="18" charset="0"/>
              </a:rPr>
              <a:t>Knowledge to programme the </a:t>
            </a:r>
            <a:r>
              <a:rPr lang="en-IN" dirty="0" smtClean="0">
                <a:latin typeface="Bookman Old Style" pitchFamily="18" charset="0"/>
              </a:rPr>
              <a:t>PLC</a:t>
            </a:r>
            <a:r>
              <a:rPr lang="en-IN" dirty="0" smtClean="0">
                <a:latin typeface="Bookman Old Style" pitchFamily="18" charset="0"/>
              </a:rPr>
              <a:t>s </a:t>
            </a:r>
            <a:r>
              <a:rPr lang="en-IN" dirty="0" smtClean="0">
                <a:latin typeface="Bookman Old Style" pitchFamily="18" charset="0"/>
              </a:rPr>
              <a:t>and working with the interface between computer and components</a:t>
            </a:r>
          </a:p>
          <a:p>
            <a:r>
              <a:rPr lang="en-IN" dirty="0" smtClean="0">
                <a:latin typeface="Bookman Old Style" pitchFamily="18" charset="0"/>
              </a:rPr>
              <a:t>Prevention of trouble shooting and human injuries.</a:t>
            </a:r>
          </a:p>
          <a:p>
            <a:r>
              <a:rPr lang="en-IN" dirty="0" smtClean="0">
                <a:latin typeface="Bookman Old Style" pitchFamily="18" charset="0"/>
              </a:rPr>
              <a:t>Able to do a project related to </a:t>
            </a:r>
            <a:r>
              <a:rPr lang="en-IN" dirty="0" smtClean="0">
                <a:latin typeface="Bookman Old Style" pitchFamily="18" charset="0"/>
              </a:rPr>
              <a:t>Industrial </a:t>
            </a:r>
            <a:r>
              <a:rPr lang="en-IN" dirty="0" smtClean="0">
                <a:latin typeface="Bookman Old Style" pitchFamily="18" charset="0"/>
              </a:rPr>
              <a:t>Automation.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1643</TotalTime>
  <Words>408</Words>
  <Application>Microsoft Office PowerPoint</Application>
  <PresentationFormat>Custom</PresentationFormat>
  <Paragraphs>52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Origin</vt:lpstr>
      <vt:lpstr>INTERNSHIP AT NANO RESEARCH CENTRE </vt:lpstr>
      <vt:lpstr>TRAINING CERTIFICATE</vt:lpstr>
      <vt:lpstr>ABOUT THE TRAINING</vt:lpstr>
      <vt:lpstr>ACKNOWLEDGEMENT</vt:lpstr>
      <vt:lpstr> Company/ Academy PROFILE </vt:lpstr>
      <vt:lpstr> Academy Courses    </vt:lpstr>
      <vt:lpstr>Slide 7</vt:lpstr>
      <vt:lpstr>Slide 8</vt:lpstr>
      <vt:lpstr>Skills Gained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AT HERO CYCLES</dc:title>
  <dc:creator>Anshul Chopra</dc:creator>
  <cp:lastModifiedBy>ALEKHYA KURELLA</cp:lastModifiedBy>
  <cp:revision>81</cp:revision>
  <dcterms:created xsi:type="dcterms:W3CDTF">2019-05-02T11:13:04Z</dcterms:created>
  <dcterms:modified xsi:type="dcterms:W3CDTF">2021-12-10T09:21:44Z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