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359" r:id="rId3"/>
    <p:sldId id="412" r:id="rId4"/>
    <p:sldId id="386" r:id="rId5"/>
    <p:sldId id="414" r:id="rId6"/>
    <p:sldId id="413" r:id="rId7"/>
    <p:sldId id="415" r:id="rId8"/>
    <p:sldId id="416" r:id="rId9"/>
    <p:sldId id="417" r:id="rId10"/>
    <p:sldId id="418" r:id="rId11"/>
    <p:sldId id="419" r:id="rId12"/>
  </p:sldIdLst>
  <p:sldSz cx="9509125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C868468-D4B0-47D0-A4E4-660D833B73CB}">
          <p14:sldIdLst>
            <p14:sldId id="258"/>
            <p14:sldId id="359"/>
            <p14:sldId id="412"/>
            <p14:sldId id="386"/>
            <p14:sldId id="414"/>
            <p14:sldId id="413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5"/>
            <p14:sldId id="427"/>
            <p14:sldId id="4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charanrayala@outlook.com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715"/>
  </p:normalViewPr>
  <p:slideViewPr>
    <p:cSldViewPr snapToGrid="0">
      <p:cViewPr>
        <p:scale>
          <a:sx n="90" d="100"/>
          <a:sy n="90" d="100"/>
        </p:scale>
        <p:origin x="-1133" y="67"/>
      </p:cViewPr>
      <p:guideLst>
        <p:guide orient="horz" pos="2160"/>
        <p:guide pos="29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02E31D2-9488-42EB-93D9-A6C8BF7049FE}" type="datetimeFigureOut">
              <a:rPr lang="en-IN" smtClean="0"/>
              <a:pPr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DDE87315-6AE6-438A-B08F-806F712BB6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311" cy="35635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1"/>
            <a:ext cx="4434311" cy="35635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E32D3B56-CAD3-4CC3-A5DF-7D89B0EB690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311" cy="35635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635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D457D27-5915-4C9D-827C-D28B15330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4EBA8-6831-4F38-9E2C-853C4D622A12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1122363"/>
            <a:ext cx="80827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3602038"/>
            <a:ext cx="71318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B909-A3FE-294D-BECB-BE7454B507CE}" type="datetime1">
              <a:rPr lang="en-IN" smtClean="0"/>
              <a:pPr/>
              <a:t>10-12-2021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8A06-0A72-B04C-99E6-887F7BF2583A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365125"/>
            <a:ext cx="20504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3" y="365125"/>
            <a:ext cx="60323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BA0-709C-354A-99B0-9AFA2EE2F8E4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752" y="6356353"/>
            <a:ext cx="2139553" cy="365125"/>
          </a:xfrm>
          <a:prstGeom prst="rect">
            <a:avLst/>
          </a:prstGeom>
        </p:spPr>
        <p:txBody>
          <a:bodyPr/>
          <a:lstStyle/>
          <a:p>
            <a:fld id="{104A1141-37C0-FC4C-BBFF-54084F581522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898" y="6356353"/>
            <a:ext cx="320933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5820" y="6356353"/>
            <a:ext cx="2139553" cy="365125"/>
          </a:xfrm>
          <a:prstGeom prst="rect">
            <a:avLst/>
          </a:prstGeom>
        </p:spPr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5034-C83C-B04C-81AB-B851DB18F7ED}" type="datetime1">
              <a:rPr lang="en-IN" smtClean="0"/>
              <a:pPr/>
              <a:t>10-12-2021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1709740"/>
            <a:ext cx="82016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4589465"/>
            <a:ext cx="82016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2439-8C51-A24F-B765-0E9721B2B031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1825625"/>
            <a:ext cx="404137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1825625"/>
            <a:ext cx="404137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A09D-84A5-864D-9BFC-1F99057232A8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365127"/>
            <a:ext cx="82016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2" y="1681163"/>
            <a:ext cx="4022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2" y="2505075"/>
            <a:ext cx="40228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5" y="1681163"/>
            <a:ext cx="40426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5" y="2505075"/>
            <a:ext cx="40426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99-9652-BF49-96CB-F610834A0D71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8B9B-8C5D-2E4B-AAE9-F5D59394D298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57200"/>
            <a:ext cx="30669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987427"/>
            <a:ext cx="48139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057400"/>
            <a:ext cx="30669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192-AB74-9E4D-B63F-13C8D41C1164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57200"/>
            <a:ext cx="30669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987427"/>
            <a:ext cx="48139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057400"/>
            <a:ext cx="30669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825C-84BD-7344-9B34-E76B628C15F1}" type="datetime1">
              <a:rPr lang="en-IN" smtClean="0"/>
              <a:pPr/>
              <a:t>10-12-2021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Gurpreet Singh MED, Chandigrah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923F-1DE3-4C48-BCA7-881011F2E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1825625"/>
            <a:ext cx="820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23F4-3E86-9444-B4D3-7FC51E06EDFC}" type="datetime1">
              <a:rPr lang="en-IN" smtClean="0"/>
              <a:pPr/>
              <a:t>10-12-2021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Gurpreet Singh MED, Chandigrah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logo (1).jpg"/>
          <p:cNvPicPr>
            <a:picLocks noChangeAspect="1"/>
          </p:cNvPicPr>
          <p:nvPr userDrawn="1"/>
        </p:nvPicPr>
        <p:blipFill>
          <a:blip r:embed="rId14" cstate="print"/>
          <a:srcRect l="1323" t="3889" r="80155"/>
          <a:stretch>
            <a:fillRect/>
          </a:stretch>
        </p:blipFill>
        <p:spPr>
          <a:xfrm>
            <a:off x="1" y="1"/>
            <a:ext cx="492198" cy="10431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92199" y="4"/>
            <a:ext cx="9016927" cy="10560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5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95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CHANDIGARH</a:t>
            </a:r>
            <a:r>
              <a:rPr lang="en-US" sz="2495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49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78075"/>
            <a:ext cx="9509125" cy="3799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Department</a:t>
            </a:r>
            <a:r>
              <a:rPr lang="en-US" sz="1405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Mechanical Engineering</a:t>
            </a:r>
            <a:r>
              <a:rPr lang="en-US" sz="1405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endParaRPr lang="en-US" sz="140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ai.srait.ro/index.php/ceai/article/view/307" TargetMode="External"/><Relationship Id="rId2" Type="http://schemas.openxmlformats.org/officeDocument/2006/relationships/hyperlink" Target="http://www.enggjournals.com/ijcse/doc/IJCSE10-02-04-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tificbulletin.upb.ro/rev_docs_arhiva/full6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20762" y="1889126"/>
            <a:ext cx="7772400" cy="192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9357" y="434792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365158"/>
            <a:ext cx="9495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Industrial Timer Controller Using PLC System</a:t>
            </a:r>
            <a:endParaRPr lang="en-US" sz="30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351204"/>
            <a:ext cx="9509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Mid Semester Presentation</a:t>
            </a:r>
          </a:p>
          <a:p>
            <a:pPr algn="ctr"/>
            <a:r>
              <a:rPr lang="en-US" sz="28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on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8714" y="3057977"/>
            <a:ext cx="30508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SUBJECT CODE :- PRP-301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Session : July-December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2021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UIE-Department of Mechatronics Engineering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24" y="4606299"/>
            <a:ext cx="4565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:- </a:t>
            </a:r>
          </a:p>
          <a:p>
            <a:r>
              <a:rPr lang="en-IN" dirty="0"/>
              <a:t>	     </a:t>
            </a:r>
            <a:endParaRPr lang="en-IN" dirty="0" smtClean="0"/>
          </a:p>
          <a:p>
            <a:r>
              <a:rPr lang="en-IN" dirty="0" smtClean="0">
                <a:latin typeface="Bahnschrift Light Condensed" panose="020B0502040204020203" pitchFamily="34" charset="0"/>
              </a:rPr>
              <a:t>     </a:t>
            </a:r>
            <a:r>
              <a:rPr lang="en-IN" dirty="0" err="1" smtClean="0">
                <a:latin typeface="Bahnschrift Light Condensed" panose="020B0502040204020203" pitchFamily="34" charset="0"/>
              </a:rPr>
              <a:t>Kurella</a:t>
            </a:r>
            <a:r>
              <a:rPr lang="en-IN" dirty="0" smtClean="0">
                <a:latin typeface="Bahnschrift Light Condensed" panose="020B0502040204020203" pitchFamily="34" charset="0"/>
              </a:rPr>
              <a:t> </a:t>
            </a:r>
            <a:r>
              <a:rPr lang="en-IN" dirty="0" err="1" smtClean="0">
                <a:latin typeface="Bahnschrift Light Condensed" panose="020B0502040204020203" pitchFamily="34" charset="0"/>
              </a:rPr>
              <a:t>Alekhya</a:t>
            </a:r>
            <a:r>
              <a:rPr lang="en-IN" dirty="0" smtClean="0">
                <a:latin typeface="Bahnschrift Light Condensed" panose="020B0502040204020203" pitchFamily="34" charset="0"/>
              </a:rPr>
              <a:t> </a:t>
            </a:r>
            <a:r>
              <a:rPr lang="en-IN" dirty="0">
                <a:latin typeface="Bahnschrift Light Condensed" panose="020B0502040204020203" pitchFamily="34" charset="0"/>
              </a:rPr>
              <a:t>- 18BEM1020</a:t>
            </a:r>
          </a:p>
          <a:p>
            <a:r>
              <a:rPr lang="en-IN" dirty="0">
                <a:latin typeface="Bahnschrift Light Condensed" panose="020B0502040204020203" pitchFamily="34" charset="0"/>
              </a:rPr>
              <a:t>	            </a:t>
            </a:r>
          </a:p>
          <a:p>
            <a:r>
              <a:rPr lang="en-IN" dirty="0">
                <a:latin typeface="Bahnschrift Light Condensed" panose="020B0502040204020203" pitchFamily="34" charset="0"/>
              </a:rPr>
              <a:t>	           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57280" y="4542369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Supervisor :-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1933" y="4914419"/>
            <a:ext cx="35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</a:t>
            </a:r>
            <a:r>
              <a:rPr lang="en-IN" b="1" dirty="0">
                <a:latin typeface="Bahnschrift SemiBold" panose="020B0502040204020203" pitchFamily="34" charset="0"/>
              </a:rPr>
              <a:t>Mr. </a:t>
            </a:r>
            <a:r>
              <a:rPr lang="en-IN" b="1" dirty="0" err="1" smtClean="0">
                <a:latin typeface="Bahnschrift SemiBold" panose="020B0502040204020203" pitchFamily="34" charset="0"/>
              </a:rPr>
              <a:t>Inderpreeet</a:t>
            </a:r>
            <a:r>
              <a:rPr lang="en-IN" b="1" dirty="0" smtClean="0">
                <a:latin typeface="Bahnschrift SemiBold" panose="020B0502040204020203" pitchFamily="34" charset="0"/>
              </a:rPr>
              <a:t>  </a:t>
            </a:r>
            <a:r>
              <a:rPr lang="en-IN" b="1" dirty="0" err="1" smtClean="0">
                <a:latin typeface="Bahnschrift SemiBold" panose="020B0502040204020203" pitchFamily="34" charset="0"/>
              </a:rPr>
              <a:t>singh</a:t>
            </a:r>
            <a:endParaRPr lang="en-IN" b="1" dirty="0">
              <a:latin typeface="Bahnschrift SemiBold" panose="020B0502040204020203" pitchFamily="34" charset="0"/>
            </a:endParaRPr>
          </a:p>
          <a:p>
            <a:r>
              <a:rPr lang="en-IN" dirty="0" smtClean="0"/>
              <a:t>              </a:t>
            </a:r>
            <a:r>
              <a:rPr lang="en-IN" dirty="0" err="1" smtClean="0"/>
              <a:t>Mechatronics</a:t>
            </a:r>
            <a:r>
              <a:rPr lang="en-IN" dirty="0" smtClean="0"/>
              <a:t> </a:t>
            </a:r>
            <a:r>
              <a:rPr lang="en-IN" dirty="0"/>
              <a:t>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86" y="932394"/>
            <a:ext cx="8201620" cy="1325563"/>
          </a:xfrm>
        </p:spPr>
        <p:txBody>
          <a:bodyPr/>
          <a:lstStyle/>
          <a:p>
            <a:pPr algn="ctr"/>
            <a:r>
              <a:rPr lang="en-IN" sz="3600" dirty="0" smtClean="0">
                <a:latin typeface="Bahnschrift Condensed" pitchFamily="34" charset="0"/>
              </a:rPr>
              <a:t>Reference</a:t>
            </a:r>
            <a:endParaRPr lang="en-US" sz="3600" dirty="0"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16667"/>
            <a:ext cx="8169573" cy="40602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0"/>
            <a:r>
              <a:rPr lang="en-US" dirty="0" err="1" smtClean="0"/>
              <a:t>AzuraCheSoh</a:t>
            </a:r>
            <a:r>
              <a:rPr lang="en-US" dirty="0" smtClean="0"/>
              <a:t>/</a:t>
            </a:r>
            <a:r>
              <a:rPr lang="en-US" dirty="0" err="1" smtClean="0"/>
              <a:t>LaiGuanRhung―MATLABSimulationofFuzzyTraffic</a:t>
            </a:r>
            <a:r>
              <a:rPr lang="en-US" dirty="0" smtClean="0"/>
              <a:t> </a:t>
            </a:r>
            <a:r>
              <a:rPr lang="en-US" dirty="0" err="1" smtClean="0"/>
              <a:t>ControllerforMultilaneIsolatedIntersection‖</a:t>
            </a:r>
            <a:r>
              <a:rPr lang="en-US" dirty="0" err="1" smtClean="0">
                <a:hlinkClick r:id="rId2"/>
              </a:rPr>
              <a:t>www.enggjournals.com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ijcse</a:t>
            </a:r>
            <a:r>
              <a:rPr lang="en-US" dirty="0" smtClean="0">
                <a:hlinkClick r:id="rId2"/>
              </a:rPr>
              <a:t>/doc/IJCSE10-02-04-11.pdf</a:t>
            </a:r>
            <a:endParaRPr lang="en-US" dirty="0" smtClean="0"/>
          </a:p>
          <a:p>
            <a:pPr lvl="0"/>
            <a:r>
              <a:rPr lang="en-US" dirty="0" smtClean="0"/>
              <a:t>Monica </a:t>
            </a:r>
            <a:r>
              <a:rPr lang="en-US" dirty="0" err="1" smtClean="0"/>
              <a:t>Voinescu</a:t>
            </a:r>
            <a:r>
              <a:rPr lang="en-US" dirty="0" smtClean="0"/>
              <a:t>, </a:t>
            </a:r>
            <a:r>
              <a:rPr lang="en-US" dirty="0" err="1" smtClean="0"/>
              <a:t>AndreeaUdrea</a:t>
            </a:r>
            <a:r>
              <a:rPr lang="en-US" dirty="0" smtClean="0"/>
              <a:t>, </a:t>
            </a:r>
            <a:r>
              <a:rPr lang="en-US" dirty="0" err="1" smtClean="0"/>
              <a:t>SimonaCaramihal</a:t>
            </a:r>
            <a:r>
              <a:rPr lang="en-US" dirty="0" smtClean="0"/>
              <a:t>―On Urban Traffic </a:t>
            </a:r>
            <a:r>
              <a:rPr lang="en-US" dirty="0" err="1" smtClean="0"/>
              <a:t>ModellingandControl‖</a:t>
            </a:r>
            <a:r>
              <a:rPr lang="en-US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www.ceai.srait.ro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index.php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ceai</a:t>
            </a:r>
            <a:r>
              <a:rPr lang="en-US" dirty="0" smtClean="0">
                <a:hlinkClick r:id="rId3"/>
              </a:rPr>
              <a:t>/article/view/307</a:t>
            </a:r>
            <a:endParaRPr lang="en-US" dirty="0" smtClean="0"/>
          </a:p>
          <a:p>
            <a:pPr lvl="0"/>
            <a:r>
              <a:rPr lang="en-US" dirty="0" err="1" smtClean="0"/>
              <a:t>C.M.Mwangi,S.M.Kang‘etheandG.N.Nyakoe―Designandsimulation</a:t>
            </a:r>
            <a:r>
              <a:rPr lang="en-US" dirty="0" smtClean="0"/>
              <a:t> ofafuzzylogictrafficsignalcontrollerforasignalizedintersection‖elearning.jkuat.ac.ke/journals/</a:t>
            </a:r>
            <a:r>
              <a:rPr lang="en-US" dirty="0" err="1" smtClean="0"/>
              <a:t>ojs</a:t>
            </a:r>
            <a:r>
              <a:rPr lang="en-US" dirty="0" smtClean="0"/>
              <a:t>/index.php/</a:t>
            </a:r>
            <a:r>
              <a:rPr lang="en-US" dirty="0" err="1" smtClean="0"/>
              <a:t>jscp</a:t>
            </a:r>
            <a:r>
              <a:rPr lang="en-US" dirty="0" smtClean="0"/>
              <a:t>/article/view/699</a:t>
            </a:r>
          </a:p>
          <a:p>
            <a:pPr lvl="0"/>
            <a:r>
              <a:rPr lang="en-US" dirty="0" err="1" smtClean="0"/>
              <a:t>Ovidiu</a:t>
            </a:r>
            <a:r>
              <a:rPr lang="en-US" dirty="0" smtClean="0"/>
              <a:t> TOMESCU, </a:t>
            </a:r>
            <a:r>
              <a:rPr lang="en-US" dirty="0" err="1" smtClean="0"/>
              <a:t>IlonaMadalina</a:t>
            </a:r>
            <a:r>
              <a:rPr lang="en-US" dirty="0" smtClean="0"/>
              <a:t> MOISE, </a:t>
            </a:r>
            <a:r>
              <a:rPr lang="en-US" dirty="0" err="1" smtClean="0"/>
              <a:t>Alina</a:t>
            </a:r>
            <a:r>
              <a:rPr lang="en-US" dirty="0" smtClean="0"/>
              <a:t> Elena STANCIU, </a:t>
            </a:r>
            <a:r>
              <a:rPr lang="en-US" dirty="0" err="1" smtClean="0"/>
              <a:t>IulianBĂŢROŞ</a:t>
            </a:r>
            <a:r>
              <a:rPr lang="en-US" dirty="0" smtClean="0"/>
              <a:t> ―Adaptive Traffic Light Control System using ADHOC Vehicular </a:t>
            </a:r>
            <a:r>
              <a:rPr lang="en-US" dirty="0" err="1" smtClean="0"/>
              <a:t>CommunicationsNetwork‖</a:t>
            </a:r>
            <a:r>
              <a:rPr lang="en-US" dirty="0" err="1" smtClean="0">
                <a:hlinkClick r:id="rId4"/>
              </a:rPr>
              <a:t>www.scientificbulletin.upb.ro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rev_docs_arhiva</a:t>
            </a:r>
            <a:r>
              <a:rPr lang="en-US" dirty="0" smtClean="0">
                <a:hlinkClick r:id="rId4"/>
              </a:rPr>
              <a:t>/full6a</a:t>
            </a:r>
            <a:r>
              <a:rPr lang="en-US" dirty="0" smtClean="0"/>
              <a:t>2_686823.pdf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5034-C83C-B04C-81AB-B851DB18F7ED}" type="datetime1">
              <a:rPr lang="en-IN" smtClean="0"/>
              <a:pPr/>
              <a:t>10-12-2021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19" y="3116794"/>
            <a:ext cx="8201620" cy="1325563"/>
          </a:xfrm>
        </p:spPr>
        <p:txBody>
          <a:bodyPr/>
          <a:lstStyle/>
          <a:p>
            <a:pPr algn="ctr"/>
            <a:r>
              <a:rPr lang="en-IN" dirty="0" smtClean="0"/>
              <a:t>THANK YOU 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5034-C83C-B04C-81AB-B851DB18F7ED}" type="datetime1">
              <a:rPr lang="en-IN" smtClean="0"/>
              <a:pPr/>
              <a:t>10-12-2021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27302" y="1068852"/>
            <a:ext cx="2454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en-US" sz="44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42" y="1985896"/>
            <a:ext cx="8166838" cy="326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Literature Review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Review Analysis and Research Gap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Project Objectives and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Experimental Setup/Procedure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Work Plan or Division/Timeline </a:t>
            </a:r>
            <a:r>
              <a:rPr lang="en-US" sz="16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(By Each Team Member)</a:t>
            </a:r>
            <a:endParaRPr lang="en-US" sz="2000" spc="50" dirty="0">
              <a:ln w="11430"/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0" dirty="0">
                <a:ln w="11430"/>
                <a:latin typeface="Bahnschrift Condensed" panose="020B0502040204020203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UIE-Department of Mechatronics Engineering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856" y="984143"/>
            <a:ext cx="5530536" cy="102195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 SemiBold" panose="020B0502040204020203" pitchFamily="34" charset="0"/>
              </a:rPr>
              <a:t>INTRODUCTION   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49" y="1778696"/>
            <a:ext cx="8668011" cy="447342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prime objective of this paper is to force the rider to </a:t>
            </a:r>
            <a:r>
              <a:rPr lang="en-GB" sz="2400" dirty="0" smtClean="0">
                <a:latin typeface="Cambria" pitchFamily="18" charset="0"/>
                <a:ea typeface="Cambria" pitchFamily="18" charset="0"/>
              </a:rPr>
              <a:t>control the multiple machine  controlling to prevent sequence of motors and to enhance the operation of motor controlling based on industrial timer controlling</a:t>
            </a: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 marL="285750" indent="-285750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Thus the objective of this project is to controlling the motors with industrial timers </a:t>
            </a:r>
          </a:p>
          <a:p>
            <a:pPr marL="285750" indent="-285750"/>
            <a:r>
              <a:rPr lang="en-US" sz="2400" dirty="0" smtClean="0">
                <a:latin typeface="Cambria" pitchFamily="18" charset="0"/>
                <a:ea typeface="Cambria" pitchFamily="18" charset="0"/>
              </a:rPr>
              <a:t>And This project will help the machine operator at their relevant timing with timer controlling</a:t>
            </a:r>
          </a:p>
          <a:p>
            <a:pPr marL="285750" indent="-285750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This project is having the concept of PLC controlling and industrial timer controlling through programming inside of the PLC and we can reduce the man power controlling also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UIE-Department of Mechatronics Engineering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18005" y="984143"/>
            <a:ext cx="5195685" cy="102195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 SemiBold" panose="020B0502040204020203" pitchFamily="34" charset="0"/>
              </a:rPr>
              <a:t>Literature Review   </a:t>
            </a:r>
            <a:r>
              <a:rPr lang="en-IN" sz="2000" dirty="0" smtClean="0">
                <a:latin typeface="Bahnschrift SemiBold" panose="020B0502040204020203" pitchFamily="34" charset="0"/>
              </a:rPr>
              <a:t>  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85756" y="1932645"/>
          <a:ext cx="8530252" cy="394121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8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9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9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0112">
                <a:tc>
                  <a:txBody>
                    <a:bodyPr/>
                    <a:lstStyle/>
                    <a:p>
                      <a:r>
                        <a:rPr lang="en-IN" sz="1400" dirty="0" err="1"/>
                        <a:t>Sr.No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Type/</a:t>
                      </a:r>
                      <a:r>
                        <a:rPr lang="en-IN" sz="1400" baseline="0" dirty="0"/>
                        <a:t>Title of study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2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</a:rPr>
                        <a:t>Dr.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M.RAMA KRISHNA REDDY</a:t>
                      </a:r>
                      <a:endParaRPr lang="en-IN" sz="1400" kern="12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1400" u="none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(1997)</a:t>
                      </a:r>
                      <a:endParaRPr lang="en-IN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“Electrical</a:t>
                      </a:r>
                      <a:r>
                        <a:rPr lang="en-IN" sz="1400" baseline="0" dirty="0" smtClean="0"/>
                        <a:t> Utilization and Automation”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82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John W. Webb and (2001)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“PLC</a:t>
                      </a:r>
                      <a:r>
                        <a:rPr lang="en-IN" sz="1400" baseline="0" dirty="0" smtClean="0"/>
                        <a:t> AND ITS APPLICATIONS”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82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Ronald  A. Reis (1992)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“PLC</a:t>
                      </a:r>
                      <a:r>
                        <a:rPr lang="en-IN" sz="1400" baseline="0" dirty="0" smtClean="0"/>
                        <a:t> PRINCIPLES AND ITS APPLICATIONS</a:t>
                      </a:r>
                      <a:r>
                        <a:rPr lang="en-IN" sz="1400" dirty="0" smtClean="0"/>
                        <a:t>”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82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Prof. Sunil S. </a:t>
                      </a:r>
                      <a:r>
                        <a:rPr lang="en-IN" sz="1400" baseline="0" dirty="0" err="1" smtClean="0"/>
                        <a:t>Rao</a:t>
                      </a:r>
                      <a:r>
                        <a:rPr lang="en-IN" sz="1400" baseline="0" dirty="0" smtClean="0"/>
                        <a:t>(1972)</a:t>
                      </a:r>
                      <a:r>
                        <a:rPr lang="en-IN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“Switchgear</a:t>
                      </a:r>
                      <a:r>
                        <a:rPr lang="en-IN" sz="1400" baseline="0" dirty="0" smtClean="0"/>
                        <a:t> Protection and Power Systems”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82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</a:rPr>
                        <a:t>Arun</a:t>
                      </a:r>
                      <a:r>
                        <a:rPr lang="en-IN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IN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</a:rPr>
                        <a:t>Ingole</a:t>
                      </a:r>
                      <a:r>
                        <a:rPr lang="en-IN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(2018</a:t>
                      </a:r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“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Protection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Devices and its Applications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582" y="1137017"/>
            <a:ext cx="4383651" cy="688608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 SemiBold" panose="020B0502040204020203" pitchFamily="34" charset="0"/>
              </a:rPr>
              <a:t>Research Gap    </a:t>
            </a:r>
            <a:r>
              <a:rPr lang="en-IN" sz="2200" dirty="0" smtClean="0">
                <a:latin typeface="Bahnschrift SemiBold" panose="020B0502040204020203" pitchFamily="34" charset="0"/>
              </a:rPr>
              <a:t> </a:t>
            </a:r>
            <a:endParaRPr lang="en-IN" sz="2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53" y="1924670"/>
            <a:ext cx="8201620" cy="4351338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In previews all the operations is going to controlling by relay wiring technology 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Industry  is not having this micro controller based projects . All are Hard ware  logic only ( RELAY WIRING TECHNOLOGY)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But day to day industry has updating into Automation technology 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Even our Project is also relevant to industrial automation  and we are developing ladder programming and implementing operating techniques to industry by using industrial timer controlling 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In Previews there is  no such type of controlling in our industry by relevant this industrial timer controlling system a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This project is easy to set our timing in timer and controlling machines according SOP (standard operating procedure )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89" y="1084550"/>
            <a:ext cx="7178790" cy="561686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 SemiBold" panose="020B0502040204020203" pitchFamily="34" charset="0"/>
              </a:rPr>
              <a:t>Project Objectives &amp; </a:t>
            </a:r>
            <a:r>
              <a:rPr lang="en-IN" sz="3400" dirty="0" smtClean="0">
                <a:latin typeface="Bahnschrift SemiBold" panose="020B0502040204020203" pitchFamily="34" charset="0"/>
              </a:rPr>
              <a:t>Details</a:t>
            </a:r>
            <a:endParaRPr lang="en-IN" sz="2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53" y="1825624"/>
            <a:ext cx="8201620" cy="4724465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n-IN" dirty="0" smtClean="0">
                <a:latin typeface="Cambria" pitchFamily="18" charset="0"/>
                <a:ea typeface="Cambria" pitchFamily="18" charset="0"/>
              </a:rPr>
              <a:t>An automated machine is increased in this globalised world. This project outlines the timer controller for multiple machines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Objective of this project is to controlling the machine through a industrial  timer and reduce the complexity to control machine on time base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We are using a industrial ON DELAY timer and we are going to set a timing in timer according to our requirement 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And completion of delay timer timer will give a relay feedback to our PLC controller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In PLC we need to write a program according machine machine sequence requirement and we need develop a program in PLC through ladder logic program</a:t>
            </a:r>
          </a:p>
          <a:p>
            <a:pPr marL="285750" indent="-285750"/>
            <a:r>
              <a:rPr lang="en-GB" dirty="0" smtClean="0">
                <a:latin typeface="Cambria" pitchFamily="18" charset="0"/>
                <a:ea typeface="Cambria" pitchFamily="18" charset="0"/>
              </a:rPr>
              <a:t>When u will get feed back from Timer automatically machine s is going to running  according sequence 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305" y="1147531"/>
            <a:ext cx="6209027" cy="58840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Bahnschrift SemiBold" panose="020B0502040204020203" pitchFamily="34" charset="0"/>
              </a:rPr>
              <a:t>Experimental Setup     </a:t>
            </a:r>
            <a:endParaRPr lang="en-IN" sz="22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 descr="WhatsApp Image 2021-11-18 at 5.07.32 AM.jpeg"/>
          <p:cNvPicPr>
            <a:picLocks noGrp="1" noChangeAspect="1"/>
          </p:cNvPicPr>
          <p:nvPr>
            <p:ph idx="1"/>
          </p:nvPr>
        </p:nvPicPr>
        <p:blipFill>
          <a:blip r:embed="rId2"/>
          <a:srcRect l="7566" r="11231" b="9060"/>
          <a:stretch>
            <a:fillRect/>
          </a:stretch>
        </p:blipFill>
        <p:spPr>
          <a:xfrm rot="16200000">
            <a:off x="3369733" y="1825625"/>
            <a:ext cx="2650067" cy="395710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377" y="1080856"/>
            <a:ext cx="3229315" cy="588400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001" y="1590675"/>
            <a:ext cx="8534904" cy="504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2 POLE MCB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Programmable Logic Controller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Switch Mode Power Supply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PVC channel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PVC caps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Din Rail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Industrial timer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Motor indication lamp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On/off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Emergency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Indication lamps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Wiring accessories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3 pin plug</a:t>
            </a:r>
          </a:p>
        </p:txBody>
      </p:sp>
      <p:pic>
        <p:nvPicPr>
          <p:cNvPr id="5" name="Picture 2" descr="C:\Users\DELL\Desktop\p\dvp14ss211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5613" y="1600200"/>
            <a:ext cx="212205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DELL\Desktop\p\O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2965" y="4360276"/>
            <a:ext cx="4345445" cy="19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383" y="1180756"/>
            <a:ext cx="5102006" cy="477710"/>
          </a:xfrm>
        </p:spPr>
        <p:txBody>
          <a:bodyPr>
            <a:noAutofit/>
          </a:bodyPr>
          <a:lstStyle/>
          <a:p>
            <a:r>
              <a:rPr lang="en-IN" sz="3400" dirty="0">
                <a:latin typeface="Bahnschrift SemiBold" panose="020B0502040204020203" pitchFamily="34" charset="0"/>
              </a:rPr>
              <a:t>Components   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3597" y="1600200"/>
            <a:ext cx="1451835" cy="2641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9921" y="1066800"/>
            <a:ext cx="2079612" cy="3344333"/>
          </a:xfrm>
          <a:prstGeom prst="rect">
            <a:avLst/>
          </a:prstGeom>
        </p:spPr>
      </p:pic>
      <p:pic>
        <p:nvPicPr>
          <p:cNvPr id="10" name="Picture 2" descr="C:\Users\DELL\Desktop\p\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0868" y="4402667"/>
            <a:ext cx="3886200" cy="19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2600" y="1727199"/>
          <a:ext cx="4614333" cy="459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64"/>
                <a:gridCol w="1864069"/>
              </a:tblGrid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2 pole MCB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6 amps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SMPS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24 VDC</a:t>
                      </a:r>
                      <a:endParaRPr lang="en-US" sz="1300" dirty="0"/>
                    </a:p>
                  </a:txBody>
                  <a:tcPr/>
                </a:tc>
              </a:tr>
              <a:tr h="595959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Recommended Input voltage to PLC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24 VDC</a:t>
                      </a:r>
                      <a:endParaRPr lang="en-US" sz="1300" dirty="0"/>
                    </a:p>
                  </a:txBody>
                  <a:tcPr/>
                </a:tc>
              </a:tr>
              <a:tr h="595959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Recommended Input voltage to SMPS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230 VAC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PVC channel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40</a:t>
                      </a:r>
                      <a:r>
                        <a:rPr lang="en-IN" sz="1300" baseline="0" dirty="0" smtClean="0"/>
                        <a:t> MM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DIN RAIL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30</a:t>
                      </a:r>
                      <a:r>
                        <a:rPr lang="en-IN" sz="1300" baseline="0" dirty="0" smtClean="0"/>
                        <a:t> MM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ON BUTTONE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NO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OFF BUTTONE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NO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EMERGENCY</a:t>
                      </a:r>
                      <a:r>
                        <a:rPr lang="en-IN" sz="1300" baseline="0" dirty="0" smtClean="0"/>
                        <a:t> BUTTONE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NC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MOTOR</a:t>
                      </a:r>
                      <a:r>
                        <a:rPr lang="en-IN" sz="1300" baseline="0" dirty="0" smtClean="0"/>
                        <a:t> INDICATION LAMPS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24VDC LAMPS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3 pin plug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For 230v supply</a:t>
                      </a:r>
                      <a:endParaRPr lang="en-US" sz="1300" dirty="0"/>
                    </a:p>
                  </a:txBody>
                  <a:tcPr/>
                </a:tc>
              </a:tr>
              <a:tr h="340548"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Wiring</a:t>
                      </a:r>
                      <a:r>
                        <a:rPr lang="en-IN" sz="1300" baseline="0" dirty="0" smtClean="0"/>
                        <a:t> Accessories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smtClean="0"/>
                        <a:t>REPUTED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583</Words>
  <Application>Microsoft Office PowerPoint</Application>
  <PresentationFormat>Custom</PresentationFormat>
  <Paragraphs>116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0</vt:lpstr>
      <vt:lpstr>    </vt:lpstr>
      <vt:lpstr>INTRODUCTION   </vt:lpstr>
      <vt:lpstr>Literature Review     </vt:lpstr>
      <vt:lpstr>Research Gap     </vt:lpstr>
      <vt:lpstr>Project Objectives &amp; Details</vt:lpstr>
      <vt:lpstr>Experimental Setup     </vt:lpstr>
      <vt:lpstr>Components</vt:lpstr>
      <vt:lpstr>Components   </vt:lpstr>
      <vt:lpstr>Reference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ALEKHYA KURELLA</cp:lastModifiedBy>
  <cp:revision>270</cp:revision>
  <cp:lastPrinted>2019-12-21T07:30:00Z</cp:lastPrinted>
  <dcterms:created xsi:type="dcterms:W3CDTF">2016-12-20T10:07:00Z</dcterms:created>
  <dcterms:modified xsi:type="dcterms:W3CDTF">2021-12-10T04:28:08Z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