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60" r:id="rId3"/>
    <p:sldId id="264" r:id="rId4"/>
    <p:sldId id="263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March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517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0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7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1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9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5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30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March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59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51D83-6B95-4B86-B5E7-01DD0A4B9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7325" y="549275"/>
            <a:ext cx="6373812" cy="3777421"/>
          </a:xfrm>
        </p:spPr>
        <p:txBody>
          <a:bodyPr anchor="b">
            <a:normAutofit/>
          </a:bodyPr>
          <a:lstStyle/>
          <a:p>
            <a:r>
              <a:rPr lang="es-MX" sz="8000" dirty="0"/>
              <a:t>Introducción a Git.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DE9556-D119-4877-B73F-90D23B0F4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7325" y="4542598"/>
            <a:ext cx="6373812" cy="745019"/>
          </a:xfrm>
        </p:spPr>
        <p:txBody>
          <a:bodyPr>
            <a:normAutofit/>
          </a:bodyPr>
          <a:lstStyle/>
          <a:p>
            <a:pPr algn="ctr"/>
            <a:r>
              <a:rPr lang="es-MX" sz="4000" dirty="0">
                <a:solidFill>
                  <a:schemeClr val="tx1">
                    <a:alpha val="60000"/>
                  </a:schemeClr>
                </a:solidFill>
              </a:rPr>
              <a:t>Comandos básicos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49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E452A-0DF6-4193-B791-FCF241BB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Git?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690C2-8E50-4226-931F-EB81BED27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19" y="2113199"/>
            <a:ext cx="5081311" cy="3979625"/>
          </a:xfrm>
        </p:spPr>
        <p:txBody>
          <a:bodyPr/>
          <a:lstStyle/>
          <a:p>
            <a:pPr algn="just"/>
            <a:r>
              <a:rPr lang="es-MX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Un sistema de control de versiones nos va a servir para trabajar en equipo de una manera mucho más simple y optima cuando estamos desarrollando software.</a:t>
            </a:r>
          </a:p>
          <a:p>
            <a:endParaRPr lang="es-MX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26" name="Picture 2" descr="Estrategias de branching – No solo existe git-flow – Jesús L.C. – Apuntes  de un aprendiz">
            <a:extLst>
              <a:ext uri="{FF2B5EF4-FFF2-40B4-BE49-F238E27FC236}">
                <a16:creationId xmlns:a16="http://schemas.microsoft.com/office/drawing/2014/main" id="{62CE0C8B-D90B-4AEA-B20A-A3FBA0C3D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612" y="1060171"/>
            <a:ext cx="5873526" cy="22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0034731-D84C-496F-86C1-FD70C2CDDAD7}"/>
              </a:ext>
            </a:extLst>
          </p:cNvPr>
          <p:cNvSpPr txBox="1"/>
          <p:nvPr/>
        </p:nvSpPr>
        <p:spPr>
          <a:xfrm>
            <a:off x="6217554" y="3861742"/>
            <a:ext cx="3313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Ventajas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Control absoluto de cambios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Crear ramas de desarrollo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Listado completo de cambios</a:t>
            </a:r>
          </a:p>
        </p:txBody>
      </p:sp>
    </p:spTree>
    <p:extLst>
      <p:ext uri="{BB962C8B-B14F-4D97-AF65-F5344CB8AC3E}">
        <p14:creationId xmlns:p14="http://schemas.microsoft.com/office/powerpoint/2010/main" val="377663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06F28-587E-4A0D-91DE-F57DD24B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246271-BFF7-4CED-88D9-B1C075278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4775880" cy="3979625"/>
          </a:xfrm>
        </p:spPr>
        <p:txBody>
          <a:bodyPr/>
          <a:lstStyle/>
          <a:p>
            <a:r>
              <a:rPr lang="es-MX" dirty="0"/>
              <a:t>https://git-scm.com/download/win</a:t>
            </a:r>
          </a:p>
        </p:txBody>
      </p:sp>
      <p:pic>
        <p:nvPicPr>
          <p:cNvPr id="2050" name="Picture 2" descr="Descubierta vulnerabilidad en los clientes de Git, urge actualizar">
            <a:extLst>
              <a:ext uri="{FF2B5EF4-FFF2-40B4-BE49-F238E27FC236}">
                <a16:creationId xmlns:a16="http://schemas.microsoft.com/office/drawing/2014/main" id="{CEFFC5B7-A2AF-49BB-98D9-6A2AB759C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85" y="134982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99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DB539-512A-403B-8018-F80CDA09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Comando básicos de CLI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73DBF1A-DA93-435A-8167-B66F4B042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22884"/>
              </p:ext>
            </p:extLst>
          </p:nvPr>
        </p:nvGraphicFramePr>
        <p:xfrm>
          <a:off x="1045028" y="1727200"/>
          <a:ext cx="81280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382989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11829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5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Ls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Muestra los archivos contenidos en un directorio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4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18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clear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Limpia la pantalla de la interfaz de comandos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57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Mkdir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Crea una nueva carpeta en el directorio 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5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Touch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Crea un nuevo archivo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95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20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73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BF6BC-48AD-4228-A43D-8B7990E5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CREAR REPOSITORIO GIT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78C023A-6BFA-4FB9-8AAF-371790174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508137"/>
              </p:ext>
            </p:extLst>
          </p:nvPr>
        </p:nvGraphicFramePr>
        <p:xfrm>
          <a:off x="549538" y="1523466"/>
          <a:ext cx="77260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2731">
                  <a:extLst>
                    <a:ext uri="{9D8B030D-6E8A-4147-A177-3AD203B41FA5}">
                      <a16:colId xmlns:a16="http://schemas.microsoft.com/office/drawing/2014/main" val="4054621679"/>
                    </a:ext>
                  </a:extLst>
                </a:gridCol>
                <a:gridCol w="3273287">
                  <a:extLst>
                    <a:ext uri="{9D8B030D-6E8A-4147-A177-3AD203B41FA5}">
                      <a16:colId xmlns:a16="http://schemas.microsoft.com/office/drawing/2014/main" val="429089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Comando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94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Crear un repositorio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mkdir</a:t>
                      </a:r>
                      <a:r>
                        <a:rPr lang="es-MX" dirty="0"/>
                        <a:t> [</a:t>
                      </a:r>
                      <a:r>
                        <a:rPr lang="es-MX" dirty="0" err="1"/>
                        <a:t>NombreDelDirectorio</a:t>
                      </a:r>
                      <a:r>
                        <a:rPr lang="es-MX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Iniciar el repositorio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Git </a:t>
                      </a:r>
                      <a:r>
                        <a:rPr lang="es-MX" dirty="0" err="1"/>
                        <a:t>init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36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Agregar archivos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7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Mandar archivos a la zona de intercambio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Git </a:t>
                      </a:r>
                      <a:r>
                        <a:rPr lang="es-MX" dirty="0" err="1"/>
                        <a:t>add</a:t>
                      </a:r>
                      <a:r>
                        <a:rPr lang="es-MX" dirty="0"/>
                        <a:t> .  / </a:t>
                      </a:r>
                      <a:r>
                        <a:rPr lang="es-MX" dirty="0" err="1"/>
                        <a:t>git</a:t>
                      </a:r>
                      <a:r>
                        <a:rPr lang="es-MX" dirty="0"/>
                        <a:t>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Transferir archivos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Git </a:t>
                      </a:r>
                      <a:r>
                        <a:rPr lang="es-MX" dirty="0" err="1"/>
                        <a:t>commit</a:t>
                      </a:r>
                      <a:r>
                        <a:rPr lang="es-MX" dirty="0"/>
                        <a:t> –m “Comentario”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8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85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9E686-586B-4961-8A4B-ED3C2E60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027734"/>
          </a:xfrm>
        </p:spPr>
        <p:txBody>
          <a:bodyPr/>
          <a:lstStyle/>
          <a:p>
            <a:r>
              <a:rPr lang="es-MX" dirty="0"/>
              <a:t>Crear  y actualizar repositorio Git-</a:t>
            </a:r>
            <a:r>
              <a:rPr lang="es-MX" dirty="0" err="1"/>
              <a:t>hub</a:t>
            </a:r>
            <a:endParaRPr lang="es-MX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8D4692A-0E6D-482F-AA79-F97990387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002671"/>
              </p:ext>
            </p:extLst>
          </p:nvPr>
        </p:nvGraphicFramePr>
        <p:xfrm>
          <a:off x="549274" y="1576388"/>
          <a:ext cx="96814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9677">
                  <a:extLst>
                    <a:ext uri="{9D8B030D-6E8A-4147-A177-3AD203B41FA5}">
                      <a16:colId xmlns:a16="http://schemas.microsoft.com/office/drawing/2014/main" val="4054621679"/>
                    </a:ext>
                  </a:extLst>
                </a:gridCol>
                <a:gridCol w="4101726">
                  <a:extLst>
                    <a:ext uri="{9D8B030D-6E8A-4147-A177-3AD203B41FA5}">
                      <a16:colId xmlns:a16="http://schemas.microsoft.com/office/drawing/2014/main" val="429089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Comando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94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Crear un repositorio en </a:t>
                      </a:r>
                      <a:r>
                        <a:rPr lang="es-MX" dirty="0" err="1"/>
                        <a:t>git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hub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Crear enlace remoto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Git </a:t>
                      </a:r>
                      <a:r>
                        <a:rPr lang="es-MX" dirty="0" err="1"/>
                        <a:t>remote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add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origin</a:t>
                      </a:r>
                      <a:r>
                        <a:rPr lang="es-MX" dirty="0"/>
                        <a:t> “dirección web”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36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Transferir archivos a </a:t>
                      </a:r>
                      <a:r>
                        <a:rPr lang="es-MX" dirty="0" err="1"/>
                        <a:t>github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Git </a:t>
                      </a:r>
                      <a:r>
                        <a:rPr lang="es-MX" dirty="0" err="1"/>
                        <a:t>push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origin</a:t>
                      </a:r>
                      <a:r>
                        <a:rPr lang="es-MX" dirty="0"/>
                        <a:t> master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7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69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ACBCC-4287-430F-A60D-653910F0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Clonar repositorio </a:t>
            </a:r>
            <a:r>
              <a:rPr lang="es-MX" dirty="0" err="1"/>
              <a:t>git</a:t>
            </a:r>
            <a:endParaRPr lang="es-MX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E3AACE86-A5EE-4323-A1DC-CB17143C4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162737"/>
              </p:ext>
            </p:extLst>
          </p:nvPr>
        </p:nvGraphicFramePr>
        <p:xfrm>
          <a:off x="550863" y="2112963"/>
          <a:ext cx="11090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137">
                  <a:extLst>
                    <a:ext uri="{9D8B030D-6E8A-4147-A177-3AD203B41FA5}">
                      <a16:colId xmlns:a16="http://schemas.microsoft.com/office/drawing/2014/main" val="421794357"/>
                    </a:ext>
                  </a:extLst>
                </a:gridCol>
                <a:gridCol w="5545137">
                  <a:extLst>
                    <a:ext uri="{9D8B030D-6E8A-4147-A177-3AD203B41FA5}">
                      <a16:colId xmlns:a16="http://schemas.microsoft.com/office/drawing/2014/main" val="2840895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Comando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4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Obtener vinculo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5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Clonar repositorio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Git clone [dirección URL]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68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28318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189</Words>
  <Application>Microsoft Office PowerPoint</Application>
  <PresentationFormat>Panorámica</PresentationFormat>
  <Paragraphs>48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Adobe Heiti Std R</vt:lpstr>
      <vt:lpstr>Arial</vt:lpstr>
      <vt:lpstr>Sitka Heading</vt:lpstr>
      <vt:lpstr>Source Sans Pro</vt:lpstr>
      <vt:lpstr>3DFloatVTI</vt:lpstr>
      <vt:lpstr>Introducción a Git.</vt:lpstr>
      <vt:lpstr>¿Qué es Git?</vt:lpstr>
      <vt:lpstr>Instalación GIT</vt:lpstr>
      <vt:lpstr>Comando básicos de CLI</vt:lpstr>
      <vt:lpstr>CREAR REPOSITORIO GIT</vt:lpstr>
      <vt:lpstr>Crear  y actualizar repositorio Git-hub</vt:lpstr>
      <vt:lpstr>Clonar repositorio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Git</dc:title>
  <dc:creator>Luis Daniel Martinez</dc:creator>
  <cp:lastModifiedBy>Luis Daniel Martinez</cp:lastModifiedBy>
  <cp:revision>7</cp:revision>
  <dcterms:created xsi:type="dcterms:W3CDTF">2021-02-23T02:22:30Z</dcterms:created>
  <dcterms:modified xsi:type="dcterms:W3CDTF">2021-03-06T01:45:16Z</dcterms:modified>
</cp:coreProperties>
</file>