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9" r:id="rId4"/>
    <p:sldId id="290" r:id="rId5"/>
    <p:sldId id="271" r:id="rId6"/>
    <p:sldId id="283" r:id="rId7"/>
    <p:sldId id="289" r:id="rId8"/>
    <p:sldId id="277" r:id="rId9"/>
    <p:sldId id="287" r:id="rId10"/>
    <p:sldId id="272" r:id="rId11"/>
    <p:sldId id="275" r:id="rId12"/>
    <p:sldId id="286" r:id="rId13"/>
    <p:sldId id="285" r:id="rId14"/>
    <p:sldId id="278" r:id="rId15"/>
    <p:sldId id="280" r:id="rId16"/>
    <p:sldId id="281" r:id="rId17"/>
    <p:sldId id="288" r:id="rId18"/>
    <p:sldId id="28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58D15-6C7E-4C28-A4EC-349C669D3AFB}" v="3144" dt="2020-05-06T23:16:52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Mixon" userId="c786fda4-9f50-4fc8-8f34-791b17ecb967" providerId="ADAL" clId="{31E5F242-C9BB-174B-B5C4-4C6116F9F7A0}"/>
    <pc:docChg chg="undo custSel addSld delSld modSld">
      <pc:chgData name="Allison Mixon" userId="c786fda4-9f50-4fc8-8f34-791b17ecb967" providerId="ADAL" clId="{31E5F242-C9BB-174B-B5C4-4C6116F9F7A0}" dt="2020-05-06T22:21:37.303" v="2750" actId="255"/>
      <pc:docMkLst>
        <pc:docMk/>
      </pc:docMkLst>
      <pc:sldChg chg="addSp delSp modSp setBg">
        <pc:chgData name="Allison Mixon" userId="c786fda4-9f50-4fc8-8f34-791b17ecb967" providerId="ADAL" clId="{31E5F242-C9BB-174B-B5C4-4C6116F9F7A0}" dt="2020-05-06T21:10:35.749" v="2617" actId="255"/>
        <pc:sldMkLst>
          <pc:docMk/>
          <pc:sldMk cId="109857222" sldId="256"/>
        </pc:sldMkLst>
        <pc:spChg chg="del">
          <ac:chgData name="Allison Mixon" userId="c786fda4-9f50-4fc8-8f34-791b17ecb967" providerId="ADAL" clId="{31E5F242-C9BB-174B-B5C4-4C6116F9F7A0}" dt="2020-05-04T00:40:20.973" v="0" actId="478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Allison Mixon" userId="c786fda4-9f50-4fc8-8f34-791b17ecb967" providerId="ADAL" clId="{31E5F242-C9BB-174B-B5C4-4C6116F9F7A0}" dt="2020-05-06T21:10:35.749" v="2617" actId="255"/>
          <ac:spMkLst>
            <pc:docMk/>
            <pc:sldMk cId="109857222" sldId="256"/>
            <ac:spMk id="2" creationId="{042D907E-7336-C14B-9DA7-8A05463092D4}"/>
          </ac:spMkLst>
        </pc:spChg>
        <pc:spChg chg="del">
          <ac:chgData name="Allison Mixon" userId="c786fda4-9f50-4fc8-8f34-791b17ecb967" providerId="ADAL" clId="{31E5F242-C9BB-174B-B5C4-4C6116F9F7A0}" dt="2020-05-04T00:40:22.604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lison Mixon" userId="c786fda4-9f50-4fc8-8f34-791b17ecb967" providerId="ADAL" clId="{31E5F242-C9BB-174B-B5C4-4C6116F9F7A0}" dt="2020-05-04T00:47:32.333" v="183" actId="207"/>
          <ac:spMkLst>
            <pc:docMk/>
            <pc:sldMk cId="109857222" sldId="256"/>
            <ac:spMk id="6" creationId="{9571C94C-7942-794F-8355-1E1531070EBB}"/>
          </ac:spMkLst>
        </pc:spChg>
        <pc:spChg chg="add mod">
          <ac:chgData name="Allison Mixon" userId="c786fda4-9f50-4fc8-8f34-791b17ecb967" providerId="ADAL" clId="{31E5F242-C9BB-174B-B5C4-4C6116F9F7A0}" dt="2020-05-04T00:43:58.425" v="106" actId="1076"/>
          <ac:spMkLst>
            <pc:docMk/>
            <pc:sldMk cId="109857222" sldId="256"/>
            <ac:spMk id="7" creationId="{5FF19FE6-769C-7F46-A9AF-ED0C123F0852}"/>
          </ac:spMkLst>
        </pc:spChg>
        <pc:spChg chg="add mod">
          <ac:chgData name="Allison Mixon" userId="c786fda4-9f50-4fc8-8f34-791b17ecb967" providerId="ADAL" clId="{31E5F242-C9BB-174B-B5C4-4C6116F9F7A0}" dt="2020-05-04T00:45:17.494" v="161" actId="20577"/>
          <ac:spMkLst>
            <pc:docMk/>
            <pc:sldMk cId="109857222" sldId="256"/>
            <ac:spMk id="9" creationId="{65C9830D-89A5-5147-A89A-208E1C1E0437}"/>
          </ac:spMkLst>
        </pc:spChg>
        <pc:picChg chg="add mod">
          <ac:chgData name="Allison Mixon" userId="c786fda4-9f50-4fc8-8f34-791b17ecb967" providerId="ADAL" clId="{31E5F242-C9BB-174B-B5C4-4C6116F9F7A0}" dt="2020-05-04T00:47:16.256" v="180" actId="1076"/>
          <ac:picMkLst>
            <pc:docMk/>
            <pc:sldMk cId="109857222" sldId="256"/>
            <ac:picMk id="5" creationId="{AE237E49-AE94-B34F-A7DE-A206C74EE8FA}"/>
          </ac:picMkLst>
        </pc:picChg>
        <pc:cxnChg chg="add mod">
          <ac:chgData name="Allison Mixon" userId="c786fda4-9f50-4fc8-8f34-791b17ecb967" providerId="ADAL" clId="{31E5F242-C9BB-174B-B5C4-4C6116F9F7A0}" dt="2020-05-04T00:44:21.760" v="109" actId="208"/>
          <ac:cxnSpMkLst>
            <pc:docMk/>
            <pc:sldMk cId="109857222" sldId="256"/>
            <ac:cxnSpMk id="8" creationId="{50F88831-AFEC-9243-892C-9328617E1C09}"/>
          </ac:cxnSpMkLst>
        </pc:cxnChg>
      </pc:sldChg>
      <pc:sldChg chg="addSp delSp modSp add">
        <pc:chgData name="Allison Mixon" userId="c786fda4-9f50-4fc8-8f34-791b17ecb967" providerId="ADAL" clId="{31E5F242-C9BB-174B-B5C4-4C6116F9F7A0}" dt="2020-05-04T00:49:57.888" v="231" actId="208"/>
        <pc:sldMkLst>
          <pc:docMk/>
          <pc:sldMk cId="3589174643" sldId="257"/>
        </pc:sldMkLst>
        <pc:spChg chg="del">
          <ac:chgData name="Allison Mixon" userId="c786fda4-9f50-4fc8-8f34-791b17ecb967" providerId="ADAL" clId="{31E5F242-C9BB-174B-B5C4-4C6116F9F7A0}" dt="2020-05-04T00:48:12.586" v="185" actId="478"/>
          <ac:spMkLst>
            <pc:docMk/>
            <pc:sldMk cId="3589174643" sldId="257"/>
            <ac:spMk id="2" creationId="{5F595F87-FCB7-154A-9F73-7E2CD387FFE3}"/>
          </ac:spMkLst>
        </pc:spChg>
        <pc:spChg chg="del">
          <ac:chgData name="Allison Mixon" userId="c786fda4-9f50-4fc8-8f34-791b17ecb967" providerId="ADAL" clId="{31E5F242-C9BB-174B-B5C4-4C6116F9F7A0}" dt="2020-05-04T00:48:14.484" v="186" actId="478"/>
          <ac:spMkLst>
            <pc:docMk/>
            <pc:sldMk cId="3589174643" sldId="257"/>
            <ac:spMk id="3" creationId="{39344669-7535-B149-A9C5-1FC69B5AE911}"/>
          </ac:spMkLst>
        </pc:spChg>
        <pc:spChg chg="add mod">
          <ac:chgData name="Allison Mixon" userId="c786fda4-9f50-4fc8-8f34-791b17ecb967" providerId="ADAL" clId="{31E5F242-C9BB-174B-B5C4-4C6116F9F7A0}" dt="2020-05-04T00:49:40.707" v="230" actId="207"/>
          <ac:spMkLst>
            <pc:docMk/>
            <pc:sldMk cId="3589174643" sldId="257"/>
            <ac:spMk id="4" creationId="{F8921D6E-174C-5B47-B764-4F22793FE037}"/>
          </ac:spMkLst>
        </pc:spChg>
        <pc:cxnChg chg="add mod">
          <ac:chgData name="Allison Mixon" userId="c786fda4-9f50-4fc8-8f34-791b17ecb967" providerId="ADAL" clId="{31E5F242-C9BB-174B-B5C4-4C6116F9F7A0}" dt="2020-05-04T00:49:57.888" v="231" actId="208"/>
          <ac:cxnSpMkLst>
            <pc:docMk/>
            <pc:sldMk cId="3589174643" sldId="257"/>
            <ac:cxnSpMk id="5" creationId="{8ECAB445-F9C5-9A43-98EF-5D94CCFAFCDB}"/>
          </ac:cxnSpMkLst>
        </pc:cxnChg>
      </pc:sldChg>
      <pc:sldChg chg="addSp delSp modSp add modNotesTx">
        <pc:chgData name="Allison Mixon" userId="c786fda4-9f50-4fc8-8f34-791b17ecb967" providerId="ADAL" clId="{31E5F242-C9BB-174B-B5C4-4C6116F9F7A0}" dt="2020-05-06T22:20:06.694" v="2714" actId="113"/>
        <pc:sldMkLst>
          <pc:docMk/>
          <pc:sldMk cId="373055502" sldId="258"/>
        </pc:sldMkLst>
        <pc:spChg chg="add del mod">
          <ac:chgData name="Allison Mixon" userId="c786fda4-9f50-4fc8-8f34-791b17ecb967" providerId="ADAL" clId="{31E5F242-C9BB-174B-B5C4-4C6116F9F7A0}" dt="2020-05-06T02:31:44.233" v="2614" actId="1076"/>
          <ac:spMkLst>
            <pc:docMk/>
            <pc:sldMk cId="373055502" sldId="258"/>
            <ac:spMk id="2" creationId="{DC18BC03-85C0-5F4A-843C-58F84F942343}"/>
          </ac:spMkLst>
        </pc:spChg>
        <pc:spChg chg="add mod">
          <ac:chgData name="Allison Mixon" userId="c786fda4-9f50-4fc8-8f34-791b17ecb967" providerId="ADAL" clId="{31E5F242-C9BB-174B-B5C4-4C6116F9F7A0}" dt="2020-05-06T22:20:06.694" v="2714" actId="113"/>
          <ac:spMkLst>
            <pc:docMk/>
            <pc:sldMk cId="373055502" sldId="258"/>
            <ac:spMk id="3" creationId="{815ABD35-7F15-754F-9909-4F11D34AEB06}"/>
          </ac:spMkLst>
        </pc:spChg>
        <pc:spChg chg="mod">
          <ac:chgData name="Allison Mixon" userId="c786fda4-9f50-4fc8-8f34-791b17ecb967" providerId="ADAL" clId="{31E5F242-C9BB-174B-B5C4-4C6116F9F7A0}" dt="2020-05-04T00:50:29.382" v="253" actId="1076"/>
          <ac:spMkLst>
            <pc:docMk/>
            <pc:sldMk cId="373055502" sldId="258"/>
            <ac:spMk id="4" creationId="{F8921D6E-174C-5B47-B764-4F22793FE037}"/>
          </ac:spMkLst>
        </pc:spChg>
        <pc:spChg chg="add del mod">
          <ac:chgData name="Allison Mixon" userId="c786fda4-9f50-4fc8-8f34-791b17ecb967" providerId="ADAL" clId="{31E5F242-C9BB-174B-B5C4-4C6116F9F7A0}" dt="2020-05-06T02:31:31.700" v="2612" actId="478"/>
          <ac:spMkLst>
            <pc:docMk/>
            <pc:sldMk cId="373055502" sldId="258"/>
            <ac:spMk id="7" creationId="{BEEB1B6F-7092-BB40-8981-FB2E6D171BF6}"/>
          </ac:spMkLst>
        </pc:spChg>
        <pc:spChg chg="add del mod">
          <ac:chgData name="Allison Mixon" userId="c786fda4-9f50-4fc8-8f34-791b17ecb967" providerId="ADAL" clId="{31E5F242-C9BB-174B-B5C4-4C6116F9F7A0}" dt="2020-05-06T02:31:44.233" v="2614" actId="1076"/>
          <ac:spMkLst>
            <pc:docMk/>
            <pc:sldMk cId="373055502" sldId="258"/>
            <ac:spMk id="8" creationId="{821CF967-5F4A-4EA2-94DF-CEC391A05230}"/>
          </ac:spMkLst>
        </pc:spChg>
      </pc:sldChg>
      <pc:sldChg chg="modSp add">
        <pc:chgData name="Allison Mixon" userId="c786fda4-9f50-4fc8-8f34-791b17ecb967" providerId="ADAL" clId="{31E5F242-C9BB-174B-B5C4-4C6116F9F7A0}" dt="2020-05-04T00:51:02.590" v="294" actId="1076"/>
        <pc:sldMkLst>
          <pc:docMk/>
          <pc:sldMk cId="1129984578" sldId="259"/>
        </pc:sldMkLst>
        <pc:spChg chg="mod">
          <ac:chgData name="Allison Mixon" userId="c786fda4-9f50-4fc8-8f34-791b17ecb967" providerId="ADAL" clId="{31E5F242-C9BB-174B-B5C4-4C6116F9F7A0}" dt="2020-05-04T00:51:02.590" v="294" actId="1076"/>
          <ac:spMkLst>
            <pc:docMk/>
            <pc:sldMk cId="1129984578" sldId="259"/>
            <ac:spMk id="4" creationId="{F8921D6E-174C-5B47-B764-4F22793FE037}"/>
          </ac:spMkLst>
        </pc:spChg>
      </pc:sldChg>
      <pc:sldChg chg="add del">
        <pc:chgData name="Allison Mixon" userId="c786fda4-9f50-4fc8-8f34-791b17ecb967" providerId="ADAL" clId="{31E5F242-C9BB-174B-B5C4-4C6116F9F7A0}" dt="2020-05-04T00:50:33.985" v="255" actId="2696"/>
        <pc:sldMkLst>
          <pc:docMk/>
          <pc:sldMk cId="3122459666" sldId="259"/>
        </pc:sldMkLst>
      </pc:sldChg>
      <pc:sldChg chg="modSp add">
        <pc:chgData name="Allison Mixon" userId="c786fda4-9f50-4fc8-8f34-791b17ecb967" providerId="ADAL" clId="{31E5F242-C9BB-174B-B5C4-4C6116F9F7A0}" dt="2020-05-04T00:51:15.677" v="315" actId="1076"/>
        <pc:sldMkLst>
          <pc:docMk/>
          <pc:sldMk cId="3704673121" sldId="260"/>
        </pc:sldMkLst>
        <pc:spChg chg="mod">
          <ac:chgData name="Allison Mixon" userId="c786fda4-9f50-4fc8-8f34-791b17ecb967" providerId="ADAL" clId="{31E5F242-C9BB-174B-B5C4-4C6116F9F7A0}" dt="2020-05-04T00:51:15.677" v="315" actId="1076"/>
          <ac:spMkLst>
            <pc:docMk/>
            <pc:sldMk cId="3704673121" sldId="260"/>
            <ac:spMk id="4" creationId="{F8921D6E-174C-5B47-B764-4F22793FE037}"/>
          </ac:spMkLst>
        </pc:spChg>
      </pc:sldChg>
      <pc:sldChg chg="modSp add">
        <pc:chgData name="Allison Mixon" userId="c786fda4-9f50-4fc8-8f34-791b17ecb967" providerId="ADAL" clId="{31E5F242-C9BB-174B-B5C4-4C6116F9F7A0}" dt="2020-05-04T00:51:52.597" v="345" actId="20577"/>
        <pc:sldMkLst>
          <pc:docMk/>
          <pc:sldMk cId="526746286" sldId="261"/>
        </pc:sldMkLst>
        <pc:spChg chg="mod">
          <ac:chgData name="Allison Mixon" userId="c786fda4-9f50-4fc8-8f34-791b17ecb967" providerId="ADAL" clId="{31E5F242-C9BB-174B-B5C4-4C6116F9F7A0}" dt="2020-05-04T00:51:52.597" v="345" actId="20577"/>
          <ac:spMkLst>
            <pc:docMk/>
            <pc:sldMk cId="526746286" sldId="261"/>
            <ac:spMk id="4" creationId="{F8921D6E-174C-5B47-B764-4F22793FE037}"/>
          </ac:spMkLst>
        </pc:spChg>
      </pc:sldChg>
      <pc:sldChg chg="modSp add">
        <pc:chgData name="Allison Mixon" userId="c786fda4-9f50-4fc8-8f34-791b17ecb967" providerId="ADAL" clId="{31E5F242-C9BB-174B-B5C4-4C6116F9F7A0}" dt="2020-05-04T00:52:47.675" v="360" actId="1076"/>
        <pc:sldMkLst>
          <pc:docMk/>
          <pc:sldMk cId="1732900818" sldId="262"/>
        </pc:sldMkLst>
        <pc:spChg chg="mod">
          <ac:chgData name="Allison Mixon" userId="c786fda4-9f50-4fc8-8f34-791b17ecb967" providerId="ADAL" clId="{31E5F242-C9BB-174B-B5C4-4C6116F9F7A0}" dt="2020-05-04T00:52:47.675" v="360" actId="1076"/>
          <ac:spMkLst>
            <pc:docMk/>
            <pc:sldMk cId="1732900818" sldId="262"/>
            <ac:spMk id="4" creationId="{F8921D6E-174C-5B47-B764-4F22793FE037}"/>
          </ac:spMkLst>
        </pc:spChg>
      </pc:sldChg>
      <pc:sldChg chg="delSp add del">
        <pc:chgData name="Allison Mixon" userId="c786fda4-9f50-4fc8-8f34-791b17ecb967" providerId="ADAL" clId="{31E5F242-C9BB-174B-B5C4-4C6116F9F7A0}" dt="2020-05-04T00:52:29.374" v="348" actId="2696"/>
        <pc:sldMkLst>
          <pc:docMk/>
          <pc:sldMk cId="3982288738" sldId="262"/>
        </pc:sldMkLst>
        <pc:spChg chg="del">
          <ac:chgData name="Allison Mixon" userId="c786fda4-9f50-4fc8-8f34-791b17ecb967" providerId="ADAL" clId="{31E5F242-C9BB-174B-B5C4-4C6116F9F7A0}" dt="2020-05-04T00:52:12.264" v="347" actId="478"/>
          <ac:spMkLst>
            <pc:docMk/>
            <pc:sldMk cId="3982288738" sldId="262"/>
            <ac:spMk id="4" creationId="{F8921D6E-174C-5B47-B764-4F22793FE037}"/>
          </ac:spMkLst>
        </pc:spChg>
      </pc:sldChg>
      <pc:sldChg chg="modSp add">
        <pc:chgData name="Allison Mixon" userId="c786fda4-9f50-4fc8-8f34-791b17ecb967" providerId="ADAL" clId="{31E5F242-C9BB-174B-B5C4-4C6116F9F7A0}" dt="2020-05-04T00:53:43.743" v="382" actId="1076"/>
        <pc:sldMkLst>
          <pc:docMk/>
          <pc:sldMk cId="3835514959" sldId="263"/>
        </pc:sldMkLst>
        <pc:spChg chg="mod">
          <ac:chgData name="Allison Mixon" userId="c786fda4-9f50-4fc8-8f34-791b17ecb967" providerId="ADAL" clId="{31E5F242-C9BB-174B-B5C4-4C6116F9F7A0}" dt="2020-05-04T00:53:43.743" v="382" actId="1076"/>
          <ac:spMkLst>
            <pc:docMk/>
            <pc:sldMk cId="3835514959" sldId="263"/>
            <ac:spMk id="4" creationId="{F8921D6E-174C-5B47-B764-4F22793FE037}"/>
          </ac:spMkLst>
        </pc:spChg>
      </pc:sldChg>
      <pc:sldChg chg="modSp add">
        <pc:chgData name="Allison Mixon" userId="c786fda4-9f50-4fc8-8f34-791b17ecb967" providerId="ADAL" clId="{31E5F242-C9BB-174B-B5C4-4C6116F9F7A0}" dt="2020-05-04T00:54:00.344" v="394" actId="1076"/>
        <pc:sldMkLst>
          <pc:docMk/>
          <pc:sldMk cId="3649821371" sldId="264"/>
        </pc:sldMkLst>
        <pc:spChg chg="mod">
          <ac:chgData name="Allison Mixon" userId="c786fda4-9f50-4fc8-8f34-791b17ecb967" providerId="ADAL" clId="{31E5F242-C9BB-174B-B5C4-4C6116F9F7A0}" dt="2020-05-04T00:54:00.344" v="394" actId="1076"/>
          <ac:spMkLst>
            <pc:docMk/>
            <pc:sldMk cId="3649821371" sldId="264"/>
            <ac:spMk id="4" creationId="{F8921D6E-174C-5B47-B764-4F22793FE037}"/>
          </ac:spMkLst>
        </pc:spChg>
      </pc:sldChg>
      <pc:sldChg chg="modSp add">
        <pc:chgData name="Allison Mixon" userId="c786fda4-9f50-4fc8-8f34-791b17ecb967" providerId="ADAL" clId="{31E5F242-C9BB-174B-B5C4-4C6116F9F7A0}" dt="2020-05-04T00:54:09.074" v="406" actId="20577"/>
        <pc:sldMkLst>
          <pc:docMk/>
          <pc:sldMk cId="1814414059" sldId="265"/>
        </pc:sldMkLst>
        <pc:spChg chg="mod">
          <ac:chgData name="Allison Mixon" userId="c786fda4-9f50-4fc8-8f34-791b17ecb967" providerId="ADAL" clId="{31E5F242-C9BB-174B-B5C4-4C6116F9F7A0}" dt="2020-05-04T00:54:09.074" v="406" actId="20577"/>
          <ac:spMkLst>
            <pc:docMk/>
            <pc:sldMk cId="1814414059" sldId="265"/>
            <ac:spMk id="4" creationId="{F8921D6E-174C-5B47-B764-4F22793FE037}"/>
          </ac:spMkLst>
        </pc:spChg>
      </pc:sldChg>
      <pc:sldChg chg="modSp add">
        <pc:chgData name="Allison Mixon" userId="c786fda4-9f50-4fc8-8f34-791b17ecb967" providerId="ADAL" clId="{31E5F242-C9BB-174B-B5C4-4C6116F9F7A0}" dt="2020-05-04T00:54:24.109" v="420" actId="20577"/>
        <pc:sldMkLst>
          <pc:docMk/>
          <pc:sldMk cId="398397166" sldId="266"/>
        </pc:sldMkLst>
        <pc:spChg chg="mod">
          <ac:chgData name="Allison Mixon" userId="c786fda4-9f50-4fc8-8f34-791b17ecb967" providerId="ADAL" clId="{31E5F242-C9BB-174B-B5C4-4C6116F9F7A0}" dt="2020-05-04T00:54:24.109" v="420" actId="20577"/>
          <ac:spMkLst>
            <pc:docMk/>
            <pc:sldMk cId="398397166" sldId="266"/>
            <ac:spMk id="4" creationId="{F8921D6E-174C-5B47-B764-4F22793FE037}"/>
          </ac:spMkLst>
        </pc:spChg>
      </pc:sldChg>
      <pc:sldChg chg="addSp modSp add">
        <pc:chgData name="Allison Mixon" userId="c786fda4-9f50-4fc8-8f34-791b17ecb967" providerId="ADAL" clId="{31E5F242-C9BB-174B-B5C4-4C6116F9F7A0}" dt="2020-05-06T22:21:37.303" v="2750" actId="255"/>
        <pc:sldMkLst>
          <pc:docMk/>
          <pc:sldMk cId="3148339611" sldId="267"/>
        </pc:sldMkLst>
        <pc:spChg chg="add mod">
          <ac:chgData name="Allison Mixon" userId="c786fda4-9f50-4fc8-8f34-791b17ecb967" providerId="ADAL" clId="{31E5F242-C9BB-174B-B5C4-4C6116F9F7A0}" dt="2020-05-06T22:21:37.303" v="2750" actId="255"/>
          <ac:spMkLst>
            <pc:docMk/>
            <pc:sldMk cId="3148339611" sldId="267"/>
            <ac:spMk id="2" creationId="{942ECB87-E917-1645-A457-7C1572EE4BF1}"/>
          </ac:spMkLst>
        </pc:spChg>
        <pc:spChg chg="mod">
          <ac:chgData name="Allison Mixon" userId="c786fda4-9f50-4fc8-8f34-791b17ecb967" providerId="ADAL" clId="{31E5F242-C9BB-174B-B5C4-4C6116F9F7A0}" dt="2020-05-04T00:54:31.731" v="432" actId="20577"/>
          <ac:spMkLst>
            <pc:docMk/>
            <pc:sldMk cId="3148339611" sldId="267"/>
            <ac:spMk id="4" creationId="{F8921D6E-174C-5B47-B764-4F22793FE037}"/>
          </ac:spMkLst>
        </pc:spChg>
      </pc:sldChg>
      <pc:sldChg chg="modSp add">
        <pc:chgData name="Allison Mixon" userId="c786fda4-9f50-4fc8-8f34-791b17ecb967" providerId="ADAL" clId="{31E5F242-C9BB-174B-B5C4-4C6116F9F7A0}" dt="2020-05-04T00:54:53.705" v="465" actId="1076"/>
        <pc:sldMkLst>
          <pc:docMk/>
          <pc:sldMk cId="2711573792" sldId="268"/>
        </pc:sldMkLst>
        <pc:spChg chg="mod">
          <ac:chgData name="Allison Mixon" userId="c786fda4-9f50-4fc8-8f34-791b17ecb967" providerId="ADAL" clId="{31E5F242-C9BB-174B-B5C4-4C6116F9F7A0}" dt="2020-05-04T00:54:53.705" v="465" actId="1076"/>
          <ac:spMkLst>
            <pc:docMk/>
            <pc:sldMk cId="2711573792" sldId="268"/>
            <ac:spMk id="4" creationId="{F8921D6E-174C-5B47-B764-4F22793FE037}"/>
          </ac:spMkLst>
        </pc:spChg>
      </pc:sldChg>
      <pc:sldChg chg="addSp delSp modSp">
        <pc:chgData name="Allison Mixon" userId="c786fda4-9f50-4fc8-8f34-791b17ecb967" providerId="ADAL" clId="{31E5F242-C9BB-174B-B5C4-4C6116F9F7A0}" dt="2020-05-06T22:20:11.232" v="2716" actId="113"/>
        <pc:sldMkLst>
          <pc:docMk/>
          <pc:sldMk cId="2228000649" sldId="269"/>
        </pc:sldMkLst>
        <pc:spChg chg="add mod">
          <ac:chgData name="Allison Mixon" userId="c786fda4-9f50-4fc8-8f34-791b17ecb967" providerId="ADAL" clId="{31E5F242-C9BB-174B-B5C4-4C6116F9F7A0}" dt="2020-05-05T17:51:03.615" v="1813" actId="14100"/>
          <ac:spMkLst>
            <pc:docMk/>
            <pc:sldMk cId="2228000649" sldId="269"/>
            <ac:spMk id="2" creationId="{53A462E9-D50C-FC46-A2C7-BE56EBECD3B8}"/>
          </ac:spMkLst>
        </pc:spChg>
        <pc:spChg chg="add mod">
          <ac:chgData name="Allison Mixon" userId="c786fda4-9f50-4fc8-8f34-791b17ecb967" providerId="ADAL" clId="{31E5F242-C9BB-174B-B5C4-4C6116F9F7A0}" dt="2020-05-06T22:20:11.232" v="2716" actId="113"/>
          <ac:spMkLst>
            <pc:docMk/>
            <pc:sldMk cId="2228000649" sldId="269"/>
            <ac:spMk id="3" creationId="{A0DDC938-FCBD-8442-98E2-7D3039205E97}"/>
          </ac:spMkLst>
        </pc:spChg>
        <pc:spChg chg="add del mod">
          <ac:chgData name="Allison Mixon" userId="c786fda4-9f50-4fc8-8f34-791b17ecb967" providerId="ADAL" clId="{31E5F242-C9BB-174B-B5C4-4C6116F9F7A0}" dt="2020-05-05T17:50:44.773" v="1797" actId="478"/>
          <ac:spMkLst>
            <pc:docMk/>
            <pc:sldMk cId="2228000649" sldId="269"/>
            <ac:spMk id="6" creationId="{7997776B-0F27-7741-9D73-DEDC6D749808}"/>
          </ac:spMkLst>
        </pc:spChg>
        <pc:spChg chg="add del mod">
          <ac:chgData name="Allison Mixon" userId="c786fda4-9f50-4fc8-8f34-791b17ecb967" providerId="ADAL" clId="{31E5F242-C9BB-174B-B5C4-4C6116F9F7A0}" dt="2020-05-06T21:36:25.492" v="2707" actId="478"/>
          <ac:spMkLst>
            <pc:docMk/>
            <pc:sldMk cId="2228000649" sldId="269"/>
            <ac:spMk id="7" creationId="{974C6C46-ED1C-B547-97D7-C7C834EB8020}"/>
          </ac:spMkLst>
        </pc:spChg>
        <pc:spChg chg="mod">
          <ac:chgData name="Allison Mixon" userId="c786fda4-9f50-4fc8-8f34-791b17ecb967" providerId="ADAL" clId="{31E5F242-C9BB-174B-B5C4-4C6116F9F7A0}" dt="2020-05-06T02:14:29.630" v="2100" actId="20577"/>
          <ac:spMkLst>
            <pc:docMk/>
            <pc:sldMk cId="2228000649" sldId="269"/>
            <ac:spMk id="8" creationId="{821CF967-5F4A-4EA2-94DF-CEC391A05230}"/>
          </ac:spMkLst>
        </pc:spChg>
        <pc:spChg chg="add del mod">
          <ac:chgData name="Allison Mixon" userId="c786fda4-9f50-4fc8-8f34-791b17ecb967" providerId="ADAL" clId="{31E5F242-C9BB-174B-B5C4-4C6116F9F7A0}" dt="2020-05-06T21:36:25.492" v="2707" actId="478"/>
          <ac:spMkLst>
            <pc:docMk/>
            <pc:sldMk cId="2228000649" sldId="269"/>
            <ac:spMk id="9" creationId="{757DF0B9-3A65-4D48-BA46-92C374AC323F}"/>
          </ac:spMkLst>
        </pc:spChg>
        <pc:spChg chg="add mod">
          <ac:chgData name="Allison Mixon" userId="c786fda4-9f50-4fc8-8f34-791b17ecb967" providerId="ADAL" clId="{31E5F242-C9BB-174B-B5C4-4C6116F9F7A0}" dt="2020-05-06T21:36:29.611" v="2709" actId="1076"/>
          <ac:spMkLst>
            <pc:docMk/>
            <pc:sldMk cId="2228000649" sldId="269"/>
            <ac:spMk id="10" creationId="{351209C6-2A6C-0849-8208-BDA3F16C5CBC}"/>
          </ac:spMkLst>
        </pc:spChg>
        <pc:spChg chg="add mod">
          <ac:chgData name="Allison Mixon" userId="c786fda4-9f50-4fc8-8f34-791b17ecb967" providerId="ADAL" clId="{31E5F242-C9BB-174B-B5C4-4C6116F9F7A0}" dt="2020-05-06T21:36:29.611" v="2709" actId="1076"/>
          <ac:spMkLst>
            <pc:docMk/>
            <pc:sldMk cId="2228000649" sldId="269"/>
            <ac:spMk id="11" creationId="{8270518B-4E6A-1540-8B1B-7DE666AE4EF5}"/>
          </ac:spMkLst>
        </pc:spChg>
      </pc:sldChg>
      <pc:sldChg chg="addSp delSp modSp del">
        <pc:chgData name="Allison Mixon" userId="c786fda4-9f50-4fc8-8f34-791b17ecb967" providerId="ADAL" clId="{31E5F242-C9BB-174B-B5C4-4C6116F9F7A0}" dt="2020-05-05T18:25:40.030" v="1984" actId="2696"/>
        <pc:sldMkLst>
          <pc:docMk/>
          <pc:sldMk cId="3047685314" sldId="270"/>
        </pc:sldMkLst>
        <pc:spChg chg="add del mod">
          <ac:chgData name="Allison Mixon" userId="c786fda4-9f50-4fc8-8f34-791b17ecb967" providerId="ADAL" clId="{31E5F242-C9BB-174B-B5C4-4C6116F9F7A0}" dt="2020-05-05T18:10:48.035" v="1873" actId="478"/>
          <ac:spMkLst>
            <pc:docMk/>
            <pc:sldMk cId="3047685314" sldId="270"/>
            <ac:spMk id="3" creationId="{A1E93FEC-21AB-F448-9E48-6A8DC3B3FA8D}"/>
          </ac:spMkLst>
        </pc:spChg>
        <pc:spChg chg="add del mod">
          <ac:chgData name="Allison Mixon" userId="c786fda4-9f50-4fc8-8f34-791b17ecb967" providerId="ADAL" clId="{31E5F242-C9BB-174B-B5C4-4C6116F9F7A0}" dt="2020-05-05T18:10:47.514" v="1872" actId="11529"/>
          <ac:spMkLst>
            <pc:docMk/>
            <pc:sldMk cId="3047685314" sldId="270"/>
            <ac:spMk id="6" creationId="{E0841F5C-8893-204A-99F4-6D8FEBC1D372}"/>
          </ac:spMkLst>
        </pc:spChg>
        <pc:spChg chg="add mod">
          <ac:chgData name="Allison Mixon" userId="c786fda4-9f50-4fc8-8f34-791b17ecb967" providerId="ADAL" clId="{31E5F242-C9BB-174B-B5C4-4C6116F9F7A0}" dt="2020-05-05T18:24:11.683" v="1977"/>
          <ac:spMkLst>
            <pc:docMk/>
            <pc:sldMk cId="3047685314" sldId="270"/>
            <ac:spMk id="7" creationId="{02403EAB-63E0-2F47-B403-6D5AEAB5A0AD}"/>
          </ac:spMkLst>
        </pc:spChg>
        <pc:spChg chg="del">
          <ac:chgData name="Allison Mixon" userId="c786fda4-9f50-4fc8-8f34-791b17ecb967" providerId="ADAL" clId="{31E5F242-C9BB-174B-B5C4-4C6116F9F7A0}" dt="2020-05-05T17:54:35.694" v="1860" actId="478"/>
          <ac:spMkLst>
            <pc:docMk/>
            <pc:sldMk cId="3047685314" sldId="270"/>
            <ac:spMk id="8" creationId="{821CF967-5F4A-4EA2-94DF-CEC391A05230}"/>
          </ac:spMkLst>
        </pc:spChg>
      </pc:sldChg>
      <pc:sldChg chg="addSp delSp modSp">
        <pc:chgData name="Allison Mixon" userId="c786fda4-9f50-4fc8-8f34-791b17ecb967" providerId="ADAL" clId="{31E5F242-C9BB-174B-B5C4-4C6116F9F7A0}" dt="2020-05-06T22:20:22.998" v="2720" actId="113"/>
        <pc:sldMkLst>
          <pc:docMk/>
          <pc:sldMk cId="491690913" sldId="271"/>
        </pc:sldMkLst>
        <pc:spChg chg="add mod">
          <ac:chgData name="Allison Mixon" userId="c786fda4-9f50-4fc8-8f34-791b17ecb967" providerId="ADAL" clId="{31E5F242-C9BB-174B-B5C4-4C6116F9F7A0}" dt="2020-05-05T17:53:18.542" v="1857" actId="207"/>
          <ac:spMkLst>
            <pc:docMk/>
            <pc:sldMk cId="491690913" sldId="271"/>
            <ac:spMk id="2" creationId="{5EE64776-47E3-E641-9ACF-7E2C55611466}"/>
          </ac:spMkLst>
        </pc:spChg>
        <pc:spChg chg="add del mod">
          <ac:chgData name="Allison Mixon" userId="c786fda4-9f50-4fc8-8f34-791b17ecb967" providerId="ADAL" clId="{31E5F242-C9BB-174B-B5C4-4C6116F9F7A0}" dt="2020-05-05T17:19:12.292" v="475" actId="478"/>
          <ac:spMkLst>
            <pc:docMk/>
            <pc:sldMk cId="491690913" sldId="271"/>
            <ac:spMk id="3" creationId="{15D1EB47-6999-F041-AA61-8D3447A2CACE}"/>
          </ac:spMkLst>
        </pc:spChg>
        <pc:spChg chg="add mod">
          <ac:chgData name="Allison Mixon" userId="c786fda4-9f50-4fc8-8f34-791b17ecb967" providerId="ADAL" clId="{31E5F242-C9BB-174B-B5C4-4C6116F9F7A0}" dt="2020-05-06T22:20:22.998" v="2720" actId="113"/>
          <ac:spMkLst>
            <pc:docMk/>
            <pc:sldMk cId="491690913" sldId="271"/>
            <ac:spMk id="6" creationId="{21479F35-7E6D-CA4E-9CEC-D8498A093426}"/>
          </ac:spMkLst>
        </pc:spChg>
        <pc:spChg chg="mod">
          <ac:chgData name="Allison Mixon" userId="c786fda4-9f50-4fc8-8f34-791b17ecb967" providerId="ADAL" clId="{31E5F242-C9BB-174B-B5C4-4C6116F9F7A0}" dt="2020-05-05T17:20:19.585" v="490" actId="14100"/>
          <ac:spMkLst>
            <pc:docMk/>
            <pc:sldMk cId="491690913" sldId="271"/>
            <ac:spMk id="8" creationId="{821CF967-5F4A-4EA2-94DF-CEC391A05230}"/>
          </ac:spMkLst>
        </pc:spChg>
      </pc:sldChg>
      <pc:sldChg chg="addSp modSp">
        <pc:chgData name="Allison Mixon" userId="c786fda4-9f50-4fc8-8f34-791b17ecb967" providerId="ADAL" clId="{31E5F242-C9BB-174B-B5C4-4C6116F9F7A0}" dt="2020-05-06T22:20:49.573" v="2730" actId="113"/>
        <pc:sldMkLst>
          <pc:docMk/>
          <pc:sldMk cId="2878838845" sldId="272"/>
        </pc:sldMkLst>
        <pc:spChg chg="add mod">
          <ac:chgData name="Allison Mixon" userId="c786fda4-9f50-4fc8-8f34-791b17ecb967" providerId="ADAL" clId="{31E5F242-C9BB-174B-B5C4-4C6116F9F7A0}" dt="2020-05-06T22:20:49.573" v="2730" actId="113"/>
          <ac:spMkLst>
            <pc:docMk/>
            <pc:sldMk cId="2878838845" sldId="272"/>
            <ac:spMk id="2" creationId="{6282A7FB-AA4D-6B4F-98DD-1B6FCDE73464}"/>
          </ac:spMkLst>
        </pc:spChg>
        <pc:spChg chg="mod">
          <ac:chgData name="Allison Mixon" userId="c786fda4-9f50-4fc8-8f34-791b17ecb967" providerId="ADAL" clId="{31E5F242-C9BB-174B-B5C4-4C6116F9F7A0}" dt="2020-05-06T21:27:52.659" v="2699" actId="20577"/>
          <ac:spMkLst>
            <pc:docMk/>
            <pc:sldMk cId="2878838845" sldId="272"/>
            <ac:spMk id="3" creationId="{7F207539-9FCA-49FD-8BAD-3115FB7D7FB8}"/>
          </ac:spMkLst>
        </pc:spChg>
        <pc:spChg chg="mod">
          <ac:chgData name="Allison Mixon" userId="c786fda4-9f50-4fc8-8f34-791b17ecb967" providerId="ADAL" clId="{31E5F242-C9BB-174B-B5C4-4C6116F9F7A0}" dt="2020-05-06T21:27:54.318" v="2701" actId="20577"/>
          <ac:spMkLst>
            <pc:docMk/>
            <pc:sldMk cId="2878838845" sldId="272"/>
            <ac:spMk id="8" creationId="{821CF967-5F4A-4EA2-94DF-CEC391A05230}"/>
          </ac:spMkLst>
        </pc:spChg>
      </pc:sldChg>
      <pc:sldChg chg="addSp modSp">
        <pc:chgData name="Allison Mixon" userId="c786fda4-9f50-4fc8-8f34-791b17ecb967" providerId="ADAL" clId="{31E5F242-C9BB-174B-B5C4-4C6116F9F7A0}" dt="2020-05-06T22:20:53.729" v="2732" actId="113"/>
        <pc:sldMkLst>
          <pc:docMk/>
          <pc:sldMk cId="1017638669" sldId="275"/>
        </pc:sldMkLst>
        <pc:spChg chg="add mod">
          <ac:chgData name="Allison Mixon" userId="c786fda4-9f50-4fc8-8f34-791b17ecb967" providerId="ADAL" clId="{31E5F242-C9BB-174B-B5C4-4C6116F9F7A0}" dt="2020-05-06T22:20:53.729" v="2732" actId="113"/>
          <ac:spMkLst>
            <pc:docMk/>
            <pc:sldMk cId="1017638669" sldId="275"/>
            <ac:spMk id="2" creationId="{18132816-42B4-7143-B2E5-4D1643148E13}"/>
          </ac:spMkLst>
        </pc:spChg>
        <pc:spChg chg="mod">
          <ac:chgData name="Allison Mixon" userId="c786fda4-9f50-4fc8-8f34-791b17ecb967" providerId="ADAL" clId="{31E5F242-C9BB-174B-B5C4-4C6116F9F7A0}" dt="2020-05-05T17:32:55.661" v="959" actId="1076"/>
          <ac:spMkLst>
            <pc:docMk/>
            <pc:sldMk cId="1017638669" sldId="275"/>
            <ac:spMk id="8" creationId="{821CF967-5F4A-4EA2-94DF-CEC391A05230}"/>
          </ac:spMkLst>
        </pc:spChg>
        <pc:spChg chg="mod">
          <ac:chgData name="Allison Mixon" userId="c786fda4-9f50-4fc8-8f34-791b17ecb967" providerId="ADAL" clId="{31E5F242-C9BB-174B-B5C4-4C6116F9F7A0}" dt="2020-05-06T21:27:59.090" v="2703" actId="20577"/>
          <ac:spMkLst>
            <pc:docMk/>
            <pc:sldMk cId="1017638669" sldId="275"/>
            <ac:spMk id="9" creationId="{40F6800B-34AB-4EE8-8214-2A83FE105BFF}"/>
          </ac:spMkLst>
        </pc:spChg>
        <pc:picChg chg="mod">
          <ac:chgData name="Allison Mixon" userId="c786fda4-9f50-4fc8-8f34-791b17ecb967" providerId="ADAL" clId="{31E5F242-C9BB-174B-B5C4-4C6116F9F7A0}" dt="2020-05-05T17:32:45.426" v="956" actId="1076"/>
          <ac:picMkLst>
            <pc:docMk/>
            <pc:sldMk cId="1017638669" sldId="275"/>
            <ac:picMk id="7" creationId="{C5DF121D-4D71-48DF-9C0E-E88B8BADAF94}"/>
          </ac:picMkLst>
        </pc:picChg>
      </pc:sldChg>
      <pc:sldChg chg="addSp delSp modSp">
        <pc:chgData name="Allison Mixon" userId="c786fda4-9f50-4fc8-8f34-791b17ecb967" providerId="ADAL" clId="{31E5F242-C9BB-174B-B5C4-4C6116F9F7A0}" dt="2020-05-06T22:20:40.884" v="2726" actId="113"/>
        <pc:sldMkLst>
          <pc:docMk/>
          <pc:sldMk cId="270662903" sldId="277"/>
        </pc:sldMkLst>
        <pc:spChg chg="mod">
          <ac:chgData name="Allison Mixon" userId="c786fda4-9f50-4fc8-8f34-791b17ecb967" providerId="ADAL" clId="{31E5F242-C9BB-174B-B5C4-4C6116F9F7A0}" dt="2020-05-06T02:13:00.481" v="2083" actId="20577"/>
          <ac:spMkLst>
            <pc:docMk/>
            <pc:sldMk cId="270662903" sldId="277"/>
            <ac:spMk id="7" creationId="{6BD5B9EF-5196-4C10-A667-489BC3DEEA28}"/>
          </ac:spMkLst>
        </pc:spChg>
        <pc:spChg chg="del mod">
          <ac:chgData name="Allison Mixon" userId="c786fda4-9f50-4fc8-8f34-791b17ecb967" providerId="ADAL" clId="{31E5F242-C9BB-174B-B5C4-4C6116F9F7A0}" dt="2020-05-05T17:29:44.518" v="946" actId="478"/>
          <ac:spMkLst>
            <pc:docMk/>
            <pc:sldMk cId="270662903" sldId="277"/>
            <ac:spMk id="8" creationId="{821CF967-5F4A-4EA2-94DF-CEC391A05230}"/>
          </ac:spMkLst>
        </pc:spChg>
        <pc:spChg chg="add del mod">
          <ac:chgData name="Allison Mixon" userId="c786fda4-9f50-4fc8-8f34-791b17ecb967" providerId="ADAL" clId="{31E5F242-C9BB-174B-B5C4-4C6116F9F7A0}" dt="2020-05-05T17:29:48.707" v="947" actId="478"/>
          <ac:spMkLst>
            <pc:docMk/>
            <pc:sldMk cId="270662903" sldId="277"/>
            <ac:spMk id="10" creationId="{4532D2E0-68C2-234D-9B4D-BE8E5271DAF2}"/>
          </ac:spMkLst>
        </pc:spChg>
        <pc:spChg chg="add mod">
          <ac:chgData name="Allison Mixon" userId="c786fda4-9f50-4fc8-8f34-791b17ecb967" providerId="ADAL" clId="{31E5F242-C9BB-174B-B5C4-4C6116F9F7A0}" dt="2020-05-06T22:20:40.884" v="2726" actId="113"/>
          <ac:spMkLst>
            <pc:docMk/>
            <pc:sldMk cId="270662903" sldId="277"/>
            <ac:spMk id="11" creationId="{8B46C98A-972E-F248-AE63-6AE65F490605}"/>
          </ac:spMkLst>
        </pc:spChg>
        <pc:graphicFrameChg chg="add mod modGraphic">
          <ac:chgData name="Allison Mixon" userId="c786fda4-9f50-4fc8-8f34-791b17ecb967" providerId="ADAL" clId="{31E5F242-C9BB-174B-B5C4-4C6116F9F7A0}" dt="2020-05-05T17:29:58.039" v="949" actId="1076"/>
          <ac:graphicFrameMkLst>
            <pc:docMk/>
            <pc:sldMk cId="270662903" sldId="277"/>
            <ac:graphicFrameMk id="3" creationId="{AACCF79F-C33F-874A-BCC6-114C4F348A33}"/>
          </ac:graphicFrameMkLst>
        </pc:graphicFrameChg>
      </pc:sldChg>
      <pc:sldChg chg="addSp modSp">
        <pc:chgData name="Allison Mixon" userId="c786fda4-9f50-4fc8-8f34-791b17ecb967" providerId="ADAL" clId="{31E5F242-C9BB-174B-B5C4-4C6116F9F7A0}" dt="2020-05-06T22:21:08.280" v="2738" actId="113"/>
        <pc:sldMkLst>
          <pc:docMk/>
          <pc:sldMk cId="944212063" sldId="278"/>
        </pc:sldMkLst>
        <pc:spChg chg="add mod">
          <ac:chgData name="Allison Mixon" userId="c786fda4-9f50-4fc8-8f34-791b17ecb967" providerId="ADAL" clId="{31E5F242-C9BB-174B-B5C4-4C6116F9F7A0}" dt="2020-05-06T22:21:08.280" v="2738" actId="113"/>
          <ac:spMkLst>
            <pc:docMk/>
            <pc:sldMk cId="944212063" sldId="278"/>
            <ac:spMk id="3" creationId="{9C023405-7BF3-FE45-8C0D-BB0A7FEE9DA4}"/>
          </ac:spMkLst>
        </pc:spChg>
      </pc:sldChg>
      <pc:sldChg chg="addSp modSp">
        <pc:chgData name="Allison Mixon" userId="c786fda4-9f50-4fc8-8f34-791b17ecb967" providerId="ADAL" clId="{31E5F242-C9BB-174B-B5C4-4C6116F9F7A0}" dt="2020-05-06T22:21:13.471" v="2740" actId="113"/>
        <pc:sldMkLst>
          <pc:docMk/>
          <pc:sldMk cId="200862055" sldId="280"/>
        </pc:sldMkLst>
        <pc:spChg chg="add mod">
          <ac:chgData name="Allison Mixon" userId="c786fda4-9f50-4fc8-8f34-791b17ecb967" providerId="ADAL" clId="{31E5F242-C9BB-174B-B5C4-4C6116F9F7A0}" dt="2020-05-06T22:21:13.471" v="2740" actId="113"/>
          <ac:spMkLst>
            <pc:docMk/>
            <pc:sldMk cId="200862055" sldId="280"/>
            <ac:spMk id="2" creationId="{66B8E02A-1E87-4945-9740-1400C4F46061}"/>
          </ac:spMkLst>
        </pc:spChg>
        <pc:spChg chg="mod">
          <ac:chgData name="Allison Mixon" userId="c786fda4-9f50-4fc8-8f34-791b17ecb967" providerId="ADAL" clId="{31E5F242-C9BB-174B-B5C4-4C6116F9F7A0}" dt="2020-05-05T17:35:33.066" v="998" actId="12"/>
          <ac:spMkLst>
            <pc:docMk/>
            <pc:sldMk cId="200862055" sldId="280"/>
            <ac:spMk id="7" creationId="{EDD52F62-5879-41CA-8620-ED161F60BA12}"/>
          </ac:spMkLst>
        </pc:spChg>
        <pc:spChg chg="mod">
          <ac:chgData name="Allison Mixon" userId="c786fda4-9f50-4fc8-8f34-791b17ecb967" providerId="ADAL" clId="{31E5F242-C9BB-174B-B5C4-4C6116F9F7A0}" dt="2020-05-05T17:35:18.026" v="997" actId="12"/>
          <ac:spMkLst>
            <pc:docMk/>
            <pc:sldMk cId="200862055" sldId="280"/>
            <ac:spMk id="8" creationId="{821CF967-5F4A-4EA2-94DF-CEC391A05230}"/>
          </ac:spMkLst>
        </pc:spChg>
      </pc:sldChg>
      <pc:sldChg chg="addSp modSp">
        <pc:chgData name="Allison Mixon" userId="c786fda4-9f50-4fc8-8f34-791b17ecb967" providerId="ADAL" clId="{31E5F242-C9BB-174B-B5C4-4C6116F9F7A0}" dt="2020-05-06T22:21:17.658" v="2742" actId="113"/>
        <pc:sldMkLst>
          <pc:docMk/>
          <pc:sldMk cId="1977646794" sldId="281"/>
        </pc:sldMkLst>
        <pc:spChg chg="add mod">
          <ac:chgData name="Allison Mixon" userId="c786fda4-9f50-4fc8-8f34-791b17ecb967" providerId="ADAL" clId="{31E5F242-C9BB-174B-B5C4-4C6116F9F7A0}" dt="2020-05-06T22:21:17.658" v="2742" actId="113"/>
          <ac:spMkLst>
            <pc:docMk/>
            <pc:sldMk cId="1977646794" sldId="281"/>
            <ac:spMk id="2" creationId="{E7BDF1A1-9E3D-CB4B-ACF7-FD87DA2A0C37}"/>
          </ac:spMkLst>
        </pc:spChg>
        <pc:spChg chg="mod">
          <ac:chgData name="Allison Mixon" userId="c786fda4-9f50-4fc8-8f34-791b17ecb967" providerId="ADAL" clId="{31E5F242-C9BB-174B-B5C4-4C6116F9F7A0}" dt="2020-05-05T17:36:02.676" v="999" actId="12"/>
          <ac:spMkLst>
            <pc:docMk/>
            <pc:sldMk cId="1977646794" sldId="281"/>
            <ac:spMk id="8" creationId="{821CF967-5F4A-4EA2-94DF-CEC391A05230}"/>
          </ac:spMkLst>
        </pc:spChg>
      </pc:sldChg>
      <pc:sldChg chg="addSp modSp">
        <pc:chgData name="Allison Mixon" userId="c786fda4-9f50-4fc8-8f34-791b17ecb967" providerId="ADAL" clId="{31E5F242-C9BB-174B-B5C4-4C6116F9F7A0}" dt="2020-05-06T22:21:30.274" v="2747" actId="207"/>
        <pc:sldMkLst>
          <pc:docMk/>
          <pc:sldMk cId="1048270590" sldId="282"/>
        </pc:sldMkLst>
        <pc:spChg chg="add mod">
          <ac:chgData name="Allison Mixon" userId="c786fda4-9f50-4fc8-8f34-791b17ecb967" providerId="ADAL" clId="{31E5F242-C9BB-174B-B5C4-4C6116F9F7A0}" dt="2020-05-06T22:21:30.274" v="2747" actId="207"/>
          <ac:spMkLst>
            <pc:docMk/>
            <pc:sldMk cId="1048270590" sldId="282"/>
            <ac:spMk id="2" creationId="{ECA41C6F-2EB0-ED4A-861F-4840981ECD72}"/>
          </ac:spMkLst>
        </pc:spChg>
      </pc:sldChg>
      <pc:sldChg chg="addSp delSp modSp">
        <pc:chgData name="Allison Mixon" userId="c786fda4-9f50-4fc8-8f34-791b17ecb967" providerId="ADAL" clId="{31E5F242-C9BB-174B-B5C4-4C6116F9F7A0}" dt="2020-05-06T22:20:28.516" v="2722" actId="113"/>
        <pc:sldMkLst>
          <pc:docMk/>
          <pc:sldMk cId="499602242" sldId="283"/>
        </pc:sldMkLst>
        <pc:spChg chg="add mod">
          <ac:chgData name="Allison Mixon" userId="c786fda4-9f50-4fc8-8f34-791b17ecb967" providerId="ADAL" clId="{31E5F242-C9BB-174B-B5C4-4C6116F9F7A0}" dt="2020-05-05T18:12:06.228" v="1890" actId="1076"/>
          <ac:spMkLst>
            <pc:docMk/>
            <pc:sldMk cId="499602242" sldId="283"/>
            <ac:spMk id="2" creationId="{22DD202D-4085-3848-8028-6943CCF91FA3}"/>
          </ac:spMkLst>
        </pc:spChg>
        <pc:spChg chg="del">
          <ac:chgData name="Allison Mixon" userId="c786fda4-9f50-4fc8-8f34-791b17ecb967" providerId="ADAL" clId="{31E5F242-C9BB-174B-B5C4-4C6116F9F7A0}" dt="2020-05-05T18:11:03.227" v="1876" actId="478"/>
          <ac:spMkLst>
            <pc:docMk/>
            <pc:sldMk cId="499602242" sldId="283"/>
            <ac:spMk id="7" creationId="{F03C6784-CF83-46AA-8EFE-0E1D234C7950}"/>
          </ac:spMkLst>
        </pc:spChg>
        <pc:spChg chg="del mod">
          <ac:chgData name="Allison Mixon" userId="c786fda4-9f50-4fc8-8f34-791b17ecb967" providerId="ADAL" clId="{31E5F242-C9BB-174B-B5C4-4C6116F9F7A0}" dt="2020-05-05T18:11:05.979" v="1878" actId="478"/>
          <ac:spMkLst>
            <pc:docMk/>
            <pc:sldMk cId="499602242" sldId="283"/>
            <ac:spMk id="8" creationId="{821CF967-5F4A-4EA2-94DF-CEC391A05230}"/>
          </ac:spMkLst>
        </pc:spChg>
        <pc:spChg chg="add mod">
          <ac:chgData name="Allison Mixon" userId="c786fda4-9f50-4fc8-8f34-791b17ecb967" providerId="ADAL" clId="{31E5F242-C9BB-174B-B5C4-4C6116F9F7A0}" dt="2020-05-05T18:23:16.440" v="1964" actId="1076"/>
          <ac:spMkLst>
            <pc:docMk/>
            <pc:sldMk cId="499602242" sldId="283"/>
            <ac:spMk id="14" creationId="{11FCA2D0-A75E-5643-B6B3-F35B341902D9}"/>
          </ac:spMkLst>
        </pc:spChg>
        <pc:spChg chg="add mod">
          <ac:chgData name="Allison Mixon" userId="c786fda4-9f50-4fc8-8f34-791b17ecb967" providerId="ADAL" clId="{31E5F242-C9BB-174B-B5C4-4C6116F9F7A0}" dt="2020-05-05T18:23:23.099" v="1968" actId="20577"/>
          <ac:spMkLst>
            <pc:docMk/>
            <pc:sldMk cId="499602242" sldId="283"/>
            <ac:spMk id="15" creationId="{A84825E6-DB9A-F442-950B-B62468DFBDCB}"/>
          </ac:spMkLst>
        </pc:spChg>
        <pc:spChg chg="add mod">
          <ac:chgData name="Allison Mixon" userId="c786fda4-9f50-4fc8-8f34-791b17ecb967" providerId="ADAL" clId="{31E5F242-C9BB-174B-B5C4-4C6116F9F7A0}" dt="2020-05-05T18:23:31.441" v="1972" actId="20577"/>
          <ac:spMkLst>
            <pc:docMk/>
            <pc:sldMk cId="499602242" sldId="283"/>
            <ac:spMk id="16" creationId="{60CCFFE2-C21A-304E-8A18-9E055A411E73}"/>
          </ac:spMkLst>
        </pc:spChg>
        <pc:spChg chg="add mod">
          <ac:chgData name="Allison Mixon" userId="c786fda4-9f50-4fc8-8f34-791b17ecb967" providerId="ADAL" clId="{31E5F242-C9BB-174B-B5C4-4C6116F9F7A0}" dt="2020-05-06T22:20:28.516" v="2722" actId="113"/>
          <ac:spMkLst>
            <pc:docMk/>
            <pc:sldMk cId="499602242" sldId="283"/>
            <ac:spMk id="17" creationId="{33E8F253-4D8B-0948-A91A-9698B1B60EF5}"/>
          </ac:spMkLst>
        </pc:spChg>
        <pc:picChg chg="add del mod">
          <ac:chgData name="Allison Mixon" userId="c786fda4-9f50-4fc8-8f34-791b17ecb967" providerId="ADAL" clId="{31E5F242-C9BB-174B-B5C4-4C6116F9F7A0}" dt="2020-05-06T02:30:38.023" v="2600" actId="478"/>
          <ac:picMkLst>
            <pc:docMk/>
            <pc:sldMk cId="499602242" sldId="283"/>
            <ac:picMk id="6" creationId="{A0F3C6B1-BF51-224C-8AE1-7D31428A2020}"/>
          </ac:picMkLst>
        </pc:picChg>
        <pc:picChg chg="del mod">
          <ac:chgData name="Allison Mixon" userId="c786fda4-9f50-4fc8-8f34-791b17ecb967" providerId="ADAL" clId="{31E5F242-C9BB-174B-B5C4-4C6116F9F7A0}" dt="2020-05-05T18:11:04.473" v="1877" actId="478"/>
          <ac:picMkLst>
            <pc:docMk/>
            <pc:sldMk cId="499602242" sldId="283"/>
            <ac:picMk id="6" creationId="{C668D806-C245-4524-9187-5FB33D2683A9}"/>
          </ac:picMkLst>
        </pc:picChg>
        <pc:picChg chg="add mod">
          <ac:chgData name="Allison Mixon" userId="c786fda4-9f50-4fc8-8f34-791b17ecb967" providerId="ADAL" clId="{31E5F242-C9BB-174B-B5C4-4C6116F9F7A0}" dt="2020-05-06T02:31:03.071" v="2609" actId="1076"/>
          <ac:picMkLst>
            <pc:docMk/>
            <pc:sldMk cId="499602242" sldId="283"/>
            <ac:picMk id="8" creationId="{0F91FBA8-4C3F-FB45-A094-B131CA1CF780}"/>
          </ac:picMkLst>
        </pc:picChg>
        <pc:picChg chg="add mod modCrop">
          <ac:chgData name="Allison Mixon" userId="c786fda4-9f50-4fc8-8f34-791b17ecb967" providerId="ADAL" clId="{31E5F242-C9BB-174B-B5C4-4C6116F9F7A0}" dt="2020-05-05T18:15:34.931" v="1921" actId="1076"/>
          <ac:picMkLst>
            <pc:docMk/>
            <pc:sldMk cId="499602242" sldId="283"/>
            <ac:picMk id="9" creationId="{687DB7F3-5E9F-2D42-B150-676F54CD9E6A}"/>
          </ac:picMkLst>
        </pc:picChg>
        <pc:picChg chg="add mod modCrop">
          <ac:chgData name="Allison Mixon" userId="c786fda4-9f50-4fc8-8f34-791b17ecb967" providerId="ADAL" clId="{31E5F242-C9BB-174B-B5C4-4C6116F9F7A0}" dt="2020-05-05T18:15:34.931" v="1921" actId="1076"/>
          <ac:picMkLst>
            <pc:docMk/>
            <pc:sldMk cId="499602242" sldId="283"/>
            <ac:picMk id="11" creationId="{4BA10B06-FD77-5B4A-88F6-6EFF0692122C}"/>
          </ac:picMkLst>
        </pc:picChg>
        <pc:picChg chg="add del mod modCrop">
          <ac:chgData name="Allison Mixon" userId="c786fda4-9f50-4fc8-8f34-791b17ecb967" providerId="ADAL" clId="{31E5F242-C9BB-174B-B5C4-4C6116F9F7A0}" dt="2020-05-06T01:42:46.341" v="1985" actId="478"/>
          <ac:picMkLst>
            <pc:docMk/>
            <pc:sldMk cId="499602242" sldId="283"/>
            <ac:picMk id="13" creationId="{F396AB1C-1819-A146-8DE8-3DDFD6E32494}"/>
          </ac:picMkLst>
        </pc:picChg>
      </pc:sldChg>
      <pc:sldChg chg="addSp modSp">
        <pc:chgData name="Allison Mixon" userId="c786fda4-9f50-4fc8-8f34-791b17ecb967" providerId="ADAL" clId="{31E5F242-C9BB-174B-B5C4-4C6116F9F7A0}" dt="2020-05-06T22:21:02.649" v="2736" actId="113"/>
        <pc:sldMkLst>
          <pc:docMk/>
          <pc:sldMk cId="4039134201" sldId="285"/>
        </pc:sldMkLst>
        <pc:spChg chg="add mod">
          <ac:chgData name="Allison Mixon" userId="c786fda4-9f50-4fc8-8f34-791b17ecb967" providerId="ADAL" clId="{31E5F242-C9BB-174B-B5C4-4C6116F9F7A0}" dt="2020-05-05T17:34:52.316" v="995" actId="1076"/>
          <ac:spMkLst>
            <pc:docMk/>
            <pc:sldMk cId="4039134201" sldId="285"/>
            <ac:spMk id="2" creationId="{470B4EA8-034A-874F-85F9-591631CF79CA}"/>
          </ac:spMkLst>
        </pc:spChg>
        <pc:spChg chg="add mod">
          <ac:chgData name="Allison Mixon" userId="c786fda4-9f50-4fc8-8f34-791b17ecb967" providerId="ADAL" clId="{31E5F242-C9BB-174B-B5C4-4C6116F9F7A0}" dt="2020-05-06T22:21:02.649" v="2736" actId="113"/>
          <ac:spMkLst>
            <pc:docMk/>
            <pc:sldMk cId="4039134201" sldId="285"/>
            <ac:spMk id="3" creationId="{E102E9BB-6B82-0A4A-9022-E98D6576AD32}"/>
          </ac:spMkLst>
        </pc:spChg>
        <pc:spChg chg="mod">
          <ac:chgData name="Allison Mixon" userId="c786fda4-9f50-4fc8-8f34-791b17ecb967" providerId="ADAL" clId="{31E5F242-C9BB-174B-B5C4-4C6116F9F7A0}" dt="2020-05-05T17:34:56.354" v="996" actId="1076"/>
          <ac:spMkLst>
            <pc:docMk/>
            <pc:sldMk cId="4039134201" sldId="285"/>
            <ac:spMk id="8" creationId="{821CF967-5F4A-4EA2-94DF-CEC391A05230}"/>
          </ac:spMkLst>
        </pc:spChg>
      </pc:sldChg>
      <pc:sldChg chg="addSp modSp">
        <pc:chgData name="Allison Mixon" userId="c786fda4-9f50-4fc8-8f34-791b17ecb967" providerId="ADAL" clId="{31E5F242-C9BB-174B-B5C4-4C6116F9F7A0}" dt="2020-05-06T22:20:58.083" v="2734" actId="113"/>
        <pc:sldMkLst>
          <pc:docMk/>
          <pc:sldMk cId="3134345267" sldId="286"/>
        </pc:sldMkLst>
        <pc:spChg chg="add mod">
          <ac:chgData name="Allison Mixon" userId="c786fda4-9f50-4fc8-8f34-791b17ecb967" providerId="ADAL" clId="{31E5F242-C9BB-174B-B5C4-4C6116F9F7A0}" dt="2020-05-05T17:34:14.088" v="988" actId="1076"/>
          <ac:spMkLst>
            <pc:docMk/>
            <pc:sldMk cId="3134345267" sldId="286"/>
            <ac:spMk id="2" creationId="{A3001CD8-0D55-EB46-8ADA-35FAAFA663ED}"/>
          </ac:spMkLst>
        </pc:spChg>
        <pc:spChg chg="add mod">
          <ac:chgData name="Allison Mixon" userId="c786fda4-9f50-4fc8-8f34-791b17ecb967" providerId="ADAL" clId="{31E5F242-C9BB-174B-B5C4-4C6116F9F7A0}" dt="2020-05-06T22:20:58.083" v="2734" actId="113"/>
          <ac:spMkLst>
            <pc:docMk/>
            <pc:sldMk cId="3134345267" sldId="286"/>
            <ac:spMk id="3" creationId="{8A6CD254-81EE-7B42-9D90-403B2BC8AB0D}"/>
          </ac:spMkLst>
        </pc:spChg>
        <pc:spChg chg="mod">
          <ac:chgData name="Allison Mixon" userId="c786fda4-9f50-4fc8-8f34-791b17ecb967" providerId="ADAL" clId="{31E5F242-C9BB-174B-B5C4-4C6116F9F7A0}" dt="2020-05-05T17:34:04.817" v="986" actId="1076"/>
          <ac:spMkLst>
            <pc:docMk/>
            <pc:sldMk cId="3134345267" sldId="286"/>
            <ac:spMk id="4" creationId="{F8921D6E-174C-5B47-B764-4F22793FE037}"/>
          </ac:spMkLst>
        </pc:spChg>
        <pc:spChg chg="mod">
          <ac:chgData name="Allison Mixon" userId="c786fda4-9f50-4fc8-8f34-791b17ecb967" providerId="ADAL" clId="{31E5F242-C9BB-174B-B5C4-4C6116F9F7A0}" dt="2020-05-05T17:34:17.271" v="989" actId="1076"/>
          <ac:spMkLst>
            <pc:docMk/>
            <pc:sldMk cId="3134345267" sldId="286"/>
            <ac:spMk id="8" creationId="{821CF967-5F4A-4EA2-94DF-CEC391A05230}"/>
          </ac:spMkLst>
        </pc:spChg>
        <pc:cxnChg chg="mod">
          <ac:chgData name="Allison Mixon" userId="c786fda4-9f50-4fc8-8f34-791b17ecb967" providerId="ADAL" clId="{31E5F242-C9BB-174B-B5C4-4C6116F9F7A0}" dt="2020-05-05T17:34:00.715" v="985" actId="1076"/>
          <ac:cxnSpMkLst>
            <pc:docMk/>
            <pc:sldMk cId="3134345267" sldId="286"/>
            <ac:cxnSpMk id="5" creationId="{8ECAB445-F9C5-9A43-98EF-5D94CCFAFCDB}"/>
          </ac:cxnSpMkLst>
        </pc:cxnChg>
      </pc:sldChg>
      <pc:sldChg chg="addSp modSp">
        <pc:chgData name="Allison Mixon" userId="c786fda4-9f50-4fc8-8f34-791b17ecb967" providerId="ADAL" clId="{31E5F242-C9BB-174B-B5C4-4C6116F9F7A0}" dt="2020-05-06T22:20:45.490" v="2728" actId="113"/>
        <pc:sldMkLst>
          <pc:docMk/>
          <pc:sldMk cId="2666483601" sldId="287"/>
        </pc:sldMkLst>
        <pc:spChg chg="add mod">
          <ac:chgData name="Allison Mixon" userId="c786fda4-9f50-4fc8-8f34-791b17ecb967" providerId="ADAL" clId="{31E5F242-C9BB-174B-B5C4-4C6116F9F7A0}" dt="2020-05-06T22:20:45.490" v="2728" actId="113"/>
          <ac:spMkLst>
            <pc:docMk/>
            <pc:sldMk cId="2666483601" sldId="287"/>
            <ac:spMk id="2" creationId="{099995C7-6543-5347-AF79-A8DD6B45A12F}"/>
          </ac:spMkLst>
        </pc:spChg>
        <pc:spChg chg="mod">
          <ac:chgData name="Allison Mixon" userId="c786fda4-9f50-4fc8-8f34-791b17ecb967" providerId="ADAL" clId="{31E5F242-C9BB-174B-B5C4-4C6116F9F7A0}" dt="2020-05-06T21:27:42.892" v="2693" actId="20577"/>
          <ac:spMkLst>
            <pc:docMk/>
            <pc:sldMk cId="2666483601" sldId="287"/>
            <ac:spMk id="7" creationId="{6BD5B9EF-5196-4C10-A667-489BC3DEEA28}"/>
          </ac:spMkLst>
        </pc:spChg>
        <pc:spChg chg="mod">
          <ac:chgData name="Allison Mixon" userId="c786fda4-9f50-4fc8-8f34-791b17ecb967" providerId="ADAL" clId="{31E5F242-C9BB-174B-B5C4-4C6116F9F7A0}" dt="2020-05-06T21:27:47.536" v="2697" actId="20577"/>
          <ac:spMkLst>
            <pc:docMk/>
            <pc:sldMk cId="2666483601" sldId="287"/>
            <ac:spMk id="8" creationId="{821CF967-5F4A-4EA2-94DF-CEC391A05230}"/>
          </ac:spMkLst>
        </pc:spChg>
        <pc:spChg chg="mod">
          <ac:chgData name="Allison Mixon" userId="c786fda4-9f50-4fc8-8f34-791b17ecb967" providerId="ADAL" clId="{31E5F242-C9BB-174B-B5C4-4C6116F9F7A0}" dt="2020-05-06T21:27:45.683" v="2695" actId="20577"/>
          <ac:spMkLst>
            <pc:docMk/>
            <pc:sldMk cId="2666483601" sldId="287"/>
            <ac:spMk id="9" creationId="{F9A2805F-9D52-4D83-8294-8449CE75B2AC}"/>
          </ac:spMkLst>
        </pc:spChg>
      </pc:sldChg>
      <pc:sldChg chg="addSp modSp">
        <pc:chgData name="Allison Mixon" userId="c786fda4-9f50-4fc8-8f34-791b17ecb967" providerId="ADAL" clId="{31E5F242-C9BB-174B-B5C4-4C6116F9F7A0}" dt="2020-05-06T22:21:22.126" v="2744" actId="113"/>
        <pc:sldMkLst>
          <pc:docMk/>
          <pc:sldMk cId="3894780473" sldId="288"/>
        </pc:sldMkLst>
        <pc:spChg chg="add mod">
          <ac:chgData name="Allison Mixon" userId="c786fda4-9f50-4fc8-8f34-791b17ecb967" providerId="ADAL" clId="{31E5F242-C9BB-174B-B5C4-4C6116F9F7A0}" dt="2020-05-05T17:37:47.118" v="1004" actId="167"/>
          <ac:spMkLst>
            <pc:docMk/>
            <pc:sldMk cId="3894780473" sldId="288"/>
            <ac:spMk id="2" creationId="{E0EC6157-9CCA-9041-B742-86DC6AEEA6EA}"/>
          </ac:spMkLst>
        </pc:spChg>
        <pc:spChg chg="add mod">
          <ac:chgData name="Allison Mixon" userId="c786fda4-9f50-4fc8-8f34-791b17ecb967" providerId="ADAL" clId="{31E5F242-C9BB-174B-B5C4-4C6116F9F7A0}" dt="2020-05-06T22:21:22.126" v="2744" actId="113"/>
          <ac:spMkLst>
            <pc:docMk/>
            <pc:sldMk cId="3894780473" sldId="288"/>
            <ac:spMk id="3" creationId="{F5B0B10D-6E60-AA47-B044-6452D0DA00F4}"/>
          </ac:spMkLst>
        </pc:spChg>
        <pc:spChg chg="mod">
          <ac:chgData name="Allison Mixon" userId="c786fda4-9f50-4fc8-8f34-791b17ecb967" providerId="ADAL" clId="{31E5F242-C9BB-174B-B5C4-4C6116F9F7A0}" dt="2020-05-05T17:37:50.821" v="1005" actId="1076"/>
          <ac:spMkLst>
            <pc:docMk/>
            <pc:sldMk cId="3894780473" sldId="288"/>
            <ac:spMk id="8" creationId="{821CF967-5F4A-4EA2-94DF-CEC391A05230}"/>
          </ac:spMkLst>
        </pc:spChg>
      </pc:sldChg>
      <pc:sldChg chg="del">
        <pc:chgData name="Allison Mixon" userId="c786fda4-9f50-4fc8-8f34-791b17ecb967" providerId="ADAL" clId="{31E5F242-C9BB-174B-B5C4-4C6116F9F7A0}" dt="2020-05-05T17:52:57.710" v="1856" actId="2696"/>
        <pc:sldMkLst>
          <pc:docMk/>
          <pc:sldMk cId="585532669" sldId="289"/>
        </pc:sldMkLst>
      </pc:sldChg>
      <pc:sldChg chg="addSp delSp modSp add modNotesTx">
        <pc:chgData name="Allison Mixon" userId="c786fda4-9f50-4fc8-8f34-791b17ecb967" providerId="ADAL" clId="{31E5F242-C9BB-174B-B5C4-4C6116F9F7A0}" dt="2020-05-06T22:20:34.944" v="2724" actId="113"/>
        <pc:sldMkLst>
          <pc:docMk/>
          <pc:sldMk cId="610881666" sldId="289"/>
        </pc:sldMkLst>
        <pc:spChg chg="mod">
          <ac:chgData name="Allison Mixon" userId="c786fda4-9f50-4fc8-8f34-791b17ecb967" providerId="ADAL" clId="{31E5F242-C9BB-174B-B5C4-4C6116F9F7A0}" dt="2020-05-06T21:24:05.835" v="2691" actId="20577"/>
          <ac:spMkLst>
            <pc:docMk/>
            <pc:sldMk cId="610881666" sldId="289"/>
            <ac:spMk id="2" creationId="{22DD202D-4085-3848-8028-6943CCF91FA3}"/>
          </ac:spMkLst>
        </pc:spChg>
        <pc:spChg chg="add mod">
          <ac:chgData name="Allison Mixon" userId="c786fda4-9f50-4fc8-8f34-791b17ecb967" providerId="ADAL" clId="{31E5F242-C9BB-174B-B5C4-4C6116F9F7A0}" dt="2020-05-06T22:20:34.944" v="2724" actId="113"/>
          <ac:spMkLst>
            <pc:docMk/>
            <pc:sldMk cId="610881666" sldId="289"/>
            <ac:spMk id="10" creationId="{185DF2F9-BC84-624C-8002-098A207B5F1B}"/>
          </ac:spMkLst>
        </pc:spChg>
        <pc:spChg chg="add mod">
          <ac:chgData name="Allison Mixon" userId="c786fda4-9f50-4fc8-8f34-791b17ecb967" providerId="ADAL" clId="{31E5F242-C9BB-174B-B5C4-4C6116F9F7A0}" dt="2020-05-05T18:23:38.409" v="1974" actId="1076"/>
          <ac:spMkLst>
            <pc:docMk/>
            <pc:sldMk cId="610881666" sldId="289"/>
            <ac:spMk id="12" creationId="{6AA38DE8-1412-F144-9EEE-0AF7CFBAE646}"/>
          </ac:spMkLst>
        </pc:spChg>
        <pc:spChg chg="add mod">
          <ac:chgData name="Allison Mixon" userId="c786fda4-9f50-4fc8-8f34-791b17ecb967" providerId="ADAL" clId="{31E5F242-C9BB-174B-B5C4-4C6116F9F7A0}" dt="2020-05-05T18:23:47.968" v="1976" actId="1076"/>
          <ac:spMkLst>
            <pc:docMk/>
            <pc:sldMk cId="610881666" sldId="289"/>
            <ac:spMk id="14" creationId="{0E03E0FA-0D62-174A-8B96-FEA4BBBDFB46}"/>
          </ac:spMkLst>
        </pc:spChg>
        <pc:picChg chg="add mod modCrop">
          <ac:chgData name="Allison Mixon" userId="c786fda4-9f50-4fc8-8f34-791b17ecb967" providerId="ADAL" clId="{31E5F242-C9BB-174B-B5C4-4C6116F9F7A0}" dt="2020-05-05T18:22:39.349" v="1956" actId="1076"/>
          <ac:picMkLst>
            <pc:docMk/>
            <pc:sldMk cId="610881666" sldId="289"/>
            <ac:picMk id="6" creationId="{4D5FD4D1-8F30-C04B-8BCE-927D2A665F2C}"/>
          </ac:picMkLst>
        </pc:picChg>
        <pc:picChg chg="add mod">
          <ac:chgData name="Allison Mixon" userId="c786fda4-9f50-4fc8-8f34-791b17ecb967" providerId="ADAL" clId="{31E5F242-C9BB-174B-B5C4-4C6116F9F7A0}" dt="2020-05-06T01:54:15.084" v="2081" actId="1076"/>
          <ac:picMkLst>
            <pc:docMk/>
            <pc:sldMk cId="610881666" sldId="289"/>
            <ac:picMk id="7" creationId="{93BBE99F-E962-F245-84F4-6605B8B6657A}"/>
          </ac:picMkLst>
        </pc:picChg>
        <pc:picChg chg="add del mod">
          <ac:chgData name="Allison Mixon" userId="c786fda4-9f50-4fc8-8f34-791b17ecb967" providerId="ADAL" clId="{31E5F242-C9BB-174B-B5C4-4C6116F9F7A0}" dt="2020-05-06T01:53:50.232" v="2071" actId="478"/>
          <ac:picMkLst>
            <pc:docMk/>
            <pc:sldMk cId="610881666" sldId="289"/>
            <ac:picMk id="8" creationId="{2414C2E9-5088-C64F-AAAA-750ED9DEC063}"/>
          </ac:picMkLst>
        </pc:picChg>
        <pc:picChg chg="del">
          <ac:chgData name="Allison Mixon" userId="c786fda4-9f50-4fc8-8f34-791b17ecb967" providerId="ADAL" clId="{31E5F242-C9BB-174B-B5C4-4C6116F9F7A0}" dt="2020-05-05T18:15:49.277" v="1924" actId="478"/>
          <ac:picMkLst>
            <pc:docMk/>
            <pc:sldMk cId="610881666" sldId="289"/>
            <ac:picMk id="9" creationId="{687DB7F3-5E9F-2D42-B150-676F54CD9E6A}"/>
          </ac:picMkLst>
        </pc:picChg>
        <pc:picChg chg="del">
          <ac:chgData name="Allison Mixon" userId="c786fda4-9f50-4fc8-8f34-791b17ecb967" providerId="ADAL" clId="{31E5F242-C9BB-174B-B5C4-4C6116F9F7A0}" dt="2020-05-05T18:15:47.798" v="1923" actId="478"/>
          <ac:picMkLst>
            <pc:docMk/>
            <pc:sldMk cId="610881666" sldId="289"/>
            <ac:picMk id="11" creationId="{4BA10B06-FD77-5B4A-88F6-6EFF0692122C}"/>
          </ac:picMkLst>
        </pc:picChg>
        <pc:picChg chg="del">
          <ac:chgData name="Allison Mixon" userId="c786fda4-9f50-4fc8-8f34-791b17ecb967" providerId="ADAL" clId="{31E5F242-C9BB-174B-B5C4-4C6116F9F7A0}" dt="2020-05-05T18:16:37.691" v="1925" actId="478"/>
          <ac:picMkLst>
            <pc:docMk/>
            <pc:sldMk cId="610881666" sldId="289"/>
            <ac:picMk id="13" creationId="{F396AB1C-1819-A146-8DE8-3DDFD6E32494}"/>
          </ac:picMkLst>
        </pc:picChg>
      </pc:sldChg>
      <pc:sldChg chg="addSp delSp modSp add">
        <pc:chgData name="Allison Mixon" userId="c786fda4-9f50-4fc8-8f34-791b17ecb967" providerId="ADAL" clId="{31E5F242-C9BB-174B-B5C4-4C6116F9F7A0}" dt="2020-05-06T22:20:17.205" v="2718" actId="113"/>
        <pc:sldMkLst>
          <pc:docMk/>
          <pc:sldMk cId="3760434892" sldId="290"/>
        </pc:sldMkLst>
        <pc:spChg chg="add del mod">
          <ac:chgData name="Allison Mixon" userId="c786fda4-9f50-4fc8-8f34-791b17ecb967" providerId="ADAL" clId="{31E5F242-C9BB-174B-B5C4-4C6116F9F7A0}" dt="2020-05-06T21:36:32.212" v="2710" actId="478"/>
          <ac:spMkLst>
            <pc:docMk/>
            <pc:sldMk cId="3760434892" sldId="290"/>
            <ac:spMk id="2" creationId="{53A462E9-D50C-FC46-A2C7-BE56EBECD3B8}"/>
          </ac:spMkLst>
        </pc:spChg>
        <pc:spChg chg="mod">
          <ac:chgData name="Allison Mixon" userId="c786fda4-9f50-4fc8-8f34-791b17ecb967" providerId="ADAL" clId="{31E5F242-C9BB-174B-B5C4-4C6116F9F7A0}" dt="2020-05-06T22:20:17.205" v="2718" actId="113"/>
          <ac:spMkLst>
            <pc:docMk/>
            <pc:sldMk cId="3760434892" sldId="290"/>
            <ac:spMk id="3" creationId="{A0DDC938-FCBD-8442-98E2-7D3039205E97}"/>
          </ac:spMkLst>
        </pc:spChg>
        <pc:spChg chg="del">
          <ac:chgData name="Allison Mixon" userId="c786fda4-9f50-4fc8-8f34-791b17ecb967" providerId="ADAL" clId="{31E5F242-C9BB-174B-B5C4-4C6116F9F7A0}" dt="2020-05-06T02:22:08.133" v="2457" actId="478"/>
          <ac:spMkLst>
            <pc:docMk/>
            <pc:sldMk cId="3760434892" sldId="290"/>
            <ac:spMk id="7" creationId="{974C6C46-ED1C-B547-97D7-C7C834EB8020}"/>
          </ac:spMkLst>
        </pc:spChg>
        <pc:spChg chg="add del mod">
          <ac:chgData name="Allison Mixon" userId="c786fda4-9f50-4fc8-8f34-791b17ecb967" providerId="ADAL" clId="{31E5F242-C9BB-174B-B5C4-4C6116F9F7A0}" dt="2020-05-06T21:36:08.216" v="2705" actId="478"/>
          <ac:spMkLst>
            <pc:docMk/>
            <pc:sldMk cId="3760434892" sldId="290"/>
            <ac:spMk id="7" creationId="{F8E1A59C-EF7E-4241-9C5F-53F8DB69BDC1}"/>
          </ac:spMkLst>
        </pc:spChg>
        <pc:spChg chg="add mod">
          <ac:chgData name="Allison Mixon" userId="c786fda4-9f50-4fc8-8f34-791b17ecb967" providerId="ADAL" clId="{31E5F242-C9BB-174B-B5C4-4C6116F9F7A0}" dt="2020-05-06T21:36:38.760" v="2712" actId="1076"/>
          <ac:spMkLst>
            <pc:docMk/>
            <pc:sldMk cId="3760434892" sldId="290"/>
            <ac:spMk id="8" creationId="{6BB016EB-BF98-D24C-BAB7-1B446FF437C7}"/>
          </ac:spMkLst>
        </pc:spChg>
        <pc:spChg chg="del">
          <ac:chgData name="Allison Mixon" userId="c786fda4-9f50-4fc8-8f34-791b17ecb967" providerId="ADAL" clId="{31E5F242-C9BB-174B-B5C4-4C6116F9F7A0}" dt="2020-05-06T01:48:32.330" v="2069" actId="478"/>
          <ac:spMkLst>
            <pc:docMk/>
            <pc:sldMk cId="3760434892" sldId="290"/>
            <ac:spMk id="8" creationId="{821CF967-5F4A-4EA2-94DF-CEC391A05230}"/>
          </ac:spMkLst>
        </pc:spChg>
        <pc:spChg chg="del">
          <ac:chgData name="Allison Mixon" userId="c786fda4-9f50-4fc8-8f34-791b17ecb967" providerId="ADAL" clId="{31E5F242-C9BB-174B-B5C4-4C6116F9F7A0}" dt="2020-05-06T01:48:30.371" v="2068" actId="478"/>
          <ac:spMkLst>
            <pc:docMk/>
            <pc:sldMk cId="3760434892" sldId="290"/>
            <ac:spMk id="9" creationId="{757DF0B9-3A65-4D48-BA46-92C374AC323F}"/>
          </ac:spMkLst>
        </pc:spChg>
        <pc:spChg chg="add mod">
          <ac:chgData name="Allison Mixon" userId="c786fda4-9f50-4fc8-8f34-791b17ecb967" providerId="ADAL" clId="{31E5F242-C9BB-174B-B5C4-4C6116F9F7A0}" dt="2020-05-06T21:36:38.760" v="2712" actId="1076"/>
          <ac:spMkLst>
            <pc:docMk/>
            <pc:sldMk cId="3760434892" sldId="290"/>
            <ac:spMk id="9" creationId="{E0A22CE2-EE69-1C44-BB10-D81CB9FF0D13}"/>
          </ac:spMkLst>
        </pc:spChg>
        <pc:spChg chg="add del mod">
          <ac:chgData name="Allison Mixon" userId="c786fda4-9f50-4fc8-8f34-791b17ecb967" providerId="ADAL" clId="{31E5F242-C9BB-174B-B5C4-4C6116F9F7A0}" dt="2020-05-06T02:14:46.169" v="2103" actId="478"/>
          <ac:spMkLst>
            <pc:docMk/>
            <pc:sldMk cId="3760434892" sldId="290"/>
            <ac:spMk id="10" creationId="{247470A9-9FB3-F240-815F-E06DCE858867}"/>
          </ac:spMkLst>
        </pc:spChg>
        <pc:spChg chg="add del mod">
          <ac:chgData name="Allison Mixon" userId="c786fda4-9f50-4fc8-8f34-791b17ecb967" providerId="ADAL" clId="{31E5F242-C9BB-174B-B5C4-4C6116F9F7A0}" dt="2020-05-06T21:36:34.843" v="2711" actId="478"/>
          <ac:spMkLst>
            <pc:docMk/>
            <pc:sldMk cId="3760434892" sldId="290"/>
            <ac:spMk id="11" creationId="{D9A6C7B2-C974-B74D-9EFE-09C2999BC4C8}"/>
          </ac:spMkLst>
        </pc:spChg>
      </pc:sldChg>
    </pc:docChg>
  </pc:docChgLst>
  <pc:docChgLst>
    <pc:chgData name="Azmyin Md Kamal" userId="a44f35a9-ab49-429e-a6d6-3e4282de95bf" providerId="ADAL" clId="{EB958D15-6C7E-4C28-A4EC-349C669D3AFB}"/>
    <pc:docChg chg="undo custSel addSld delSld modSld sldOrd">
      <pc:chgData name="Azmyin Md Kamal" userId="a44f35a9-ab49-429e-a6d6-3e4282de95bf" providerId="ADAL" clId="{EB958D15-6C7E-4C28-A4EC-349C669D3AFB}" dt="2020-05-16T15:15:18.445" v="13996" actId="2711"/>
      <pc:docMkLst>
        <pc:docMk/>
      </pc:docMkLst>
      <pc:sldChg chg="addSp modSp del mod modTransition">
        <pc:chgData name="Azmyin Md Kamal" userId="a44f35a9-ab49-429e-a6d6-3e4282de95bf" providerId="ADAL" clId="{EB958D15-6C7E-4C28-A4EC-349C669D3AFB}" dt="2020-05-05T02:34:21.358" v="403" actId="47"/>
        <pc:sldMkLst>
          <pc:docMk/>
          <pc:sldMk cId="3589174643" sldId="257"/>
        </pc:sldMkLst>
        <pc:spChg chg="add mod">
          <ac:chgData name="Azmyin Md Kamal" userId="a44f35a9-ab49-429e-a6d6-3e4282de95bf" providerId="ADAL" clId="{EB958D15-6C7E-4C28-A4EC-349C669D3AFB}" dt="2020-05-05T01:54:13.525" v="71" actId="20577"/>
          <ac:spMkLst>
            <pc:docMk/>
            <pc:sldMk cId="3589174643" sldId="257"/>
            <ac:spMk id="2" creationId="{8F2A55F1-0A48-46E2-9AAA-B3CB36156281}"/>
          </ac:spMkLst>
        </pc:spChg>
        <pc:spChg chg="mod">
          <ac:chgData name="Azmyin Md Kamal" userId="a44f35a9-ab49-429e-a6d6-3e4282de95bf" providerId="ADAL" clId="{EB958D15-6C7E-4C28-A4EC-349C669D3AFB}" dt="2020-05-05T01:53:25.681" v="53" actId="20577"/>
          <ac:spMkLst>
            <pc:docMk/>
            <pc:sldMk cId="3589174643" sldId="257"/>
            <ac:spMk id="4" creationId="{F8921D6E-174C-5B47-B764-4F22793FE037}"/>
          </ac:spMkLst>
        </pc:spChg>
      </pc:sldChg>
      <pc:sldChg chg="addSp delSp modSp mod">
        <pc:chgData name="Azmyin Md Kamal" userId="a44f35a9-ab49-429e-a6d6-3e4282de95bf" providerId="ADAL" clId="{EB958D15-6C7E-4C28-A4EC-349C669D3AFB}" dt="2020-05-16T15:15:18.445" v="13996" actId="2711"/>
        <pc:sldMkLst>
          <pc:docMk/>
          <pc:sldMk cId="373055502" sldId="258"/>
        </pc:sldMkLst>
        <pc:spChg chg="add del mod">
          <ac:chgData name="Azmyin Md Kamal" userId="a44f35a9-ab49-429e-a6d6-3e4282de95bf" providerId="ADAL" clId="{EB958D15-6C7E-4C28-A4EC-349C669D3AFB}" dt="2020-05-05T01:54:42.666" v="88"/>
          <ac:spMkLst>
            <pc:docMk/>
            <pc:sldMk cId="373055502" sldId="258"/>
            <ac:spMk id="2" creationId="{684E36A7-C20A-43C6-8359-1A2383933C6C}"/>
          </ac:spMkLst>
        </pc:spChg>
        <pc:spChg chg="add del mod">
          <ac:chgData name="Azmyin Md Kamal" userId="a44f35a9-ab49-429e-a6d6-3e4282de95bf" providerId="ADAL" clId="{EB958D15-6C7E-4C28-A4EC-349C669D3AFB}" dt="2020-05-05T03:07:42.015" v="1875" actId="478"/>
          <ac:spMkLst>
            <pc:docMk/>
            <pc:sldMk cId="373055502" sldId="258"/>
            <ac:spMk id="3" creationId="{A72D2F35-C15A-41CF-9378-829F37D9CA4B}"/>
          </ac:spMkLst>
        </pc:spChg>
        <pc:spChg chg="mod">
          <ac:chgData name="Azmyin Md Kamal" userId="a44f35a9-ab49-429e-a6d6-3e4282de95bf" providerId="ADAL" clId="{EB958D15-6C7E-4C28-A4EC-349C669D3AFB}" dt="2020-05-16T15:15:18.445" v="13996" actId="2711"/>
          <ac:spMkLst>
            <pc:docMk/>
            <pc:sldMk cId="373055502" sldId="258"/>
            <ac:spMk id="4" creationId="{F8921D6E-174C-5B47-B764-4F22793FE037}"/>
          </ac:spMkLst>
        </pc:spChg>
        <pc:spChg chg="add del mod">
          <ac:chgData name="Azmyin Md Kamal" userId="a44f35a9-ab49-429e-a6d6-3e4282de95bf" providerId="ADAL" clId="{EB958D15-6C7E-4C28-A4EC-349C669D3AFB}" dt="2020-05-05T02:34:24.994" v="404" actId="478"/>
          <ac:spMkLst>
            <pc:docMk/>
            <pc:sldMk cId="373055502" sldId="258"/>
            <ac:spMk id="6" creationId="{F737C0B8-F5D2-45C8-994D-AC59389EA35D}"/>
          </ac:spMkLst>
        </pc:spChg>
        <pc:spChg chg="add mod">
          <ac:chgData name="Azmyin Md Kamal" userId="a44f35a9-ab49-429e-a6d6-3e4282de95bf" providerId="ADAL" clId="{EB958D15-6C7E-4C28-A4EC-349C669D3AFB}" dt="2020-05-06T01:48:12.715" v="13349" actId="207"/>
          <ac:spMkLst>
            <pc:docMk/>
            <pc:sldMk cId="373055502" sldId="258"/>
            <ac:spMk id="8" creationId="{821CF967-5F4A-4EA2-94DF-CEC391A05230}"/>
          </ac:spMkLst>
        </pc:spChg>
      </pc:sldChg>
      <pc:sldChg chg="addSp modSp del mod">
        <pc:chgData name="Azmyin Md Kamal" userId="a44f35a9-ab49-429e-a6d6-3e4282de95bf" providerId="ADAL" clId="{EB958D15-6C7E-4C28-A4EC-349C669D3AFB}" dt="2020-05-05T02:38:01.052" v="575" actId="2696"/>
        <pc:sldMkLst>
          <pc:docMk/>
          <pc:sldMk cId="1129984578" sldId="259"/>
        </pc:sldMkLst>
        <pc:spChg chg="add mod">
          <ac:chgData name="Azmyin Md Kamal" userId="a44f35a9-ab49-429e-a6d6-3e4282de95bf" providerId="ADAL" clId="{EB958D15-6C7E-4C28-A4EC-349C669D3AFB}" dt="2020-05-05T01:56:29.916" v="398" actId="1076"/>
          <ac:spMkLst>
            <pc:docMk/>
            <pc:sldMk cId="1129984578" sldId="259"/>
            <ac:spMk id="2" creationId="{034392B3-2965-49AE-8744-686B8D101595}"/>
          </ac:spMkLst>
        </pc:spChg>
      </pc:sldChg>
      <pc:sldChg chg="modSp del mod modTransition">
        <pc:chgData name="Azmyin Md Kamal" userId="a44f35a9-ab49-429e-a6d6-3e4282de95bf" providerId="ADAL" clId="{EB958D15-6C7E-4C28-A4EC-349C669D3AFB}" dt="2020-05-05T02:38:17.762" v="578" actId="47"/>
        <pc:sldMkLst>
          <pc:docMk/>
          <pc:sldMk cId="3704673121" sldId="260"/>
        </pc:sldMkLst>
        <pc:spChg chg="mod">
          <ac:chgData name="Azmyin Md Kamal" userId="a44f35a9-ab49-429e-a6d6-3e4282de95bf" providerId="ADAL" clId="{EB958D15-6C7E-4C28-A4EC-349C669D3AFB}" dt="2020-05-05T02:38:06.938" v="577" actId="1076"/>
          <ac:spMkLst>
            <pc:docMk/>
            <pc:sldMk cId="3704673121" sldId="260"/>
            <ac:spMk id="4" creationId="{F8921D6E-174C-5B47-B764-4F22793FE037}"/>
          </ac:spMkLst>
        </pc:spChg>
      </pc:sldChg>
      <pc:sldChg chg="del">
        <pc:chgData name="Azmyin Md Kamal" userId="a44f35a9-ab49-429e-a6d6-3e4282de95bf" providerId="ADAL" clId="{EB958D15-6C7E-4C28-A4EC-349C669D3AFB}" dt="2020-05-05T02:38:17.762" v="578" actId="47"/>
        <pc:sldMkLst>
          <pc:docMk/>
          <pc:sldMk cId="526746286" sldId="261"/>
        </pc:sldMkLst>
      </pc:sldChg>
      <pc:sldChg chg="del">
        <pc:chgData name="Azmyin Md Kamal" userId="a44f35a9-ab49-429e-a6d6-3e4282de95bf" providerId="ADAL" clId="{EB958D15-6C7E-4C28-A4EC-349C669D3AFB}" dt="2020-05-05T02:38:17.762" v="578" actId="47"/>
        <pc:sldMkLst>
          <pc:docMk/>
          <pc:sldMk cId="1732900818" sldId="262"/>
        </pc:sldMkLst>
      </pc:sldChg>
      <pc:sldChg chg="del">
        <pc:chgData name="Azmyin Md Kamal" userId="a44f35a9-ab49-429e-a6d6-3e4282de95bf" providerId="ADAL" clId="{EB958D15-6C7E-4C28-A4EC-349C669D3AFB}" dt="2020-05-05T02:38:17.762" v="578" actId="47"/>
        <pc:sldMkLst>
          <pc:docMk/>
          <pc:sldMk cId="3835514959" sldId="263"/>
        </pc:sldMkLst>
      </pc:sldChg>
      <pc:sldChg chg="del">
        <pc:chgData name="Azmyin Md Kamal" userId="a44f35a9-ab49-429e-a6d6-3e4282de95bf" providerId="ADAL" clId="{EB958D15-6C7E-4C28-A4EC-349C669D3AFB}" dt="2020-05-05T02:38:17.762" v="578" actId="47"/>
        <pc:sldMkLst>
          <pc:docMk/>
          <pc:sldMk cId="3649821371" sldId="264"/>
        </pc:sldMkLst>
      </pc:sldChg>
      <pc:sldChg chg="del">
        <pc:chgData name="Azmyin Md Kamal" userId="a44f35a9-ab49-429e-a6d6-3e4282de95bf" providerId="ADAL" clId="{EB958D15-6C7E-4C28-A4EC-349C669D3AFB}" dt="2020-05-05T02:38:17.762" v="578" actId="47"/>
        <pc:sldMkLst>
          <pc:docMk/>
          <pc:sldMk cId="1814414059" sldId="265"/>
        </pc:sldMkLst>
      </pc:sldChg>
      <pc:sldChg chg="del">
        <pc:chgData name="Azmyin Md Kamal" userId="a44f35a9-ab49-429e-a6d6-3e4282de95bf" providerId="ADAL" clId="{EB958D15-6C7E-4C28-A4EC-349C669D3AFB}" dt="2020-05-05T02:38:17.762" v="578" actId="47"/>
        <pc:sldMkLst>
          <pc:docMk/>
          <pc:sldMk cId="398397166" sldId="266"/>
        </pc:sldMkLst>
      </pc:sldChg>
      <pc:sldChg chg="addSp modSp mod">
        <pc:chgData name="Azmyin Md Kamal" userId="a44f35a9-ab49-429e-a6d6-3e4282de95bf" providerId="ADAL" clId="{EB958D15-6C7E-4C28-A4EC-349C669D3AFB}" dt="2020-05-05T15:26:34.191" v="9140"/>
        <pc:sldMkLst>
          <pc:docMk/>
          <pc:sldMk cId="3148339611" sldId="267"/>
        </pc:sldMkLst>
        <pc:spChg chg="add mod">
          <ac:chgData name="Azmyin Md Kamal" userId="a44f35a9-ab49-429e-a6d6-3e4282de95bf" providerId="ADAL" clId="{EB958D15-6C7E-4C28-A4EC-349C669D3AFB}" dt="2020-05-05T03:43:13.649" v="2520" actId="20577"/>
          <ac:spMkLst>
            <pc:docMk/>
            <pc:sldMk cId="3148339611" sldId="267"/>
            <ac:spMk id="6" creationId="{51AA5989-06B8-4FB7-A191-C121A1559613}"/>
          </ac:spMkLst>
        </pc:spChg>
        <pc:spChg chg="add mod">
          <ac:chgData name="Azmyin Md Kamal" userId="a44f35a9-ab49-429e-a6d6-3e4282de95bf" providerId="ADAL" clId="{EB958D15-6C7E-4C28-A4EC-349C669D3AFB}" dt="2020-05-05T15:26:34.191" v="9140"/>
          <ac:spMkLst>
            <pc:docMk/>
            <pc:sldMk cId="3148339611" sldId="267"/>
            <ac:spMk id="7" creationId="{04495129-864A-4768-96A3-D7BAED7A9A78}"/>
          </ac:spMkLst>
        </pc:spChg>
      </pc:sldChg>
      <pc:sldChg chg="del">
        <pc:chgData name="Azmyin Md Kamal" userId="a44f35a9-ab49-429e-a6d6-3e4282de95bf" providerId="ADAL" clId="{EB958D15-6C7E-4C28-A4EC-349C669D3AFB}" dt="2020-05-05T02:38:17.762" v="578" actId="47"/>
        <pc:sldMkLst>
          <pc:docMk/>
          <pc:sldMk cId="2711573792" sldId="268"/>
        </pc:sldMkLst>
      </pc:sldChg>
      <pc:sldChg chg="new del">
        <pc:chgData name="Azmyin Md Kamal" userId="a44f35a9-ab49-429e-a6d6-3e4282de95bf" providerId="ADAL" clId="{EB958D15-6C7E-4C28-A4EC-349C669D3AFB}" dt="2020-05-05T01:55:02.338" v="90" actId="47"/>
        <pc:sldMkLst>
          <pc:docMk/>
          <pc:sldMk cId="396136873" sldId="269"/>
        </pc:sldMkLst>
      </pc:sldChg>
      <pc:sldChg chg="delSp modSp add mod">
        <pc:chgData name="Azmyin Md Kamal" userId="a44f35a9-ab49-429e-a6d6-3e4282de95bf" providerId="ADAL" clId="{EB958D15-6C7E-4C28-A4EC-349C669D3AFB}" dt="2020-05-06T01:55:17.936" v="13712" actId="20577"/>
        <pc:sldMkLst>
          <pc:docMk/>
          <pc:sldMk cId="2228000649" sldId="269"/>
        </pc:sldMkLst>
        <pc:spChg chg="del">
          <ac:chgData name="Azmyin Md Kamal" userId="a44f35a9-ab49-429e-a6d6-3e4282de95bf" providerId="ADAL" clId="{EB958D15-6C7E-4C28-A4EC-349C669D3AFB}" dt="2020-05-05T02:34:48.905" v="419" actId="478"/>
          <ac:spMkLst>
            <pc:docMk/>
            <pc:sldMk cId="2228000649" sldId="269"/>
            <ac:spMk id="3" creationId="{A72D2F35-C15A-41CF-9378-829F37D9CA4B}"/>
          </ac:spMkLst>
        </pc:spChg>
        <pc:spChg chg="mod">
          <ac:chgData name="Azmyin Md Kamal" userId="a44f35a9-ab49-429e-a6d6-3e4282de95bf" providerId="ADAL" clId="{EB958D15-6C7E-4C28-A4EC-349C669D3AFB}" dt="2020-05-05T02:37:41.852" v="515" actId="1076"/>
          <ac:spMkLst>
            <pc:docMk/>
            <pc:sldMk cId="2228000649" sldId="269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6T01:49:12.419" v="13391" actId="20577"/>
          <ac:spMkLst>
            <pc:docMk/>
            <pc:sldMk cId="2228000649" sldId="269"/>
            <ac:spMk id="8" creationId="{821CF967-5F4A-4EA2-94DF-CEC391A05230}"/>
          </ac:spMkLst>
        </pc:spChg>
        <pc:spChg chg="mod">
          <ac:chgData name="Azmyin Md Kamal" userId="a44f35a9-ab49-429e-a6d6-3e4282de95bf" providerId="ADAL" clId="{EB958D15-6C7E-4C28-A4EC-349C669D3AFB}" dt="2020-05-06T01:55:17.936" v="13712" actId="20577"/>
          <ac:spMkLst>
            <pc:docMk/>
            <pc:sldMk cId="2228000649" sldId="269"/>
            <ac:spMk id="9" creationId="{757DF0B9-3A65-4D48-BA46-92C374AC323F}"/>
          </ac:spMkLst>
        </pc:spChg>
      </pc:sldChg>
      <pc:sldChg chg="modSp add mod ord">
        <pc:chgData name="Azmyin Md Kamal" userId="a44f35a9-ab49-429e-a6d6-3e4282de95bf" providerId="ADAL" clId="{EB958D15-6C7E-4C28-A4EC-349C669D3AFB}" dt="2020-05-05T02:35:34.326" v="436" actId="122"/>
        <pc:sldMkLst>
          <pc:docMk/>
          <pc:sldMk cId="3047685314" sldId="270"/>
        </pc:sldMkLst>
        <pc:spChg chg="mod">
          <ac:chgData name="Azmyin Md Kamal" userId="a44f35a9-ab49-429e-a6d6-3e4282de95bf" providerId="ADAL" clId="{EB958D15-6C7E-4C28-A4EC-349C669D3AFB}" dt="2020-05-05T02:35:34.326" v="436" actId="122"/>
          <ac:spMkLst>
            <pc:docMk/>
            <pc:sldMk cId="3047685314" sldId="270"/>
            <ac:spMk id="4" creationId="{F8921D6E-174C-5B47-B764-4F22793FE037}"/>
          </ac:spMkLst>
        </pc:spChg>
      </pc:sldChg>
      <pc:sldChg chg="modSp add mod">
        <pc:chgData name="Azmyin Md Kamal" userId="a44f35a9-ab49-429e-a6d6-3e4282de95bf" providerId="ADAL" clId="{EB958D15-6C7E-4C28-A4EC-349C669D3AFB}" dt="2020-05-05T16:30:34.786" v="13292" actId="20577"/>
        <pc:sldMkLst>
          <pc:docMk/>
          <pc:sldMk cId="491690913" sldId="271"/>
        </pc:sldMkLst>
        <pc:spChg chg="mod">
          <ac:chgData name="Azmyin Md Kamal" userId="a44f35a9-ab49-429e-a6d6-3e4282de95bf" providerId="ADAL" clId="{EB958D15-6C7E-4C28-A4EC-349C669D3AFB}" dt="2020-05-05T02:38:28.937" v="602" actId="20577"/>
          <ac:spMkLst>
            <pc:docMk/>
            <pc:sldMk cId="491690913" sldId="271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5T16:30:34.786" v="13292" actId="20577"/>
          <ac:spMkLst>
            <pc:docMk/>
            <pc:sldMk cId="491690913" sldId="271"/>
            <ac:spMk id="8" creationId="{821CF967-5F4A-4EA2-94DF-CEC391A05230}"/>
          </ac:spMkLst>
        </pc:spChg>
      </pc:sldChg>
      <pc:sldChg chg="addSp delSp modSp add mod modNotesTx">
        <pc:chgData name="Azmyin Md Kamal" userId="a44f35a9-ab49-429e-a6d6-3e4282de95bf" providerId="ADAL" clId="{EB958D15-6C7E-4C28-A4EC-349C669D3AFB}" dt="2020-05-05T15:01:55.388" v="8345" actId="20577"/>
        <pc:sldMkLst>
          <pc:docMk/>
          <pc:sldMk cId="2878838845" sldId="272"/>
        </pc:sldMkLst>
        <pc:spChg chg="add del mod">
          <ac:chgData name="Azmyin Md Kamal" userId="a44f35a9-ab49-429e-a6d6-3e4282de95bf" providerId="ADAL" clId="{EB958D15-6C7E-4C28-A4EC-349C669D3AFB}" dt="2020-05-05T04:35:38.079" v="4876" actId="478"/>
          <ac:spMkLst>
            <pc:docMk/>
            <pc:sldMk cId="2878838845" sldId="272"/>
            <ac:spMk id="2" creationId="{18AF0CF9-3179-4D71-AD18-A45E7D369573}"/>
          </ac:spMkLst>
        </pc:spChg>
        <pc:spChg chg="add del mod">
          <ac:chgData name="Azmyin Md Kamal" userId="a44f35a9-ab49-429e-a6d6-3e4282de95bf" providerId="ADAL" clId="{EB958D15-6C7E-4C28-A4EC-349C669D3AFB}" dt="2020-05-05T04:38:12.848" v="4953" actId="14100"/>
          <ac:spMkLst>
            <pc:docMk/>
            <pc:sldMk cId="2878838845" sldId="272"/>
            <ac:spMk id="3" creationId="{7F207539-9FCA-49FD-8BAD-3115FB7D7FB8}"/>
          </ac:spMkLst>
        </pc:spChg>
        <pc:spChg chg="mod">
          <ac:chgData name="Azmyin Md Kamal" userId="a44f35a9-ab49-429e-a6d6-3e4282de95bf" providerId="ADAL" clId="{EB958D15-6C7E-4C28-A4EC-349C669D3AFB}" dt="2020-05-05T03:56:01.594" v="2902" actId="20577"/>
          <ac:spMkLst>
            <pc:docMk/>
            <pc:sldMk cId="2878838845" sldId="272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5T15:01:55.388" v="8345" actId="20577"/>
          <ac:spMkLst>
            <pc:docMk/>
            <pc:sldMk cId="2878838845" sldId="272"/>
            <ac:spMk id="8" creationId="{821CF967-5F4A-4EA2-94DF-CEC391A05230}"/>
          </ac:spMkLst>
        </pc:spChg>
        <pc:picChg chg="add del mod">
          <ac:chgData name="Azmyin Md Kamal" userId="a44f35a9-ab49-429e-a6d6-3e4282de95bf" providerId="ADAL" clId="{EB958D15-6C7E-4C28-A4EC-349C669D3AFB}" dt="2020-05-05T04:37:07.228" v="4896" actId="478"/>
          <ac:picMkLst>
            <pc:docMk/>
            <pc:sldMk cId="2878838845" sldId="272"/>
            <ac:picMk id="6" creationId="{FE47B774-04D2-4750-B77C-FF66E2D5D981}"/>
          </ac:picMkLst>
        </pc:picChg>
        <pc:picChg chg="add mod">
          <ac:chgData name="Azmyin Md Kamal" userId="a44f35a9-ab49-429e-a6d6-3e4282de95bf" providerId="ADAL" clId="{EB958D15-6C7E-4C28-A4EC-349C669D3AFB}" dt="2020-05-05T04:37:45.234" v="4910" actId="1076"/>
          <ac:picMkLst>
            <pc:docMk/>
            <pc:sldMk cId="2878838845" sldId="272"/>
            <ac:picMk id="9" creationId="{400F6201-F920-4301-8191-11D0C6668BD5}"/>
          </ac:picMkLst>
        </pc:picChg>
      </pc:sldChg>
      <pc:sldChg chg="add del">
        <pc:chgData name="Azmyin Md Kamal" userId="a44f35a9-ab49-429e-a6d6-3e4282de95bf" providerId="ADAL" clId="{EB958D15-6C7E-4C28-A4EC-349C669D3AFB}" dt="2020-05-05T03:38:56.213" v="2173" actId="47"/>
        <pc:sldMkLst>
          <pc:docMk/>
          <pc:sldMk cId="3384523521" sldId="273"/>
        </pc:sldMkLst>
      </pc:sldChg>
      <pc:sldChg chg="modSp add del mod">
        <pc:chgData name="Azmyin Md Kamal" userId="a44f35a9-ab49-429e-a6d6-3e4282de95bf" providerId="ADAL" clId="{EB958D15-6C7E-4C28-A4EC-349C669D3AFB}" dt="2020-05-05T04:02:00.270" v="2965" actId="47"/>
        <pc:sldMkLst>
          <pc:docMk/>
          <pc:sldMk cId="2198552702" sldId="274"/>
        </pc:sldMkLst>
        <pc:spChg chg="mod">
          <ac:chgData name="Azmyin Md Kamal" userId="a44f35a9-ab49-429e-a6d6-3e4282de95bf" providerId="ADAL" clId="{EB958D15-6C7E-4C28-A4EC-349C669D3AFB}" dt="2020-05-05T02:50:08.564" v="819" actId="20577"/>
          <ac:spMkLst>
            <pc:docMk/>
            <pc:sldMk cId="2198552702" sldId="274"/>
            <ac:spMk id="4" creationId="{F8921D6E-174C-5B47-B764-4F22793FE037}"/>
          </ac:spMkLst>
        </pc:spChg>
        <pc:cxnChg chg="mod">
          <ac:chgData name="Azmyin Md Kamal" userId="a44f35a9-ab49-429e-a6d6-3e4282de95bf" providerId="ADAL" clId="{EB958D15-6C7E-4C28-A4EC-349C669D3AFB}" dt="2020-05-05T02:50:03.651" v="810" actId="1076"/>
          <ac:cxnSpMkLst>
            <pc:docMk/>
            <pc:sldMk cId="2198552702" sldId="274"/>
            <ac:cxnSpMk id="5" creationId="{8ECAB445-F9C5-9A43-98EF-5D94CCFAFCDB}"/>
          </ac:cxnSpMkLst>
        </pc:cxnChg>
      </pc:sldChg>
      <pc:sldChg chg="addSp delSp modSp add mod ord">
        <pc:chgData name="Azmyin Md Kamal" userId="a44f35a9-ab49-429e-a6d6-3e4282de95bf" providerId="ADAL" clId="{EB958D15-6C7E-4C28-A4EC-349C669D3AFB}" dt="2020-05-06T23:16:52.168" v="13995" actId="1076"/>
        <pc:sldMkLst>
          <pc:docMk/>
          <pc:sldMk cId="1017638669" sldId="275"/>
        </pc:sldMkLst>
        <pc:spChg chg="mod">
          <ac:chgData name="Azmyin Md Kamal" userId="a44f35a9-ab49-429e-a6d6-3e4282de95bf" providerId="ADAL" clId="{EB958D15-6C7E-4C28-A4EC-349C669D3AFB}" dt="2020-05-05T15:00:54.683" v="8191" actId="20577"/>
          <ac:spMkLst>
            <pc:docMk/>
            <pc:sldMk cId="1017638669" sldId="275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6T02:58:29.021" v="13785" actId="14100"/>
          <ac:spMkLst>
            <pc:docMk/>
            <pc:sldMk cId="1017638669" sldId="275"/>
            <ac:spMk id="8" creationId="{821CF967-5F4A-4EA2-94DF-CEC391A05230}"/>
          </ac:spMkLst>
        </pc:spChg>
        <pc:spChg chg="add mod">
          <ac:chgData name="Azmyin Md Kamal" userId="a44f35a9-ab49-429e-a6d6-3e4282de95bf" providerId="ADAL" clId="{EB958D15-6C7E-4C28-A4EC-349C669D3AFB}" dt="2020-05-06T02:58:22.979" v="13784" actId="20577"/>
          <ac:spMkLst>
            <pc:docMk/>
            <pc:sldMk cId="1017638669" sldId="275"/>
            <ac:spMk id="9" creationId="{40F6800B-34AB-4EE8-8214-2A83FE105BFF}"/>
          </ac:spMkLst>
        </pc:spChg>
        <pc:picChg chg="add del mod">
          <ac:chgData name="Azmyin Md Kamal" userId="a44f35a9-ab49-429e-a6d6-3e4282de95bf" providerId="ADAL" clId="{EB958D15-6C7E-4C28-A4EC-349C669D3AFB}" dt="2020-05-05T14:58:44.553" v="8151" actId="478"/>
          <ac:picMkLst>
            <pc:docMk/>
            <pc:sldMk cId="1017638669" sldId="275"/>
            <ac:picMk id="3" creationId="{F0A740CB-3F78-446C-B9DD-BB3740A4FD09}"/>
          </ac:picMkLst>
        </pc:picChg>
        <pc:picChg chg="add mod modCrop">
          <ac:chgData name="Azmyin Md Kamal" userId="a44f35a9-ab49-429e-a6d6-3e4282de95bf" providerId="ADAL" clId="{EB958D15-6C7E-4C28-A4EC-349C669D3AFB}" dt="2020-05-06T02:57:55.798" v="13770" actId="1076"/>
          <ac:picMkLst>
            <pc:docMk/>
            <pc:sldMk cId="1017638669" sldId="275"/>
            <ac:picMk id="7" creationId="{C5DF121D-4D71-48DF-9C0E-E88B8BADAF94}"/>
          </ac:picMkLst>
        </pc:picChg>
        <pc:picChg chg="add mod">
          <ac:chgData name="Azmyin Md Kamal" userId="a44f35a9-ab49-429e-a6d6-3e4282de95bf" providerId="ADAL" clId="{EB958D15-6C7E-4C28-A4EC-349C669D3AFB}" dt="2020-05-06T23:16:52.168" v="13995" actId="1076"/>
          <ac:picMkLst>
            <pc:docMk/>
            <pc:sldMk cId="1017638669" sldId="275"/>
            <ac:picMk id="10" creationId="{F2A01B21-3897-443A-A813-DD1B792D2439}"/>
          </ac:picMkLst>
        </pc:picChg>
      </pc:sldChg>
      <pc:sldChg chg="modSp add del mod">
        <pc:chgData name="Azmyin Md Kamal" userId="a44f35a9-ab49-429e-a6d6-3e4282de95bf" providerId="ADAL" clId="{EB958D15-6C7E-4C28-A4EC-349C669D3AFB}" dt="2020-05-05T03:49:46.745" v="2707" actId="47"/>
        <pc:sldMkLst>
          <pc:docMk/>
          <pc:sldMk cId="3397372892" sldId="276"/>
        </pc:sldMkLst>
        <pc:spChg chg="mod">
          <ac:chgData name="Azmyin Md Kamal" userId="a44f35a9-ab49-429e-a6d6-3e4282de95bf" providerId="ADAL" clId="{EB958D15-6C7E-4C28-A4EC-349C669D3AFB}" dt="2020-05-05T02:51:22.605" v="938" actId="122"/>
          <ac:spMkLst>
            <pc:docMk/>
            <pc:sldMk cId="3397372892" sldId="276"/>
            <ac:spMk id="4" creationId="{F8921D6E-174C-5B47-B764-4F22793FE037}"/>
          </ac:spMkLst>
        </pc:spChg>
      </pc:sldChg>
      <pc:sldChg chg="addSp delSp modSp add mod ord">
        <pc:chgData name="Azmyin Md Kamal" userId="a44f35a9-ab49-429e-a6d6-3e4282de95bf" providerId="ADAL" clId="{EB958D15-6C7E-4C28-A4EC-349C669D3AFB}" dt="2020-05-05T22:52:38.562" v="13348" actId="20577"/>
        <pc:sldMkLst>
          <pc:docMk/>
          <pc:sldMk cId="270662903" sldId="277"/>
        </pc:sldMkLst>
        <pc:spChg chg="mod">
          <ac:chgData name="Azmyin Md Kamal" userId="a44f35a9-ab49-429e-a6d6-3e4282de95bf" providerId="ADAL" clId="{EB958D15-6C7E-4C28-A4EC-349C669D3AFB}" dt="2020-05-05T13:45:17.911" v="5829" actId="14100"/>
          <ac:spMkLst>
            <pc:docMk/>
            <pc:sldMk cId="270662903" sldId="277"/>
            <ac:spMk id="4" creationId="{F8921D6E-174C-5B47-B764-4F22793FE037}"/>
          </ac:spMkLst>
        </pc:spChg>
        <pc:spChg chg="add mod">
          <ac:chgData name="Azmyin Md Kamal" userId="a44f35a9-ab49-429e-a6d6-3e4282de95bf" providerId="ADAL" clId="{EB958D15-6C7E-4C28-A4EC-349C669D3AFB}" dt="2020-05-05T14:05:14.436" v="7004" actId="1076"/>
          <ac:spMkLst>
            <pc:docMk/>
            <pc:sldMk cId="270662903" sldId="277"/>
            <ac:spMk id="7" creationId="{6BD5B9EF-5196-4C10-A667-489BC3DEEA28}"/>
          </ac:spMkLst>
        </pc:spChg>
        <pc:spChg chg="mod">
          <ac:chgData name="Azmyin Md Kamal" userId="a44f35a9-ab49-429e-a6d6-3e4282de95bf" providerId="ADAL" clId="{EB958D15-6C7E-4C28-A4EC-349C669D3AFB}" dt="2020-05-05T14:05:46.933" v="7021" actId="14100"/>
          <ac:spMkLst>
            <pc:docMk/>
            <pc:sldMk cId="270662903" sldId="277"/>
            <ac:spMk id="8" creationId="{821CF967-5F4A-4EA2-94DF-CEC391A05230}"/>
          </ac:spMkLst>
        </pc:spChg>
        <pc:graphicFrameChg chg="modGraphic">
          <ac:chgData name="Azmyin Md Kamal" userId="a44f35a9-ab49-429e-a6d6-3e4282de95bf" providerId="ADAL" clId="{EB958D15-6C7E-4C28-A4EC-349C669D3AFB}" dt="2020-05-05T22:52:38.562" v="13348" actId="20577"/>
          <ac:graphicFrameMkLst>
            <pc:docMk/>
            <pc:sldMk cId="270662903" sldId="277"/>
            <ac:graphicFrameMk id="3" creationId="{AACCF79F-C33F-874A-BCC6-114C4F348A33}"/>
          </ac:graphicFrameMkLst>
        </pc:graphicFrameChg>
        <pc:picChg chg="add mod">
          <ac:chgData name="Azmyin Md Kamal" userId="a44f35a9-ab49-429e-a6d6-3e4282de95bf" providerId="ADAL" clId="{EB958D15-6C7E-4C28-A4EC-349C669D3AFB}" dt="2020-05-05T14:04:52.793" v="6975" actId="1076"/>
          <ac:picMkLst>
            <pc:docMk/>
            <pc:sldMk cId="270662903" sldId="277"/>
            <ac:picMk id="2" creationId="{61C0B755-57BB-41A8-91DE-798BF458E5B1}"/>
          </ac:picMkLst>
        </pc:picChg>
        <pc:picChg chg="add del mod">
          <ac:chgData name="Azmyin Md Kamal" userId="a44f35a9-ab49-429e-a6d6-3e4282de95bf" providerId="ADAL" clId="{EB958D15-6C7E-4C28-A4EC-349C669D3AFB}" dt="2020-05-05T13:51:37.973" v="6135" actId="478"/>
          <ac:picMkLst>
            <pc:docMk/>
            <pc:sldMk cId="270662903" sldId="277"/>
            <ac:picMk id="6" creationId="{9E39D985-BE2B-4B2B-8415-AB03D1000863}"/>
          </ac:picMkLst>
        </pc:picChg>
      </pc:sldChg>
      <pc:sldChg chg="addSp delSp modSp add mod">
        <pc:chgData name="Azmyin Md Kamal" userId="a44f35a9-ab49-429e-a6d6-3e4282de95bf" providerId="ADAL" clId="{EB958D15-6C7E-4C28-A4EC-349C669D3AFB}" dt="2020-05-06T02:59:26.742" v="13797" actId="20577"/>
        <pc:sldMkLst>
          <pc:docMk/>
          <pc:sldMk cId="944212063" sldId="278"/>
        </pc:sldMkLst>
        <pc:spChg chg="mod">
          <ac:chgData name="Azmyin Md Kamal" userId="a44f35a9-ab49-429e-a6d6-3e4282de95bf" providerId="ADAL" clId="{EB958D15-6C7E-4C28-A4EC-349C669D3AFB}" dt="2020-05-05T02:54:56.667" v="1446" actId="1076"/>
          <ac:spMkLst>
            <pc:docMk/>
            <pc:sldMk cId="944212063" sldId="278"/>
            <ac:spMk id="4" creationId="{F8921D6E-174C-5B47-B764-4F22793FE037}"/>
          </ac:spMkLst>
        </pc:spChg>
        <pc:spChg chg="add mod">
          <ac:chgData name="Azmyin Md Kamal" userId="a44f35a9-ab49-429e-a6d6-3e4282de95bf" providerId="ADAL" clId="{EB958D15-6C7E-4C28-A4EC-349C669D3AFB}" dt="2020-05-05T16:03:38.242" v="10553" actId="20577"/>
          <ac:spMkLst>
            <pc:docMk/>
            <pc:sldMk cId="944212063" sldId="278"/>
            <ac:spMk id="7" creationId="{472DBAE7-DB05-4D44-AD2A-4F0416168EA2}"/>
          </ac:spMkLst>
        </pc:spChg>
        <pc:spChg chg="mod">
          <ac:chgData name="Azmyin Md Kamal" userId="a44f35a9-ab49-429e-a6d6-3e4282de95bf" providerId="ADAL" clId="{EB958D15-6C7E-4C28-A4EC-349C669D3AFB}" dt="2020-05-06T02:59:26.742" v="13797" actId="20577"/>
          <ac:spMkLst>
            <pc:docMk/>
            <pc:sldMk cId="944212063" sldId="278"/>
            <ac:spMk id="8" creationId="{821CF967-5F4A-4EA2-94DF-CEC391A05230}"/>
          </ac:spMkLst>
        </pc:spChg>
        <pc:graphicFrameChg chg="add del mod modGraphic">
          <ac:chgData name="Azmyin Md Kamal" userId="a44f35a9-ab49-429e-a6d6-3e4282de95bf" providerId="ADAL" clId="{EB958D15-6C7E-4C28-A4EC-349C669D3AFB}" dt="2020-05-05T15:49:43.666" v="10131"/>
          <ac:graphicFrameMkLst>
            <pc:docMk/>
            <pc:sldMk cId="944212063" sldId="278"/>
            <ac:graphicFrameMk id="2" creationId="{BFE23630-6E79-4059-90C7-E3E0E4F73E29}"/>
          </ac:graphicFrameMkLst>
        </pc:graphicFrameChg>
      </pc:sldChg>
      <pc:sldChg chg="modSp add del mod">
        <pc:chgData name="Azmyin Md Kamal" userId="a44f35a9-ab49-429e-a6d6-3e4282de95bf" providerId="ADAL" clId="{EB958D15-6C7E-4C28-A4EC-349C669D3AFB}" dt="2020-05-05T14:16:56.457" v="8032" actId="2696"/>
        <pc:sldMkLst>
          <pc:docMk/>
          <pc:sldMk cId="1234035577" sldId="279"/>
        </pc:sldMkLst>
        <pc:spChg chg="mod">
          <ac:chgData name="Azmyin Md Kamal" userId="a44f35a9-ab49-429e-a6d6-3e4282de95bf" providerId="ADAL" clId="{EB958D15-6C7E-4C28-A4EC-349C669D3AFB}" dt="2020-05-05T04:03:18.872" v="3156" actId="1076"/>
          <ac:spMkLst>
            <pc:docMk/>
            <pc:sldMk cId="1234035577" sldId="279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5T14:16:16.207" v="7934" actId="21"/>
          <ac:spMkLst>
            <pc:docMk/>
            <pc:sldMk cId="1234035577" sldId="279"/>
            <ac:spMk id="8" creationId="{821CF967-5F4A-4EA2-94DF-CEC391A05230}"/>
          </ac:spMkLst>
        </pc:spChg>
      </pc:sldChg>
      <pc:sldChg chg="addSp modSp add mod modNotesTx">
        <pc:chgData name="Azmyin Md Kamal" userId="a44f35a9-ab49-429e-a6d6-3e4282de95bf" providerId="ADAL" clId="{EB958D15-6C7E-4C28-A4EC-349C669D3AFB}" dt="2020-05-05T16:11:53.060" v="11461" actId="20577"/>
        <pc:sldMkLst>
          <pc:docMk/>
          <pc:sldMk cId="200862055" sldId="280"/>
        </pc:sldMkLst>
        <pc:spChg chg="mod">
          <ac:chgData name="Azmyin Md Kamal" userId="a44f35a9-ab49-429e-a6d6-3e4282de95bf" providerId="ADAL" clId="{EB958D15-6C7E-4C28-A4EC-349C669D3AFB}" dt="2020-05-05T02:55:04.253" v="1448" actId="20577"/>
          <ac:spMkLst>
            <pc:docMk/>
            <pc:sldMk cId="200862055" sldId="280"/>
            <ac:spMk id="4" creationId="{F8921D6E-174C-5B47-B764-4F22793FE037}"/>
          </ac:spMkLst>
        </pc:spChg>
        <pc:spChg chg="add mod">
          <ac:chgData name="Azmyin Md Kamal" userId="a44f35a9-ab49-429e-a6d6-3e4282de95bf" providerId="ADAL" clId="{EB958D15-6C7E-4C28-A4EC-349C669D3AFB}" dt="2020-05-05T16:11:08.947" v="11376" actId="20577"/>
          <ac:spMkLst>
            <pc:docMk/>
            <pc:sldMk cId="200862055" sldId="280"/>
            <ac:spMk id="7" creationId="{EDD52F62-5879-41CA-8620-ED161F60BA12}"/>
          </ac:spMkLst>
        </pc:spChg>
        <pc:spChg chg="mod">
          <ac:chgData name="Azmyin Md Kamal" userId="a44f35a9-ab49-429e-a6d6-3e4282de95bf" providerId="ADAL" clId="{EB958D15-6C7E-4C28-A4EC-349C669D3AFB}" dt="2020-05-05T16:10:15.822" v="11214" actId="20577"/>
          <ac:spMkLst>
            <pc:docMk/>
            <pc:sldMk cId="200862055" sldId="280"/>
            <ac:spMk id="8" creationId="{821CF967-5F4A-4EA2-94DF-CEC391A05230}"/>
          </ac:spMkLst>
        </pc:spChg>
        <pc:graphicFrameChg chg="add mod modGraphic">
          <ac:chgData name="Azmyin Md Kamal" userId="a44f35a9-ab49-429e-a6d6-3e4282de95bf" providerId="ADAL" clId="{EB958D15-6C7E-4C28-A4EC-349C669D3AFB}" dt="2020-05-05T16:10:22.039" v="11215" actId="1076"/>
          <ac:graphicFrameMkLst>
            <pc:docMk/>
            <pc:sldMk cId="200862055" sldId="280"/>
            <ac:graphicFrameMk id="6" creationId="{795EBA57-D075-4631-B47D-A3AD4ADE3146}"/>
          </ac:graphicFrameMkLst>
        </pc:graphicFrameChg>
      </pc:sldChg>
      <pc:sldChg chg="modSp add mod">
        <pc:chgData name="Azmyin Md Kamal" userId="a44f35a9-ab49-429e-a6d6-3e4282de95bf" providerId="ADAL" clId="{EB958D15-6C7E-4C28-A4EC-349C669D3AFB}" dt="2020-05-06T03:01:31.203" v="13970" actId="27636"/>
        <pc:sldMkLst>
          <pc:docMk/>
          <pc:sldMk cId="1977646794" sldId="281"/>
        </pc:sldMkLst>
        <pc:spChg chg="mod">
          <ac:chgData name="Azmyin Md Kamal" userId="a44f35a9-ab49-429e-a6d6-3e4282de95bf" providerId="ADAL" clId="{EB958D15-6C7E-4C28-A4EC-349C669D3AFB}" dt="2020-05-05T16:11:21.362" v="11378" actId="20577"/>
          <ac:spMkLst>
            <pc:docMk/>
            <pc:sldMk cId="1977646794" sldId="281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6T03:01:31.203" v="13970" actId="27636"/>
          <ac:spMkLst>
            <pc:docMk/>
            <pc:sldMk cId="1977646794" sldId="281"/>
            <ac:spMk id="8" creationId="{821CF967-5F4A-4EA2-94DF-CEC391A05230}"/>
          </ac:spMkLst>
        </pc:spChg>
      </pc:sldChg>
      <pc:sldChg chg="addSp delSp modSp add mod">
        <pc:chgData name="Azmyin Md Kamal" userId="a44f35a9-ab49-429e-a6d6-3e4282de95bf" providerId="ADAL" clId="{EB958D15-6C7E-4C28-A4EC-349C669D3AFB}" dt="2020-05-06T03:02:52.609" v="13983" actId="255"/>
        <pc:sldMkLst>
          <pc:docMk/>
          <pc:sldMk cId="1048270590" sldId="282"/>
        </pc:sldMkLst>
        <pc:spChg chg="add del mod">
          <ac:chgData name="Azmyin Md Kamal" userId="a44f35a9-ab49-429e-a6d6-3e4282de95bf" providerId="ADAL" clId="{EB958D15-6C7E-4C28-A4EC-349C669D3AFB}" dt="2020-05-05T16:19:50.873" v="12483" actId="478"/>
          <ac:spMkLst>
            <pc:docMk/>
            <pc:sldMk cId="1048270590" sldId="282"/>
            <ac:spMk id="3" creationId="{64731A4A-D14D-4CF0-AB4B-E0638D5B69B2}"/>
          </ac:spMkLst>
        </pc:spChg>
        <pc:spChg chg="mod">
          <ac:chgData name="Azmyin Md Kamal" userId="a44f35a9-ab49-429e-a6d6-3e4282de95bf" providerId="ADAL" clId="{EB958D15-6C7E-4C28-A4EC-349C669D3AFB}" dt="2020-05-06T03:02:52.609" v="13983" actId="255"/>
          <ac:spMkLst>
            <pc:docMk/>
            <pc:sldMk cId="1048270590" sldId="282"/>
            <ac:spMk id="4" creationId="{F8921D6E-174C-5B47-B764-4F22793FE037}"/>
          </ac:spMkLst>
        </pc:spChg>
        <pc:spChg chg="del mod">
          <ac:chgData name="Azmyin Md Kamal" userId="a44f35a9-ab49-429e-a6d6-3e4282de95bf" providerId="ADAL" clId="{EB958D15-6C7E-4C28-A4EC-349C669D3AFB}" dt="2020-05-05T16:19:48.275" v="12482" actId="478"/>
          <ac:spMkLst>
            <pc:docMk/>
            <pc:sldMk cId="1048270590" sldId="282"/>
            <ac:spMk id="8" creationId="{821CF967-5F4A-4EA2-94DF-CEC391A05230}"/>
          </ac:spMkLst>
        </pc:spChg>
      </pc:sldChg>
      <pc:sldChg chg="addSp modSp add mod modNotesTx">
        <pc:chgData name="Azmyin Md Kamal" userId="a44f35a9-ab49-429e-a6d6-3e4282de95bf" providerId="ADAL" clId="{EB958D15-6C7E-4C28-A4EC-349C669D3AFB}" dt="2020-05-05T22:52:14.739" v="13333" actId="20577"/>
        <pc:sldMkLst>
          <pc:docMk/>
          <pc:sldMk cId="499602242" sldId="283"/>
        </pc:sldMkLst>
        <pc:spChg chg="mod">
          <ac:chgData name="Azmyin Md Kamal" userId="a44f35a9-ab49-429e-a6d6-3e4282de95bf" providerId="ADAL" clId="{EB958D15-6C7E-4C28-A4EC-349C669D3AFB}" dt="2020-05-05T03:40:32.976" v="2368" actId="20577"/>
          <ac:spMkLst>
            <pc:docMk/>
            <pc:sldMk cId="499602242" sldId="283"/>
            <ac:spMk id="4" creationId="{F8921D6E-174C-5B47-B764-4F22793FE037}"/>
          </ac:spMkLst>
        </pc:spChg>
        <pc:spChg chg="add mod">
          <ac:chgData name="Azmyin Md Kamal" userId="a44f35a9-ab49-429e-a6d6-3e4282de95bf" providerId="ADAL" clId="{EB958D15-6C7E-4C28-A4EC-349C669D3AFB}" dt="2020-05-05T04:37:28.328" v="4905"/>
          <ac:spMkLst>
            <pc:docMk/>
            <pc:sldMk cId="499602242" sldId="283"/>
            <ac:spMk id="7" creationId="{F03C6784-CF83-46AA-8EFE-0E1D234C7950}"/>
          </ac:spMkLst>
        </pc:spChg>
        <pc:spChg chg="mod">
          <ac:chgData name="Azmyin Md Kamal" userId="a44f35a9-ab49-429e-a6d6-3e4282de95bf" providerId="ADAL" clId="{EB958D15-6C7E-4C28-A4EC-349C669D3AFB}" dt="2020-05-05T16:25:45.422" v="12492" actId="20577"/>
          <ac:spMkLst>
            <pc:docMk/>
            <pc:sldMk cId="499602242" sldId="283"/>
            <ac:spMk id="8" creationId="{821CF967-5F4A-4EA2-94DF-CEC391A05230}"/>
          </ac:spMkLst>
        </pc:spChg>
        <pc:picChg chg="add mod">
          <ac:chgData name="Azmyin Md Kamal" userId="a44f35a9-ab49-429e-a6d6-3e4282de95bf" providerId="ADAL" clId="{EB958D15-6C7E-4C28-A4EC-349C669D3AFB}" dt="2020-05-05T03:51:16.109" v="2793" actId="1076"/>
          <ac:picMkLst>
            <pc:docMk/>
            <pc:sldMk cId="499602242" sldId="283"/>
            <ac:picMk id="6" creationId="{C668D806-C245-4524-9187-5FB33D2683A9}"/>
          </ac:picMkLst>
        </pc:picChg>
      </pc:sldChg>
      <pc:sldChg chg="addSp delSp modSp add del mod ord">
        <pc:chgData name="Azmyin Md Kamal" userId="a44f35a9-ab49-429e-a6d6-3e4282de95bf" providerId="ADAL" clId="{EB958D15-6C7E-4C28-A4EC-349C669D3AFB}" dt="2020-05-05T13:50:30.603" v="6054" actId="2696"/>
        <pc:sldMkLst>
          <pc:docMk/>
          <pc:sldMk cId="477621834" sldId="284"/>
        </pc:sldMkLst>
        <pc:spChg chg="mod">
          <ac:chgData name="Azmyin Md Kamal" userId="a44f35a9-ab49-429e-a6d6-3e4282de95bf" providerId="ADAL" clId="{EB958D15-6C7E-4C28-A4EC-349C669D3AFB}" dt="2020-05-05T03:43:36.066" v="2552" actId="14100"/>
          <ac:spMkLst>
            <pc:docMk/>
            <pc:sldMk cId="477621834" sldId="284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5T03:43:59.717" v="2562" actId="20577"/>
          <ac:spMkLst>
            <pc:docMk/>
            <pc:sldMk cId="477621834" sldId="284"/>
            <ac:spMk id="6" creationId="{51AA5989-06B8-4FB7-A191-C121A1559613}"/>
          </ac:spMkLst>
        </pc:spChg>
        <pc:spChg chg="add mod">
          <ac:chgData name="Azmyin Md Kamal" userId="a44f35a9-ab49-429e-a6d6-3e4282de95bf" providerId="ADAL" clId="{EB958D15-6C7E-4C28-A4EC-349C669D3AFB}" dt="2020-05-05T13:50:24.994" v="6053" actId="20577"/>
          <ac:spMkLst>
            <pc:docMk/>
            <pc:sldMk cId="477621834" sldId="284"/>
            <ac:spMk id="7" creationId="{B3DF1306-37EE-4C30-8161-FAA8F9E32543}"/>
          </ac:spMkLst>
        </pc:spChg>
        <pc:graphicFrameChg chg="add del mod">
          <ac:chgData name="Azmyin Md Kamal" userId="a44f35a9-ab49-429e-a6d6-3e4282de95bf" providerId="ADAL" clId="{EB958D15-6C7E-4C28-A4EC-349C669D3AFB}" dt="2020-05-05T03:44:00.684" v="2564"/>
          <ac:graphicFrameMkLst>
            <pc:docMk/>
            <pc:sldMk cId="477621834" sldId="284"/>
            <ac:graphicFrameMk id="2" creationId="{229DF2F0-A27E-40F4-BF58-271B40544F49}"/>
          </ac:graphicFrameMkLst>
        </pc:graphicFrameChg>
        <pc:graphicFrameChg chg="add del mod">
          <ac:chgData name="Azmyin Md Kamal" userId="a44f35a9-ab49-429e-a6d6-3e4282de95bf" providerId="ADAL" clId="{EB958D15-6C7E-4C28-A4EC-349C669D3AFB}" dt="2020-05-05T03:44:04.597" v="2570"/>
          <ac:graphicFrameMkLst>
            <pc:docMk/>
            <pc:sldMk cId="477621834" sldId="284"/>
            <ac:graphicFrameMk id="3" creationId="{15E6BBC5-E78B-44AF-9101-D706CA2FB632}"/>
          </ac:graphicFrameMkLst>
        </pc:graphicFrameChg>
        <pc:graphicFrameChg chg="add del mod">
          <ac:chgData name="Azmyin Md Kamal" userId="a44f35a9-ab49-429e-a6d6-3e4282de95bf" providerId="ADAL" clId="{EB958D15-6C7E-4C28-A4EC-349C669D3AFB}" dt="2020-05-05T03:44:05.789" v="2573"/>
          <ac:graphicFrameMkLst>
            <pc:docMk/>
            <pc:sldMk cId="477621834" sldId="284"/>
            <ac:graphicFrameMk id="8" creationId="{286B266E-5C35-4B28-9E5A-2C000369F6AB}"/>
          </ac:graphicFrameMkLst>
        </pc:graphicFrameChg>
      </pc:sldChg>
      <pc:sldChg chg="modSp add mod">
        <pc:chgData name="Azmyin Md Kamal" userId="a44f35a9-ab49-429e-a6d6-3e4282de95bf" providerId="ADAL" clId="{EB958D15-6C7E-4C28-A4EC-349C669D3AFB}" dt="2020-05-05T15:41:07.530" v="9681" actId="20577"/>
        <pc:sldMkLst>
          <pc:docMk/>
          <pc:sldMk cId="4039134201" sldId="285"/>
        </pc:sldMkLst>
        <pc:spChg chg="mod">
          <ac:chgData name="Azmyin Md Kamal" userId="a44f35a9-ab49-429e-a6d6-3e4282de95bf" providerId="ADAL" clId="{EB958D15-6C7E-4C28-A4EC-349C669D3AFB}" dt="2020-05-05T04:02:44.446" v="3064" actId="20577"/>
          <ac:spMkLst>
            <pc:docMk/>
            <pc:sldMk cId="4039134201" sldId="285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5T15:41:07.530" v="9681" actId="20577"/>
          <ac:spMkLst>
            <pc:docMk/>
            <pc:sldMk cId="4039134201" sldId="285"/>
            <ac:spMk id="8" creationId="{821CF967-5F4A-4EA2-94DF-CEC391A05230}"/>
          </ac:spMkLst>
        </pc:spChg>
        <pc:cxnChg chg="mod">
          <ac:chgData name="Azmyin Md Kamal" userId="a44f35a9-ab49-429e-a6d6-3e4282de95bf" providerId="ADAL" clId="{EB958D15-6C7E-4C28-A4EC-349C669D3AFB}" dt="2020-05-05T04:00:27.541" v="2904" actId="1076"/>
          <ac:cxnSpMkLst>
            <pc:docMk/>
            <pc:sldMk cId="4039134201" sldId="285"/>
            <ac:cxnSpMk id="5" creationId="{8ECAB445-F9C5-9A43-98EF-5D94CCFAFCDB}"/>
          </ac:cxnSpMkLst>
        </pc:cxnChg>
      </pc:sldChg>
      <pc:sldChg chg="modSp add mod">
        <pc:chgData name="Azmyin Md Kamal" userId="a44f35a9-ab49-429e-a6d6-3e4282de95bf" providerId="ADAL" clId="{EB958D15-6C7E-4C28-A4EC-349C669D3AFB}" dt="2020-05-06T02:58:42.130" v="13786" actId="207"/>
        <pc:sldMkLst>
          <pc:docMk/>
          <pc:sldMk cId="3134345267" sldId="286"/>
        </pc:sldMkLst>
        <pc:spChg chg="mod">
          <ac:chgData name="Azmyin Md Kamal" userId="a44f35a9-ab49-429e-a6d6-3e4282de95bf" providerId="ADAL" clId="{EB958D15-6C7E-4C28-A4EC-349C669D3AFB}" dt="2020-05-05T04:03:32.027" v="3176" actId="20577"/>
          <ac:spMkLst>
            <pc:docMk/>
            <pc:sldMk cId="3134345267" sldId="286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6T02:58:42.130" v="13786" actId="207"/>
          <ac:spMkLst>
            <pc:docMk/>
            <pc:sldMk cId="3134345267" sldId="286"/>
            <ac:spMk id="8" creationId="{821CF967-5F4A-4EA2-94DF-CEC391A05230}"/>
          </ac:spMkLst>
        </pc:spChg>
      </pc:sldChg>
      <pc:sldChg chg="addSp modSp add mod">
        <pc:chgData name="Azmyin Md Kamal" userId="a44f35a9-ab49-429e-a6d6-3e4282de95bf" providerId="ADAL" clId="{EB958D15-6C7E-4C28-A4EC-349C669D3AFB}" dt="2020-05-06T02:01:22.645" v="13714" actId="207"/>
        <pc:sldMkLst>
          <pc:docMk/>
          <pc:sldMk cId="2666483601" sldId="287"/>
        </pc:sldMkLst>
        <pc:spChg chg="mod">
          <ac:chgData name="Azmyin Md Kamal" userId="a44f35a9-ab49-429e-a6d6-3e4282de95bf" providerId="ADAL" clId="{EB958D15-6C7E-4C28-A4EC-349C669D3AFB}" dt="2020-05-05T13:58:02.533" v="6650" actId="20577"/>
          <ac:spMkLst>
            <pc:docMk/>
            <pc:sldMk cId="2666483601" sldId="287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5T14:06:25.790" v="7041" actId="20577"/>
          <ac:spMkLst>
            <pc:docMk/>
            <pc:sldMk cId="2666483601" sldId="287"/>
            <ac:spMk id="7" creationId="{6BD5B9EF-5196-4C10-A667-489BC3DEEA28}"/>
          </ac:spMkLst>
        </pc:spChg>
        <pc:spChg chg="mod">
          <ac:chgData name="Azmyin Md Kamal" userId="a44f35a9-ab49-429e-a6d6-3e4282de95bf" providerId="ADAL" clId="{EB958D15-6C7E-4C28-A4EC-349C669D3AFB}" dt="2020-05-06T02:01:22.645" v="13714" actId="207"/>
          <ac:spMkLst>
            <pc:docMk/>
            <pc:sldMk cId="2666483601" sldId="287"/>
            <ac:spMk id="8" creationId="{821CF967-5F4A-4EA2-94DF-CEC391A05230}"/>
          </ac:spMkLst>
        </pc:spChg>
        <pc:spChg chg="add mod">
          <ac:chgData name="Azmyin Md Kamal" userId="a44f35a9-ab49-429e-a6d6-3e4282de95bf" providerId="ADAL" clId="{EB958D15-6C7E-4C28-A4EC-349C669D3AFB}" dt="2020-05-05T14:15:03.459" v="7901" actId="20577"/>
          <ac:spMkLst>
            <pc:docMk/>
            <pc:sldMk cId="2666483601" sldId="287"/>
            <ac:spMk id="9" creationId="{F9A2805F-9D52-4D83-8294-8449CE75B2AC}"/>
          </ac:spMkLst>
        </pc:spChg>
        <pc:picChg chg="add mod modCrop">
          <ac:chgData name="Azmyin Md Kamal" userId="a44f35a9-ab49-429e-a6d6-3e4282de95bf" providerId="ADAL" clId="{EB958D15-6C7E-4C28-A4EC-349C669D3AFB}" dt="2020-05-05T14:14:47.650" v="7876" actId="1076"/>
          <ac:picMkLst>
            <pc:docMk/>
            <pc:sldMk cId="2666483601" sldId="287"/>
            <ac:picMk id="3" creationId="{9EBFB9B5-9D93-472D-A898-9A0F36AE0897}"/>
          </ac:picMkLst>
        </pc:picChg>
      </pc:sldChg>
      <pc:sldChg chg="delSp modSp add del mod">
        <pc:chgData name="Azmyin Md Kamal" userId="a44f35a9-ab49-429e-a6d6-3e4282de95bf" providerId="ADAL" clId="{EB958D15-6C7E-4C28-A4EC-349C669D3AFB}" dt="2020-05-05T15:08:55.279" v="8603" actId="2696"/>
        <pc:sldMkLst>
          <pc:docMk/>
          <pc:sldMk cId="2019689587" sldId="288"/>
        </pc:sldMkLst>
        <pc:spChg chg="mod">
          <ac:chgData name="Azmyin Md Kamal" userId="a44f35a9-ab49-429e-a6d6-3e4282de95bf" providerId="ADAL" clId="{EB958D15-6C7E-4C28-A4EC-349C669D3AFB}" dt="2020-05-05T15:05:07.625" v="8602" actId="20577"/>
          <ac:spMkLst>
            <pc:docMk/>
            <pc:sldMk cId="2019689587" sldId="288"/>
            <ac:spMk id="8" creationId="{821CF967-5F4A-4EA2-94DF-CEC391A05230}"/>
          </ac:spMkLst>
        </pc:spChg>
        <pc:picChg chg="del">
          <ac:chgData name="Azmyin Md Kamal" userId="a44f35a9-ab49-429e-a6d6-3e4282de95bf" providerId="ADAL" clId="{EB958D15-6C7E-4C28-A4EC-349C669D3AFB}" dt="2020-05-05T15:05:00.221" v="8570" actId="478"/>
          <ac:picMkLst>
            <pc:docMk/>
            <pc:sldMk cId="2019689587" sldId="288"/>
            <ac:picMk id="7" creationId="{C5DF121D-4D71-48DF-9C0E-E88B8BADAF94}"/>
          </ac:picMkLst>
        </pc:picChg>
      </pc:sldChg>
      <pc:sldChg chg="modSp add mod">
        <pc:chgData name="Azmyin Md Kamal" userId="a44f35a9-ab49-429e-a6d6-3e4282de95bf" providerId="ADAL" clId="{EB958D15-6C7E-4C28-A4EC-349C669D3AFB}" dt="2020-05-06T03:02:19.280" v="13982" actId="20577"/>
        <pc:sldMkLst>
          <pc:docMk/>
          <pc:sldMk cId="3894780473" sldId="288"/>
        </pc:sldMkLst>
        <pc:spChg chg="mod">
          <ac:chgData name="Azmyin Md Kamal" userId="a44f35a9-ab49-429e-a6d6-3e4282de95bf" providerId="ADAL" clId="{EB958D15-6C7E-4C28-A4EC-349C669D3AFB}" dt="2020-05-05T16:17:21.164" v="12124" actId="20577"/>
          <ac:spMkLst>
            <pc:docMk/>
            <pc:sldMk cId="3894780473" sldId="288"/>
            <ac:spMk id="4" creationId="{F8921D6E-174C-5B47-B764-4F22793FE037}"/>
          </ac:spMkLst>
        </pc:spChg>
        <pc:spChg chg="mod">
          <ac:chgData name="Azmyin Md Kamal" userId="a44f35a9-ab49-429e-a6d6-3e4282de95bf" providerId="ADAL" clId="{EB958D15-6C7E-4C28-A4EC-349C669D3AFB}" dt="2020-05-06T03:02:19.280" v="13982" actId="20577"/>
          <ac:spMkLst>
            <pc:docMk/>
            <pc:sldMk cId="3894780473" sldId="288"/>
            <ac:spMk id="8" creationId="{821CF967-5F4A-4EA2-94DF-CEC391A05230}"/>
          </ac:spMkLst>
        </pc:spChg>
      </pc:sldChg>
      <pc:sldChg chg="modSp add mod">
        <pc:chgData name="Azmyin Md Kamal" userId="a44f35a9-ab49-429e-a6d6-3e4282de95bf" providerId="ADAL" clId="{EB958D15-6C7E-4C28-A4EC-349C669D3AFB}" dt="2020-05-05T16:31:05.821" v="13300" actId="27636"/>
        <pc:sldMkLst>
          <pc:docMk/>
          <pc:sldMk cId="585532669" sldId="289"/>
        </pc:sldMkLst>
        <pc:spChg chg="mod">
          <ac:chgData name="Azmyin Md Kamal" userId="a44f35a9-ab49-429e-a6d6-3e4282de95bf" providerId="ADAL" clId="{EB958D15-6C7E-4C28-A4EC-349C669D3AFB}" dt="2020-05-05T16:31:05.821" v="13300" actId="27636"/>
          <ac:spMkLst>
            <pc:docMk/>
            <pc:sldMk cId="585532669" sldId="289"/>
            <ac:spMk id="8" creationId="{821CF967-5F4A-4EA2-94DF-CEC391A05230}"/>
          </ac:spMkLst>
        </pc:spChg>
      </pc:sldChg>
      <pc:sldChg chg="addSp modSp mod">
        <pc:chgData name="Azmyin Md Kamal" userId="a44f35a9-ab49-429e-a6d6-3e4282de95bf" providerId="ADAL" clId="{EB958D15-6C7E-4C28-A4EC-349C669D3AFB}" dt="2020-05-06T23:12:16.574" v="13993" actId="1076"/>
        <pc:sldMkLst>
          <pc:docMk/>
          <pc:sldMk cId="610881666" sldId="289"/>
        </pc:sldMkLst>
        <pc:spChg chg="mod">
          <ac:chgData name="Azmyin Md Kamal" userId="a44f35a9-ab49-429e-a6d6-3e4282de95bf" providerId="ADAL" clId="{EB958D15-6C7E-4C28-A4EC-349C669D3AFB}" dt="2020-05-06T22:22:57.867" v="13989" actId="1076"/>
          <ac:spMkLst>
            <pc:docMk/>
            <pc:sldMk cId="610881666" sldId="289"/>
            <ac:spMk id="2" creationId="{22DD202D-4085-3848-8028-6943CCF91FA3}"/>
          </ac:spMkLst>
        </pc:spChg>
        <pc:spChg chg="add mod">
          <ac:chgData name="Azmyin Md Kamal" userId="a44f35a9-ab49-429e-a6d6-3e4282de95bf" providerId="ADAL" clId="{EB958D15-6C7E-4C28-A4EC-349C669D3AFB}" dt="2020-05-06T23:12:16.574" v="13993" actId="1076"/>
          <ac:spMkLst>
            <pc:docMk/>
            <pc:sldMk cId="610881666" sldId="289"/>
            <ac:spMk id="3" creationId="{8936C508-F1CF-452E-BFEF-DCF2133183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04BC-E147-4D82-AC36-B563E6051B8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4FF78-CE31-40EB-9D51-B22ABAB2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FF78-CE31-40EB-9D51-B22ABAB25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FF78-CE31-40EB-9D51-B22ABAB25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need to correct these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FF78-CE31-40EB-9D51-B22ABAB25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Figure 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FF78-CE31-40EB-9D51-B22ABAB25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FF78-CE31-40EB-9D51-B22ABAB250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FF78-CE31-40EB-9D51-B22ABAB250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 code this part here for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FF78-CE31-40EB-9D51-B22ABAB250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Precision, recall for final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4FF78-CE31-40EB-9D51-B22ABAB250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FB95-402D-1F42-8489-E9D0B8A7142D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671F-4C19-E34C-B0F4-FFA6F5099197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B54-12ED-FC4C-88EE-2AA60D4598B1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38D0-5B14-E14C-A833-E60991CE3AC5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3686-D41F-7A4A-B1AA-204CF296A8EC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ED75-7B2C-9249-BFA6-4EE1F1B79899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F84B-62B3-EE45-B59A-625B837DB780}" type="datetime1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8BAE-63C6-3E4C-BCF1-6BB3B13A20EB}" type="datetime1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65E3-15E4-AB41-949F-BBAB434F58C7}" type="datetime1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3AE9-3BAB-FE4B-8B26-F477A6BDDAB1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3B6B-4919-5740-9CB3-3C32162637AC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D4AA-2178-474F-B67B-805B34C20BA7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svm/plot_rbf_parameters.html" TargetMode="External"/><Relationship Id="rId3" Type="http://schemas.openxmlformats.org/officeDocument/2006/relationships/hyperlink" Target="https://forums.estimote.com/t/technical-specification-of-estimote-beacons-and-stickers/7297" TargetMode="External"/><Relationship Id="rId7" Type="http://schemas.openxmlformats.org/officeDocument/2006/relationships/hyperlink" Target="https://www.accuware.com/blog/bluetooth-beacons-tracking/" TargetMode="External"/><Relationship Id="rId2" Type="http://schemas.openxmlformats.org/officeDocument/2006/relationships/hyperlink" Target="https://www.switchdoc.com/beaconair-ibeac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estimote.com/hc/en-us/articles/360004683772-Getting-started-with-Estimote" TargetMode="External"/><Relationship Id="rId5" Type="http://schemas.openxmlformats.org/officeDocument/2006/relationships/hyperlink" Target="https://support.kontakt.io/hc/en-gb/articles/201620741-iBeacon-Parameters-UUID-Major-and-Minor" TargetMode="External"/><Relationship Id="rId4" Type="http://schemas.openxmlformats.org/officeDocument/2006/relationships/hyperlink" Target="https://en.wikipedia.org/wiki/IBeac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table&#10;&#10;Description automatically generated">
            <a:extLst>
              <a:ext uri="{FF2B5EF4-FFF2-40B4-BE49-F238E27FC236}">
                <a16:creationId xmlns:a16="http://schemas.microsoft.com/office/drawing/2014/main" id="{AE237E49-AE94-B34F-A7DE-A206C74EE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06" y="0"/>
            <a:ext cx="7011394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71C94C-7942-794F-8355-1E1531070EBB}"/>
              </a:ext>
            </a:extLst>
          </p:cNvPr>
          <p:cNvSpPr/>
          <p:nvPr/>
        </p:nvSpPr>
        <p:spPr>
          <a:xfrm>
            <a:off x="202798" y="237984"/>
            <a:ext cx="5343525" cy="484346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19FE6-769C-7F46-A9AF-ED0C123F0852}"/>
              </a:ext>
            </a:extLst>
          </p:cNvPr>
          <p:cNvSpPr txBox="1"/>
          <p:nvPr/>
        </p:nvSpPr>
        <p:spPr>
          <a:xfrm>
            <a:off x="359959" y="1432090"/>
            <a:ext cx="502920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Design of a Data-Driven Indoor Positioning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88831-AFEC-9243-892C-9328617E1C09}"/>
              </a:ext>
            </a:extLst>
          </p:cNvPr>
          <p:cNvCxnSpPr/>
          <p:nvPr/>
        </p:nvCxnSpPr>
        <p:spPr>
          <a:xfrm>
            <a:off x="517121" y="3005211"/>
            <a:ext cx="47148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C9830D-89A5-5147-A89A-208E1C1E0437}"/>
              </a:ext>
            </a:extLst>
          </p:cNvPr>
          <p:cNvSpPr txBox="1"/>
          <p:nvPr/>
        </p:nvSpPr>
        <p:spPr>
          <a:xfrm>
            <a:off x="177101" y="3098018"/>
            <a:ext cx="5343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Raleway" panose="020B0503030101060003" pitchFamily="34" charset="77"/>
              </a:rPr>
              <a:t>Presented By: </a:t>
            </a:r>
            <a:r>
              <a:rPr lang="en-US" sz="1600" b="1" err="1">
                <a:latin typeface="Raleway" panose="020B0503030101060003" pitchFamily="34" charset="77"/>
              </a:rPr>
              <a:t>Azmyin</a:t>
            </a:r>
            <a:r>
              <a:rPr lang="en-US" sz="1600" b="1">
                <a:latin typeface="Raleway" panose="020B0503030101060003" pitchFamily="34" charset="77"/>
              </a:rPr>
              <a:t> Md Kamal </a:t>
            </a:r>
            <a:r>
              <a:rPr lang="en-US" sz="1600">
                <a:latin typeface="Raleway" panose="020B0503030101060003" pitchFamily="34" charset="77"/>
              </a:rPr>
              <a:t>and </a:t>
            </a:r>
            <a:r>
              <a:rPr lang="en-US" sz="1600" b="1">
                <a:latin typeface="Raleway" panose="020B0503030101060003" pitchFamily="34" charset="77"/>
              </a:rPr>
              <a:t>Allison Mixon</a:t>
            </a:r>
          </a:p>
          <a:p>
            <a:pPr algn="ctr"/>
            <a:r>
              <a:rPr lang="en-US" sz="1600">
                <a:latin typeface="Raleway" panose="020B0503030101060003" pitchFamily="34" charset="77"/>
              </a:rPr>
              <a:t>IoT Engineering: Final Project</a:t>
            </a:r>
          </a:p>
          <a:p>
            <a:pPr algn="ctr"/>
            <a:r>
              <a:rPr lang="en-US" sz="1600">
                <a:latin typeface="Raleway" panose="020B0503030101060003" pitchFamily="34" charset="77"/>
              </a:rPr>
              <a:t>May 6, 2020</a:t>
            </a:r>
          </a:p>
          <a:p>
            <a:pPr algn="ctr"/>
            <a:endParaRPr lang="en-US" sz="1600" b="1">
              <a:latin typeface="Raleway" panose="020B0503030101060003" pitchFamily="34" charset="77"/>
            </a:endParaRPr>
          </a:p>
          <a:p>
            <a:pPr algn="ctr"/>
            <a:endParaRPr lang="en-US" sz="1600" b="1">
              <a:latin typeface="Raleway" panose="020B0503030101060003" pitchFamily="34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D907E-7336-C14B-9DA7-8A054630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smtClean="0"/>
              <a:t>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1223962" y="81636"/>
            <a:ext cx="9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Summary of Experiment Procedure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0010"/>
            <a:ext cx="6677026" cy="552302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Setup </a:t>
            </a:r>
            <a:r>
              <a:rPr lang="en-US" sz="1600" err="1">
                <a:latin typeface="Raleway" panose="020B0503030101060003"/>
              </a:rPr>
              <a:t>Estimote</a:t>
            </a:r>
            <a:r>
              <a:rPr lang="en-US" sz="1600">
                <a:latin typeface="Raleway" panose="020B0503030101060003"/>
              </a:rPr>
              <a:t> BLE Beacons to </a:t>
            </a:r>
            <a:r>
              <a:rPr lang="en-US" sz="1600">
                <a:solidFill>
                  <a:srgbClr val="0070C0"/>
                </a:solidFill>
                <a:latin typeface="Raleway" panose="020B0503030101060003"/>
              </a:rPr>
              <a:t>iBeacon</a:t>
            </a:r>
            <a:r>
              <a:rPr lang="en-US" sz="1600">
                <a:latin typeface="Raleway" panose="020B0503030101060003"/>
              </a:rPr>
              <a:t> with defined </a:t>
            </a:r>
            <a:r>
              <a:rPr lang="en-US" sz="1600">
                <a:solidFill>
                  <a:srgbClr val="7030A0"/>
                </a:solidFill>
                <a:latin typeface="Raleway" panose="020B0503030101060003"/>
              </a:rPr>
              <a:t>Minor</a:t>
            </a:r>
            <a:r>
              <a:rPr lang="en-US" sz="1600">
                <a:latin typeface="Raleway" panose="020B0503030101060003"/>
              </a:rPr>
              <a:t>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Load </a:t>
            </a:r>
            <a:r>
              <a:rPr lang="en-US" sz="1600" err="1">
                <a:latin typeface="Raleway" panose="020B0503030101060003"/>
              </a:rPr>
              <a:t>BLE_Scanner.py</a:t>
            </a:r>
            <a:r>
              <a:rPr lang="en-US" sz="1600">
                <a:latin typeface="Raleway" panose="020B0503030101060003"/>
              </a:rPr>
              <a:t>[1] in Raspberry 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Setup experiment environment (Refer Figure 4)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Run </a:t>
            </a:r>
            <a:r>
              <a:rPr lang="en-US" sz="1600" err="1">
                <a:latin typeface="Raleway" panose="020B0503030101060003"/>
              </a:rPr>
              <a:t>rssi_collect.py</a:t>
            </a:r>
            <a:r>
              <a:rPr lang="en-US" sz="1600">
                <a:latin typeface="Raleway" panose="020B0503030101060003"/>
              </a:rPr>
              <a:t> via Putty. </a:t>
            </a:r>
            <a:r>
              <a:rPr lang="en-US" sz="1600" err="1">
                <a:latin typeface="Raleway" panose="020B0503030101060003"/>
              </a:rPr>
              <a:t>Rpi</a:t>
            </a:r>
            <a:r>
              <a:rPr lang="en-US" sz="1600">
                <a:latin typeface="Raleway" panose="020B0503030101060003"/>
              </a:rPr>
              <a:t> connected to PC via </a:t>
            </a:r>
            <a:r>
              <a:rPr lang="en-US" sz="1600" err="1">
                <a:latin typeface="Raleway" panose="020B0503030101060003"/>
              </a:rPr>
              <a:t>WiFi</a:t>
            </a:r>
            <a:r>
              <a:rPr lang="en-US" sz="1600">
                <a:latin typeface="Raleway" panose="020B0503030101060003"/>
              </a:rPr>
              <a:t> and SSH.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for L in </a:t>
            </a:r>
            <a:r>
              <a:rPr lang="en-US" sz="1600" err="1">
                <a:latin typeface="Raleway" panose="020B0503030101060003"/>
              </a:rPr>
              <a:t>grid_point_count</a:t>
            </a:r>
            <a:r>
              <a:rPr lang="en-US" sz="1600">
                <a:latin typeface="Raleway" panose="020B0503030101060003"/>
              </a:rPr>
              <a:t>(16):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>
                <a:latin typeface="Raleway" panose="020B0503030101060003"/>
              </a:rPr>
              <a:t>for k in </a:t>
            </a:r>
            <a:r>
              <a:rPr lang="en-US" sz="1600" err="1">
                <a:latin typeface="Raleway" panose="020B0503030101060003"/>
              </a:rPr>
              <a:t>sample_count</a:t>
            </a:r>
            <a:r>
              <a:rPr lang="en-US" sz="1600">
                <a:latin typeface="Raleway" panose="020B0503030101060003"/>
              </a:rPr>
              <a:t>(200):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600">
                <a:latin typeface="Raleway" panose="020B0503030101060003"/>
              </a:rPr>
              <a:t>Set </a:t>
            </a:r>
            <a:r>
              <a:rPr lang="en-US" sz="1600" err="1">
                <a:latin typeface="Raleway" panose="020B0503030101060003"/>
              </a:rPr>
              <a:t>grid_position_no</a:t>
            </a:r>
            <a:r>
              <a:rPr lang="en-US" sz="1600">
                <a:latin typeface="Raleway" panose="020B0503030101060003"/>
              </a:rPr>
              <a:t> = </a:t>
            </a:r>
            <a:r>
              <a:rPr lang="en-US" sz="1600" err="1">
                <a:latin typeface="Raleway" panose="020B0503030101060003"/>
              </a:rPr>
              <a:t>current_pi_location</a:t>
            </a:r>
            <a:endParaRPr lang="en-US" sz="1600">
              <a:latin typeface="Raleway" panose="020B0503030101060003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en-US" sz="1600">
                <a:latin typeface="Raleway" panose="020B0503030101060003"/>
              </a:rPr>
              <a:t>Collect value in form (minor, </a:t>
            </a:r>
            <a:r>
              <a:rPr lang="en-US" sz="1600" err="1">
                <a:latin typeface="Raleway" panose="020B0503030101060003"/>
              </a:rPr>
              <a:t>rssi</a:t>
            </a:r>
            <a:r>
              <a:rPr lang="en-US" sz="1600">
                <a:latin typeface="Raleway" panose="020B0503030101060003"/>
              </a:rPr>
              <a:t>) for each BLE beacon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600">
                <a:latin typeface="Raleway" panose="020B0503030101060003"/>
              </a:rPr>
              <a:t>Add class label = L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1600">
                <a:latin typeface="Raleway" panose="020B0503030101060003"/>
              </a:rPr>
              <a:t>Write sample to </a:t>
            </a:r>
            <a:r>
              <a:rPr lang="en-US" sz="1600" err="1">
                <a:latin typeface="Raleway" panose="020B0503030101060003"/>
              </a:rPr>
              <a:t>data.csv</a:t>
            </a:r>
            <a:r>
              <a:rPr lang="en-US" sz="1600">
                <a:latin typeface="Raleway" panose="020B0503030101060003"/>
              </a:rPr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Push file to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Data Preprocessing, if any value(p) = 0, set value(p) = value(p-1)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Train-test split (90 – 10)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Run Support Vector Classifiers </a:t>
            </a:r>
            <a:r>
              <a:rPr lang="en-US" sz="1600">
                <a:latin typeface="Raleway" panose="020B0503030101060003"/>
                <a:sym typeface="Wingdings" panose="05000000000000000000" pitchFamily="2" charset="2"/>
              </a:rPr>
              <a:t> </a:t>
            </a:r>
            <a:r>
              <a:rPr lang="en-US" sz="1600" err="1">
                <a:latin typeface="Raleway" panose="020B0503030101060003"/>
                <a:sym typeface="Wingdings" panose="05000000000000000000" pitchFamily="2" charset="2"/>
              </a:rPr>
              <a:t>GridSearchCV</a:t>
            </a:r>
            <a:endParaRPr lang="en-US" sz="16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Run Decision Tree</a:t>
            </a:r>
            <a:r>
              <a:rPr lang="en-US" sz="1600">
                <a:latin typeface="Raleway" panose="020B0503030101060003"/>
                <a:sym typeface="Wingdings" panose="05000000000000000000" pitchFamily="2" charset="2"/>
              </a:rPr>
              <a:t>  </a:t>
            </a:r>
            <a:r>
              <a:rPr lang="en-US" sz="1600" err="1">
                <a:latin typeface="Raleway" panose="020B0503030101060003"/>
                <a:sym typeface="Wingdings" panose="05000000000000000000" pitchFamily="2" charset="2"/>
              </a:rPr>
              <a:t>GridSearchCV</a:t>
            </a:r>
            <a:endParaRPr lang="en-US" sz="16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Run </a:t>
            </a:r>
            <a:r>
              <a:rPr lang="en-US" sz="1600" err="1">
                <a:latin typeface="Raleway" panose="020B0503030101060003"/>
              </a:rPr>
              <a:t>RandomForest</a:t>
            </a:r>
            <a:r>
              <a:rPr lang="en-US" sz="1600">
                <a:latin typeface="Raleway" panose="020B0503030101060003"/>
              </a:rPr>
              <a:t> </a:t>
            </a:r>
            <a:r>
              <a:rPr lang="en-US" sz="1600">
                <a:latin typeface="Raleway" panose="020B0503030101060003"/>
                <a:sym typeface="Wingdings" panose="05000000000000000000" pitchFamily="2" charset="2"/>
              </a:rPr>
              <a:t> </a:t>
            </a:r>
            <a:r>
              <a:rPr lang="en-US" sz="1600" err="1">
                <a:latin typeface="Raleway" panose="020B0503030101060003"/>
                <a:sym typeface="Wingdings" panose="05000000000000000000" pitchFamily="2" charset="2"/>
              </a:rPr>
              <a:t>GridSearchCV</a:t>
            </a:r>
            <a:endParaRPr lang="en-US" sz="16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Choose best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Compute confusion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>
                <a:latin typeface="Raleway" panose="020B0503030101060003"/>
              </a:rPr>
              <a:t>End</a:t>
            </a:r>
          </a:p>
          <a:p>
            <a:pPr marL="0" indent="0">
              <a:buNone/>
            </a:pPr>
            <a:endParaRPr lang="en-US" sz="1600">
              <a:latin typeface="Raleway" panose="020B0503030101060003"/>
            </a:endParaRPr>
          </a:p>
          <a:p>
            <a:pPr marL="0" indent="0">
              <a:buNone/>
            </a:pPr>
            <a:r>
              <a:rPr lang="en-US" sz="1600" b="1">
                <a:latin typeface="Raleway" panose="020B0503030101060003"/>
              </a:rPr>
              <a:t>The above procedure is repeated for all the four scenarios.</a:t>
            </a:r>
          </a:p>
          <a:p>
            <a:pPr marL="514350" indent="-514350">
              <a:buFont typeface="+mj-lt"/>
              <a:buAutoNum type="arabicPeriod"/>
            </a:pPr>
            <a:endParaRPr lang="en-US" sz="1600">
              <a:latin typeface="Raleway" panose="020B0503030101060003"/>
            </a:endParaRPr>
          </a:p>
          <a:p>
            <a:pPr marL="457200" lvl="1" indent="0">
              <a:buNone/>
            </a:pPr>
            <a:endParaRPr lang="en-US" sz="1600">
              <a:latin typeface="Raleway" panose="020B0503030101060003"/>
            </a:endParaRPr>
          </a:p>
          <a:p>
            <a:pPr marL="1428750" lvl="2" indent="-514350">
              <a:buFont typeface="+mj-lt"/>
              <a:buAutoNum type="alphaLcPeriod"/>
            </a:pPr>
            <a:endParaRPr lang="en-US" sz="1600">
              <a:latin typeface="Raleway" panose="020B0503030101060003"/>
            </a:endParaRPr>
          </a:p>
          <a:p>
            <a:pPr marL="1428750" lvl="2" indent="-514350">
              <a:buFont typeface="+mj-lt"/>
              <a:buAutoNum type="alphaLcPeriod"/>
            </a:pPr>
            <a:endParaRPr lang="en-US" sz="16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endParaRPr lang="en-US" sz="1600">
              <a:latin typeface="Raleway" panose="020B0503030101060003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07539-9FCA-49FD-8BAD-3115FB7D7FB8}"/>
              </a:ext>
            </a:extLst>
          </p:cNvPr>
          <p:cNvSpPr txBox="1"/>
          <p:nvPr/>
        </p:nvSpPr>
        <p:spPr>
          <a:xfrm>
            <a:off x="8496300" y="5631581"/>
            <a:ext cx="290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Raleway" panose="020B0503030101060003"/>
              </a:rPr>
              <a:t>Figure 4. Grid Map not drawn to scale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00F6201-F920-4301-8191-11D0C6668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6" y="970010"/>
            <a:ext cx="4600751" cy="46211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82A7FB-AA4D-6B4F-98DD-1B6FCDE7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10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1852612" y="81636"/>
            <a:ext cx="818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Data Exploration and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26" y="1112841"/>
            <a:ext cx="4596390" cy="362128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>
                <a:latin typeface="Raleway" panose="020B0503030101060003"/>
              </a:rPr>
              <a:t>Total datapoints per scenario = 3200 samples, 200 for each location.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>
                <a:latin typeface="Raleway" panose="020B0503030101060003"/>
              </a:rPr>
              <a:t>Complex overlap of RSSI values between different BLE beacons for the same position.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>
                <a:latin typeface="Raleway" panose="020B0503030101060003"/>
              </a:rPr>
              <a:t>Zero values set to previous sample’s value.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>
                <a:latin typeface="Raleway" panose="020B0503030101060003"/>
              </a:rPr>
              <a:t>Further discretization of RSSI value leads to poor model performance.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DF121D-4D71-48DF-9C0E-E88B8BADA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t="5236" r="9297" b="-388"/>
          <a:stretch/>
        </p:blipFill>
        <p:spPr>
          <a:xfrm>
            <a:off x="5187308" y="905521"/>
            <a:ext cx="6478666" cy="3828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F6800B-34AB-4EE8-8214-2A83FE105BFF}"/>
              </a:ext>
            </a:extLst>
          </p:cNvPr>
          <p:cNvSpPr txBox="1"/>
          <p:nvPr/>
        </p:nvSpPr>
        <p:spPr>
          <a:xfrm>
            <a:off x="7627149" y="4734124"/>
            <a:ext cx="290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Raleway" panose="020B0503030101060003"/>
              </a:rPr>
              <a:t>Figure 5. Test set visualized from Scenario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32816-42B4-7143-B2E5-4D164314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11</a:t>
            </a:fld>
            <a:endParaRPr lang="en-US" sz="1800" b="1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01B21-3897-443A-A813-DD1B792D24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8243"/>
          <a:stretch/>
        </p:blipFill>
        <p:spPr>
          <a:xfrm>
            <a:off x="187797" y="1048719"/>
            <a:ext cx="5102941" cy="42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001CD8-0D55-EB46-8ADA-35FAAFA663ED}"/>
              </a:ext>
            </a:extLst>
          </p:cNvPr>
          <p:cNvSpPr/>
          <p:nvPr/>
        </p:nvSpPr>
        <p:spPr>
          <a:xfrm>
            <a:off x="285750" y="1032400"/>
            <a:ext cx="11638782" cy="55896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2136342" y="68055"/>
            <a:ext cx="791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ML Models: Hyperparameters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338"/>
            <a:ext cx="10515600" cy="482975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Chosen models 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Support Vector Classifier [Linear, Radial Basis Function]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SVC parameters {C, gamma, poly} [7]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Decision Trees (DT) [ DTREE, </a:t>
            </a:r>
            <a:r>
              <a:rPr lang="en-US" err="1">
                <a:latin typeface="Raleway" panose="020B0503030101060003"/>
              </a:rPr>
              <a:t>RandomForest</a:t>
            </a:r>
            <a:r>
              <a:rPr lang="en-US">
                <a:latin typeface="Raleway" panose="020B0503030101060003"/>
              </a:rPr>
              <a:t>]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DT parameters {</a:t>
            </a:r>
            <a:r>
              <a:rPr lang="en-US" err="1">
                <a:latin typeface="Raleway" panose="020B0503030101060003"/>
              </a:rPr>
              <a:t>n_estimators</a:t>
            </a:r>
            <a:r>
              <a:rPr lang="en-US">
                <a:latin typeface="Raleway" panose="020B0503030101060003"/>
              </a:rPr>
              <a:t>, criterion, </a:t>
            </a:r>
            <a:r>
              <a:rPr lang="en-US" err="1">
                <a:latin typeface="Raleway" panose="020B0503030101060003"/>
              </a:rPr>
              <a:t>max_depth</a:t>
            </a:r>
            <a:r>
              <a:rPr lang="en-US">
                <a:latin typeface="Raleway" panose="020B0503030101060003"/>
              </a:rPr>
              <a:t>, </a:t>
            </a:r>
            <a:r>
              <a:rPr lang="en-US" err="1">
                <a:latin typeface="Raleway" panose="020B0503030101060003"/>
              </a:rPr>
              <a:t>min_samples_leaf</a:t>
            </a:r>
            <a:r>
              <a:rPr lang="en-US">
                <a:latin typeface="Raleway" panose="020B0503030101060003"/>
              </a:rPr>
              <a:t>}</a:t>
            </a:r>
          </a:p>
          <a:p>
            <a:pPr>
              <a:buFont typeface="Wingdings" pitchFamily="2" charset="2"/>
              <a:buChar char="v"/>
            </a:pPr>
            <a:endParaRPr lang="en-US">
              <a:latin typeface="Raleway" panose="020B0503030101060003"/>
            </a:endParaRPr>
          </a:p>
          <a:p>
            <a:pPr>
              <a:buFont typeface="Wingdings" pitchFamily="2" charset="2"/>
              <a:buChar char="v"/>
            </a:pPr>
            <a:r>
              <a:rPr lang="en-US">
                <a:solidFill>
                  <a:srgbClr val="FF0000"/>
                </a:solidFill>
                <a:latin typeface="Raleway" panose="020B0503030101060003"/>
              </a:rPr>
              <a:t>How do we tune so many hyperparameters at once?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solidFill>
                  <a:srgbClr val="FF0000"/>
                </a:solidFill>
                <a:latin typeface="Raleway" panose="020B0503030101060003"/>
              </a:rPr>
              <a:t>How do we reduce effort whilst improve efficiency?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CD254-81EE-7B42-9D90-403B2BC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12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4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0B4EA8-034A-874F-85F9-591631CF79CA}"/>
              </a:ext>
            </a:extLst>
          </p:cNvPr>
          <p:cNvSpPr/>
          <p:nvPr/>
        </p:nvSpPr>
        <p:spPr>
          <a:xfrm>
            <a:off x="307104" y="1032387"/>
            <a:ext cx="11199096" cy="5353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1574006" y="81636"/>
            <a:ext cx="904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ML Implementation: </a:t>
            </a:r>
            <a:r>
              <a:rPr lang="en-US" sz="3600" b="1" err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GridSearchCV</a:t>
            </a:r>
            <a:endParaRPr lang="en-US" sz="3600" b="1">
              <a:solidFill>
                <a:schemeClr val="bg2">
                  <a:lumMod val="25000"/>
                </a:schemeClr>
              </a:solidFill>
              <a:latin typeface="Raleway" panose="020B0503030101060003" pitchFamily="34" charset="7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00025" y="8130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31" y="1474275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A Scikit </a:t>
            </a:r>
            <a:r>
              <a:rPr lang="en-US" err="1">
                <a:latin typeface="Raleway" panose="020B0503030101060003"/>
              </a:rPr>
              <a:t>Learn’s</a:t>
            </a:r>
            <a:r>
              <a:rPr lang="en-US">
                <a:latin typeface="Raleway" panose="020B0503030101060003"/>
              </a:rPr>
              <a:t> built-in function.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Iterates over a defined </a:t>
            </a:r>
            <a:r>
              <a:rPr lang="en-US" err="1">
                <a:latin typeface="Raleway" panose="020B0503030101060003"/>
              </a:rPr>
              <a:t>combinaition</a:t>
            </a:r>
            <a:r>
              <a:rPr lang="en-US">
                <a:latin typeface="Raleway" panose="020B0503030101060003"/>
              </a:rPr>
              <a:t> of hyperparameters</a:t>
            </a:r>
          </a:p>
          <a:p>
            <a:pPr>
              <a:buFont typeface="Wingdings" pitchFamily="2" charset="2"/>
              <a:buChar char="v"/>
            </a:pPr>
            <a:r>
              <a:rPr lang="en-US" err="1">
                <a:latin typeface="Raleway" panose="020B0503030101060003"/>
              </a:rPr>
              <a:t>Psuedocode</a:t>
            </a:r>
            <a:r>
              <a:rPr lang="en-US">
                <a:latin typeface="Raleway" panose="020B0503030101060003"/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Let param = {‘</a:t>
            </a:r>
            <a:r>
              <a:rPr lang="en-US" err="1">
                <a:latin typeface="Raleway" panose="020B0503030101060003"/>
              </a:rPr>
              <a:t>n_estimator</a:t>
            </a:r>
            <a:r>
              <a:rPr lang="en-US">
                <a:latin typeface="Raleway" panose="020B0503030101060003"/>
              </a:rPr>
              <a:t>’ = [1,5,10], ‘</a:t>
            </a:r>
            <a:r>
              <a:rPr lang="en-US" err="1">
                <a:latin typeface="Raleway" panose="020B0503030101060003"/>
              </a:rPr>
              <a:t>min_samples_leaf</a:t>
            </a:r>
            <a:r>
              <a:rPr lang="en-US">
                <a:latin typeface="Raleway" panose="020B0503030101060003"/>
              </a:rPr>
              <a:t>’ = [0.1,1,10]}</a:t>
            </a:r>
          </a:p>
          <a:p>
            <a:pPr lvl="1"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grid = </a:t>
            </a:r>
            <a:r>
              <a:rPr lang="en-US" err="1">
                <a:latin typeface="Raleway" panose="020B0503030101060003"/>
              </a:rPr>
              <a:t>GridSearchCV</a:t>
            </a:r>
            <a:r>
              <a:rPr lang="en-US">
                <a:latin typeface="Raleway" panose="020B0503030101060003"/>
              </a:rPr>
              <a:t>(</a:t>
            </a:r>
            <a:r>
              <a:rPr lang="en-US" err="1">
                <a:latin typeface="Raleway" panose="020B0503030101060003"/>
              </a:rPr>
              <a:t>RandomForest</a:t>
            </a:r>
            <a:r>
              <a:rPr lang="en-US">
                <a:latin typeface="Raleway" panose="020B0503030101060003"/>
              </a:rPr>
              <a:t>(), param) </a:t>
            </a:r>
          </a:p>
          <a:p>
            <a:pPr lvl="1">
              <a:buFont typeface="Wingdings" pitchFamily="2" charset="2"/>
              <a:buChar char="v"/>
            </a:pPr>
            <a:r>
              <a:rPr lang="en-US" err="1">
                <a:latin typeface="Raleway" panose="020B0503030101060003"/>
              </a:rPr>
              <a:t>grid.fit</a:t>
            </a:r>
            <a:r>
              <a:rPr lang="en-US">
                <a:latin typeface="Raleway" panose="020B0503030101060003"/>
              </a:rPr>
              <a:t>(</a:t>
            </a:r>
            <a:r>
              <a:rPr lang="en-US" err="1">
                <a:latin typeface="Raleway" panose="020B0503030101060003"/>
              </a:rPr>
              <a:t>x_train</a:t>
            </a:r>
            <a:r>
              <a:rPr lang="en-US">
                <a:latin typeface="Raleway" panose="020B0503030101060003"/>
              </a:rPr>
              <a:t>, </a:t>
            </a:r>
            <a:r>
              <a:rPr lang="en-US" err="1">
                <a:latin typeface="Raleway" panose="020B0503030101060003"/>
              </a:rPr>
              <a:t>y_train</a:t>
            </a:r>
            <a:r>
              <a:rPr lang="en-US">
                <a:latin typeface="Raleway" panose="020B0503030101060003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Outcome, best parameters after training 3 x 3 = 9 models </a:t>
            </a:r>
          </a:p>
          <a:p>
            <a:pPr lvl="1"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Selection criterion : Mean Squared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2E9BB-6B82-0A4A-9022-E98D6576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13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3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2357544" y="128588"/>
            <a:ext cx="717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Results – 16 point configuration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3331"/>
            <a:ext cx="10515600" cy="921695"/>
          </a:xfrm>
        </p:spPr>
        <p:txBody>
          <a:bodyPr/>
          <a:lstStyle/>
          <a:p>
            <a:r>
              <a:rPr lang="en-US">
                <a:latin typeface="Raleway" panose="020B0503030101060003"/>
              </a:rPr>
              <a:t>Hypothesis 1: Increasing number of BLE beacons increases accuracy of RSSI to Location mapping model.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FE23630-6E79-4059-90C7-E3E0E4F73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75548"/>
              </p:ext>
            </p:extLst>
          </p:nvPr>
        </p:nvGraphicFramePr>
        <p:xfrm>
          <a:off x="2032000" y="2441934"/>
          <a:ext cx="6773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4254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30439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3739565"/>
                    </a:ext>
                  </a:extLst>
                </a:gridCol>
                <a:gridCol w="903219">
                  <a:extLst>
                    <a:ext uri="{9D8B030D-6E8A-4147-A177-3AD203B41FA5}">
                      <a16:colId xmlns:a16="http://schemas.microsoft.com/office/drawing/2014/main" val="1037525242"/>
                    </a:ext>
                  </a:extLst>
                </a:gridCol>
                <a:gridCol w="1806115">
                  <a:extLst>
                    <a:ext uri="{9D8B030D-6E8A-4147-A177-3AD203B41FA5}">
                      <a16:colId xmlns:a16="http://schemas.microsoft.com/office/drawing/2014/main" val="126421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SVC, 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SVC,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RandomForrest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2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90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25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49289"/>
                  </a:ext>
                </a:extLst>
              </a:tr>
            </a:tbl>
          </a:graphicData>
        </a:graphic>
      </p:graphicFrame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72DBAE7-DB05-4D44-AD2A-4F0416168EA2}"/>
              </a:ext>
            </a:extLst>
          </p:cNvPr>
          <p:cNvSpPr txBox="1">
            <a:spLocks/>
          </p:cNvSpPr>
          <p:nvPr/>
        </p:nvSpPr>
        <p:spPr>
          <a:xfrm>
            <a:off x="838200" y="4222127"/>
            <a:ext cx="10515600" cy="239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Raleway" panose="020B0503030101060003"/>
              </a:rPr>
              <a:t>Conclusion: </a:t>
            </a:r>
          </a:p>
          <a:p>
            <a:pPr lvl="1"/>
            <a:r>
              <a:rPr lang="en-US">
                <a:latin typeface="Raleway" panose="020B0503030101060003"/>
              </a:rPr>
              <a:t>Increasing BLE beacon count, gave positive gains in accuracy.</a:t>
            </a:r>
          </a:p>
          <a:p>
            <a:pPr lvl="1"/>
            <a:r>
              <a:rPr lang="en-US" err="1">
                <a:latin typeface="Raleway" panose="020B0503030101060003"/>
              </a:rPr>
              <a:t>RandomForest</a:t>
            </a:r>
            <a:r>
              <a:rPr lang="en-US">
                <a:latin typeface="Raleway" panose="020B0503030101060003"/>
              </a:rPr>
              <a:t> classifier perform best of all.</a:t>
            </a:r>
          </a:p>
          <a:p>
            <a:pPr lvl="1"/>
            <a:r>
              <a:rPr lang="en-US">
                <a:latin typeface="Raleway" panose="020B0503030101060003"/>
              </a:rPr>
              <a:t>Literature indicates, BLE beacons are placed approximately 1.5 ~ 2m apart.</a:t>
            </a:r>
          </a:p>
          <a:p>
            <a:pPr lvl="1"/>
            <a:r>
              <a:rPr lang="en-US">
                <a:latin typeface="Raleway" panose="020B0503030101060003"/>
              </a:rPr>
              <a:t>Can we improve accuracy further, given same environment?</a:t>
            </a:r>
          </a:p>
          <a:p>
            <a:pPr lvl="1"/>
            <a:endParaRPr lang="en-US">
              <a:latin typeface="Raleway" panose="020B0503030101060003"/>
            </a:endParaRPr>
          </a:p>
          <a:p>
            <a:endParaRPr lang="en-US">
              <a:latin typeface="Raleway" panose="020B0503030101060003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023405-7BF3-FE45-8C0D-BB0A7FEE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14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1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2357544" y="128588"/>
            <a:ext cx="717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Results – 8 point configuration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3331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Hypothesis 2: Minimum distance between two location points is 1m, given BLE beacons are spaced &gt;=1.5m apart.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Scenario: 8-point representation of the Scenario #3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95EBA57-D075-4631-B47D-A3AD4ADE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40986"/>
              </p:ext>
            </p:extLst>
          </p:nvPr>
        </p:nvGraphicFramePr>
        <p:xfrm>
          <a:off x="2556932" y="2687320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4254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30439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3739565"/>
                    </a:ext>
                  </a:extLst>
                </a:gridCol>
                <a:gridCol w="903219">
                  <a:extLst>
                    <a:ext uri="{9D8B030D-6E8A-4147-A177-3AD203B41FA5}">
                      <a16:colId xmlns:a16="http://schemas.microsoft.com/office/drawing/2014/main" val="1037525242"/>
                    </a:ext>
                  </a:extLst>
                </a:gridCol>
                <a:gridCol w="1806115">
                  <a:extLst>
                    <a:ext uri="{9D8B030D-6E8A-4147-A177-3AD203B41FA5}">
                      <a16:colId xmlns:a16="http://schemas.microsoft.com/office/drawing/2014/main" val="126421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SVC, 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SVC,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RandomForrest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2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49289"/>
                  </a:ext>
                </a:extLst>
              </a:tr>
            </a:tbl>
          </a:graphicData>
        </a:graphic>
      </p:graphicFrame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DD52F62-5879-41CA-8620-ED161F60BA12}"/>
              </a:ext>
            </a:extLst>
          </p:cNvPr>
          <p:cNvSpPr txBox="1">
            <a:spLocks/>
          </p:cNvSpPr>
          <p:nvPr/>
        </p:nvSpPr>
        <p:spPr>
          <a:xfrm>
            <a:off x="792956" y="3691345"/>
            <a:ext cx="10515600" cy="239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Conclusion: </a:t>
            </a:r>
          </a:p>
          <a:p>
            <a:pPr lvl="1"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Hypothesis 2 is true.</a:t>
            </a:r>
          </a:p>
          <a:p>
            <a:pPr lvl="1"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Large gain in accuracy</a:t>
            </a:r>
          </a:p>
          <a:p>
            <a:pPr lvl="1">
              <a:buFont typeface="Wingdings" pitchFamily="2" charset="2"/>
              <a:buChar char="v"/>
            </a:pPr>
            <a:r>
              <a:rPr lang="en-US" err="1">
                <a:latin typeface="Raleway" panose="020B0503030101060003"/>
              </a:rPr>
              <a:t>RandomForest</a:t>
            </a:r>
            <a:r>
              <a:rPr lang="en-US">
                <a:latin typeface="Raleway" panose="020B0503030101060003"/>
              </a:rPr>
              <a:t> once again is the best model for this experiment.</a:t>
            </a:r>
          </a:p>
          <a:p>
            <a:pPr lvl="1"/>
            <a:endParaRPr lang="en-US">
              <a:latin typeface="Raleway" panose="020B0503030101060003"/>
            </a:endParaRPr>
          </a:p>
          <a:p>
            <a:endParaRPr lang="en-US">
              <a:latin typeface="Raleway" panose="020B0503030101060003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8E02A-1E87-4945-9740-1400C4F4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15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2357544" y="128588"/>
            <a:ext cx="717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Limitations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3330"/>
            <a:ext cx="10515600" cy="51030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The experiment environment is an “ideal” scenario, not representative of real-world scenario. Thus, accuracy values are optimistic.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Polynomial kernel for SVC was dropped as it’s Python implementation is very slow.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The data collection procedure does not adequately portrait real-world scenarios.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Inadequate spacing to test full strength of the BLE beacons.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Contribution of interferences from other Wireless devices was not considered.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DF1A1-9E3D-CB4B-ACF7-FD87DA2A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16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4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EC6157-9CCA-9041-B742-86DC6AEEA6EA}"/>
              </a:ext>
            </a:extLst>
          </p:cNvPr>
          <p:cNvSpPr/>
          <p:nvPr/>
        </p:nvSpPr>
        <p:spPr>
          <a:xfrm>
            <a:off x="457200" y="1032387"/>
            <a:ext cx="11002297" cy="52799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2357544" y="128588"/>
            <a:ext cx="717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Future Work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50"/>
            <a:ext cx="10515600" cy="2972437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Will expand the experiment to full scale IPS in our lab.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An AGV (Autonomous Ground Vehicle) will be used to collect data as it proceeds through predefined checkpoints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&gt;4 BLE nodes will be used.</a:t>
            </a:r>
          </a:p>
          <a:p>
            <a:pPr>
              <a:buFont typeface="Wingdings" pitchFamily="2" charset="2"/>
              <a:buChar char="v"/>
            </a:pPr>
            <a:r>
              <a:rPr lang="en-US" err="1">
                <a:latin typeface="Raleway" panose="020B0503030101060003"/>
              </a:rPr>
              <a:t>kNN</a:t>
            </a:r>
            <a:r>
              <a:rPr lang="en-US">
                <a:latin typeface="Raleway" panose="020B0503030101060003"/>
              </a:rPr>
              <a:t> model will be added in the new experiments.</a:t>
            </a:r>
          </a:p>
          <a:p>
            <a:pPr>
              <a:buFont typeface="Wingdings" pitchFamily="2" charset="2"/>
              <a:buChar char="v"/>
            </a:pPr>
            <a:r>
              <a:rPr lang="en-US">
                <a:latin typeface="Raleway" panose="020B0503030101060003"/>
              </a:rPr>
              <a:t>Real-time implementation using a handheld </a:t>
            </a:r>
            <a:r>
              <a:rPr lang="en-US" err="1">
                <a:latin typeface="Raleway" panose="020B0503030101060003"/>
              </a:rPr>
              <a:t>Rpi</a:t>
            </a:r>
            <a:r>
              <a:rPr lang="en-US">
                <a:latin typeface="Raleway" panose="020B0503030101060003"/>
              </a:rPr>
              <a:t> (Raspberry Pi).</a:t>
            </a:r>
          </a:p>
          <a:p>
            <a:endParaRPr lang="en-US">
              <a:latin typeface="Raleway" panose="020B0503030101060003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0B10D-6E60-AA47-B044-6452D0DA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17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8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2464700" y="2998113"/>
            <a:ext cx="7172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41C6F-2EB0-ED4A-861F-4840981E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18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7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5074069" y="128588"/>
            <a:ext cx="277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1AA5989-06B8-4FB7-A191-C121A155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33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800">
              <a:latin typeface="Raleway" panose="020B0503030101060003"/>
            </a:endParaRPr>
          </a:p>
          <a:p>
            <a:endParaRPr lang="en-US" sz="1800">
              <a:latin typeface="Raleway" panose="020B0503030101060003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4495129-864A-4768-96A3-D7BAED7A9A78}"/>
              </a:ext>
            </a:extLst>
          </p:cNvPr>
          <p:cNvSpPr txBox="1">
            <a:spLocks/>
          </p:cNvSpPr>
          <p:nvPr/>
        </p:nvSpPr>
        <p:spPr>
          <a:xfrm>
            <a:off x="838200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200" u="sng">
                <a:latin typeface="Raleway" panose="020B0503030101060003"/>
                <a:hlinkClick r:id="rId2"/>
              </a:rPr>
              <a:t>https://www.switchdoc.com/beaconair-ibeacons/</a:t>
            </a:r>
            <a:r>
              <a:rPr lang="en-US" sz="1200" u="sng">
                <a:latin typeface="Raleway" panose="020B0503030101060003"/>
              </a:rPr>
              <a:t> </a:t>
            </a:r>
            <a:r>
              <a:rPr lang="en-US" sz="1200">
                <a:latin typeface="Raleway" panose="020B0503030101060003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>
                <a:latin typeface="Raleway" panose="020B0503030101060003"/>
              </a:rPr>
              <a:t>Technical specifications of </a:t>
            </a:r>
            <a:r>
              <a:rPr lang="en-US" sz="1200" err="1">
                <a:latin typeface="Raleway" panose="020B0503030101060003"/>
              </a:rPr>
              <a:t>Estimote</a:t>
            </a:r>
            <a:r>
              <a:rPr lang="en-US" sz="1200">
                <a:latin typeface="Raleway" panose="020B0503030101060003"/>
              </a:rPr>
              <a:t> BLE beacons, Available at: </a:t>
            </a:r>
            <a:r>
              <a:rPr lang="en-US" sz="1200">
                <a:latin typeface="Raleway" panose="020B0503030101060003"/>
                <a:hlinkClick r:id="rId3"/>
              </a:rPr>
              <a:t>https://forums.estimote.com/t/technical-specification-of-estimote-beacons-and-stickers/7297</a:t>
            </a:r>
            <a:endParaRPr lang="en-US" sz="12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>
                <a:latin typeface="Raleway" panose="020B0503030101060003"/>
              </a:rPr>
              <a:t>iBeacon protocol, Available at: </a:t>
            </a:r>
            <a:r>
              <a:rPr lang="en-US" sz="1200">
                <a:latin typeface="Raleway" panose="020B0503030101060003"/>
                <a:hlinkClick r:id="rId4"/>
              </a:rPr>
              <a:t>https://en.wikipedia.org/wiki/IBeacon</a:t>
            </a:r>
            <a:endParaRPr lang="en-US" sz="12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>
                <a:latin typeface="Raleway" panose="020B0503030101060003"/>
              </a:rPr>
              <a:t>iBeacon parameters, Available at: </a:t>
            </a:r>
            <a:r>
              <a:rPr lang="en-US" sz="1200">
                <a:latin typeface="Raleway" panose="020B0503030101060003"/>
                <a:hlinkClick r:id="rId5"/>
              </a:rPr>
              <a:t>https://support.kontakt.io/hc/en-gb/articles/201620741-iBeacon-Parameters-UUID-Major-and-Minor</a:t>
            </a:r>
            <a:endParaRPr lang="en-US" sz="12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>
                <a:latin typeface="Raleway" panose="020B0503030101060003"/>
              </a:rPr>
              <a:t>Getting started with </a:t>
            </a:r>
            <a:r>
              <a:rPr lang="en-US" sz="1200" err="1">
                <a:latin typeface="Raleway" panose="020B0503030101060003"/>
              </a:rPr>
              <a:t>Estimote</a:t>
            </a:r>
            <a:r>
              <a:rPr lang="en-US" sz="1200">
                <a:latin typeface="Raleway" panose="020B0503030101060003"/>
              </a:rPr>
              <a:t>, Available at: </a:t>
            </a:r>
            <a:r>
              <a:rPr lang="en-US" sz="1200">
                <a:latin typeface="Raleway" panose="020B0503030101060003"/>
                <a:hlinkClick r:id="rId6"/>
              </a:rPr>
              <a:t>https://community.estimote.com/hc/en-us/articles/360004683772-Getting-started-with-Estimote</a:t>
            </a:r>
            <a:endParaRPr lang="en-US" sz="12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>
                <a:latin typeface="Raleway" panose="020B0503030101060003"/>
              </a:rPr>
              <a:t>BLE tracking, Available at: </a:t>
            </a:r>
            <a:r>
              <a:rPr lang="en-US" sz="1200">
                <a:latin typeface="Raleway" panose="020B0503030101060003"/>
                <a:hlinkClick r:id="rId7"/>
              </a:rPr>
              <a:t>https://www.accuware.com/blog/bluetooth-beacons-tracking/</a:t>
            </a:r>
            <a:endParaRPr lang="en-US" sz="12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>
                <a:latin typeface="Raleway" panose="020B0503030101060003"/>
              </a:rPr>
              <a:t>SVC parameters, Available at: </a:t>
            </a:r>
            <a:r>
              <a:rPr lang="en-US" sz="1200">
                <a:latin typeface="Raleway" panose="020B0503030101060003"/>
                <a:hlinkClick r:id="rId8"/>
              </a:rPr>
              <a:t>https://scikit-learn.org/stable/auto_examples/svm/plot_rbf_parameters.html</a:t>
            </a:r>
            <a:endParaRPr lang="en-US" sz="1200">
              <a:latin typeface="Raleway" panose="020B05030301010600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200" err="1">
                <a:latin typeface="Raleway" panose="020B0503030101060003"/>
              </a:rPr>
              <a:t>RandomForest</a:t>
            </a:r>
            <a:r>
              <a:rPr lang="en-US" sz="1200">
                <a:latin typeface="Raleway" panose="020B0503030101060003"/>
              </a:rPr>
              <a:t> Hyperparameter tuning, Available at: https://medium.com/all-things-ai/in-depth-parameter-tuning-for-random-forest-d67bb7e920d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ECB87-E917-1645-A457-7C1572EE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19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18BC03-85C0-5F4A-843C-58F84F942343}"/>
              </a:ext>
            </a:extLst>
          </p:cNvPr>
          <p:cNvSpPr/>
          <p:nvPr/>
        </p:nvSpPr>
        <p:spPr>
          <a:xfrm>
            <a:off x="587477" y="1928249"/>
            <a:ext cx="11017045" cy="2728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3495888" y="81636"/>
            <a:ext cx="520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0"/>
              </a:rPr>
              <a:t>Problem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 Statement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88" y="2414664"/>
            <a:ext cx="10515600" cy="176495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/>
              <a:t>The objective of our study is to develop a data-driven Indoor Positioning System where we will investigate how the accuracy of the fingerprinting technique changes when the number of deployed beacons is increased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ABD35-7F15-754F-9909-4F11D34A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2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A462E9-D50C-FC46-A2C7-BE56EBECD3B8}"/>
              </a:ext>
            </a:extLst>
          </p:cNvPr>
          <p:cNvSpPr/>
          <p:nvPr/>
        </p:nvSpPr>
        <p:spPr>
          <a:xfrm>
            <a:off x="442452" y="821873"/>
            <a:ext cx="11373311" cy="2496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2931425" y="81636"/>
            <a:ext cx="623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Context of the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33" y="991338"/>
            <a:ext cx="10911348" cy="2105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>
                <a:latin typeface="Raleway" panose="020B0503030101060003"/>
              </a:rPr>
              <a:t>Why Indoor Positioning System is a useful feature from a </a:t>
            </a:r>
            <a:r>
              <a:rPr lang="en-US" sz="2000" b="1">
                <a:latin typeface="Raleway" panose="020B0503030101060003"/>
              </a:rPr>
              <a:t>user’s </a:t>
            </a:r>
            <a:r>
              <a:rPr lang="en-US" sz="2000">
                <a:latin typeface="Raleway" panose="020B0503030101060003"/>
              </a:rPr>
              <a:t>standpoint: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Raleway" panose="020B0503030101060003"/>
              </a:rPr>
              <a:t> Help users </a:t>
            </a:r>
            <a:r>
              <a:rPr lang="en-US" sz="2000" b="1">
                <a:latin typeface="Raleway" panose="020B0503030101060003"/>
              </a:rPr>
              <a:t>navigate</a:t>
            </a:r>
            <a:r>
              <a:rPr lang="en-US" sz="2000">
                <a:latin typeface="Raleway" panose="020B0503030101060003"/>
              </a:rPr>
              <a:t> around any space and </a:t>
            </a:r>
            <a:r>
              <a:rPr lang="en-US" sz="2000" b="1">
                <a:latin typeface="Raleway" panose="020B0503030101060003"/>
              </a:rPr>
              <a:t>optimize the experience </a:t>
            </a:r>
            <a:r>
              <a:rPr lang="en-US" sz="2000">
                <a:latin typeface="Raleway" panose="020B0503030101060003"/>
              </a:rPr>
              <a:t>for them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Raleway" panose="020B0503030101060003"/>
              </a:rPr>
              <a:t>Quickly </a:t>
            </a:r>
            <a:r>
              <a:rPr lang="en-US" sz="2000" b="1">
                <a:latin typeface="Raleway" panose="020B0503030101060003"/>
              </a:rPr>
              <a:t>locate and manage </a:t>
            </a:r>
            <a:r>
              <a:rPr lang="en-US" sz="2000">
                <a:latin typeface="Raleway" panose="020B0503030101060003"/>
              </a:rPr>
              <a:t>the flow of materials, objects, devices, or people</a:t>
            </a:r>
          </a:p>
          <a:p>
            <a:pPr>
              <a:buFont typeface="Wingdings" pitchFamily="2" charset="2"/>
              <a:buChar char="v"/>
            </a:pPr>
            <a:r>
              <a:rPr lang="en-US" sz="2000" b="1">
                <a:latin typeface="Raleway" panose="020B0503030101060003"/>
              </a:rPr>
              <a:t>Display</a:t>
            </a:r>
            <a:r>
              <a:rPr lang="en-US" sz="2000">
                <a:latin typeface="Raleway" panose="020B0503030101060003"/>
              </a:rPr>
              <a:t> contextual information on nearby screens such as advertisements in a store or exhibit descriptions in a museum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DC938-FCBD-8442-98E2-7D303920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3</a:t>
            </a:fld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1209C6-2A6C-0849-8208-BDA3F16C5CBC}"/>
              </a:ext>
            </a:extLst>
          </p:cNvPr>
          <p:cNvSpPr/>
          <p:nvPr/>
        </p:nvSpPr>
        <p:spPr>
          <a:xfrm>
            <a:off x="409344" y="3638611"/>
            <a:ext cx="11373311" cy="2496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270518B-4E6A-1540-8B1B-7DE666AE4EF5}"/>
              </a:ext>
            </a:extLst>
          </p:cNvPr>
          <p:cNvSpPr txBox="1">
            <a:spLocks/>
          </p:cNvSpPr>
          <p:nvPr/>
        </p:nvSpPr>
        <p:spPr>
          <a:xfrm>
            <a:off x="883444" y="3833956"/>
            <a:ext cx="10911348" cy="2105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latin typeface="Raleway" panose="020B0503030101060003"/>
              </a:rPr>
              <a:t>Why Bluetooth Low Energy (BLE) Beacons are a good candidate for IPS: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Raleway" panose="020B0503030101060003" pitchFamily="34" charset="77"/>
              </a:rPr>
              <a:t>They are </a:t>
            </a:r>
            <a:r>
              <a:rPr lang="en-US" sz="2000" b="1">
                <a:latin typeface="Raleway" panose="020B0503030101060003" pitchFamily="34" charset="77"/>
              </a:rPr>
              <a:t>small, wireless </a:t>
            </a:r>
            <a:r>
              <a:rPr lang="en-US" sz="2000">
                <a:latin typeface="Raleway" panose="020B0503030101060003" pitchFamily="34" charset="77"/>
              </a:rPr>
              <a:t>devices that continuously advertise a non-connectable signal which can be picked up by the device to be tracked 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Raleway" panose="020B0503030101060003" pitchFamily="34" charset="77"/>
              </a:rPr>
              <a:t>BLE Beacons are </a:t>
            </a:r>
            <a:r>
              <a:rPr lang="en-US" sz="2000" b="1">
                <a:latin typeface="Raleway" panose="020B0503030101060003" pitchFamily="34" charset="77"/>
              </a:rPr>
              <a:t>low cost, low maintenance, and low power consumption</a:t>
            </a: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800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2931425" y="81636"/>
            <a:ext cx="623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Context of the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DC938-FCBD-8442-98E2-7D303920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4</a:t>
            </a:fld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B016EB-BF98-D24C-BAB7-1B446FF437C7}"/>
              </a:ext>
            </a:extLst>
          </p:cNvPr>
          <p:cNvSpPr/>
          <p:nvPr/>
        </p:nvSpPr>
        <p:spPr>
          <a:xfrm>
            <a:off x="442452" y="1069121"/>
            <a:ext cx="11373311" cy="2496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0A22CE2-EE69-1C44-BB10-D81CB9FF0D13}"/>
              </a:ext>
            </a:extLst>
          </p:cNvPr>
          <p:cNvSpPr txBox="1">
            <a:spLocks/>
          </p:cNvSpPr>
          <p:nvPr/>
        </p:nvSpPr>
        <p:spPr>
          <a:xfrm>
            <a:off x="838200" y="1264466"/>
            <a:ext cx="10911348" cy="2105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latin typeface="Raleway" panose="020B0503030101060003"/>
              </a:rPr>
              <a:t>Why a machine learning approach to Indoor Positioning is needed: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Raleway" panose="020B0503030101060003" pitchFamily="34" charset="77"/>
              </a:rPr>
              <a:t> Traditional IPS Systems that utilize the Signal Trilateration technique have shown to perform poorly due to the unpredictable nature of RSSI values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Raleway" panose="020B0503030101060003"/>
              </a:rPr>
              <a:t>This is a multiclass classification problem with complex overlap of signals.</a:t>
            </a:r>
          </a:p>
          <a:p>
            <a:pPr>
              <a:buFont typeface="Wingdings" pitchFamily="2" charset="2"/>
              <a:buChar char="v"/>
            </a:pPr>
            <a:r>
              <a:rPr lang="en-US" sz="2000">
                <a:latin typeface="Raleway" panose="020B0503030101060003"/>
              </a:rPr>
              <a:t>It is a supervised learning problem where RSSI value are mapped to known location points on a grid.</a:t>
            </a: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76043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EE64776-47E3-E641-9ACF-7E2C55611466}"/>
              </a:ext>
            </a:extLst>
          </p:cNvPr>
          <p:cNvSpPr/>
          <p:nvPr/>
        </p:nvSpPr>
        <p:spPr>
          <a:xfrm>
            <a:off x="520111" y="1032386"/>
            <a:ext cx="11061290" cy="52651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3495888" y="81636"/>
            <a:ext cx="520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List of Contributions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743"/>
            <a:ext cx="10515600" cy="39463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Raleway" panose="020B0503030101060003"/>
              </a:rPr>
              <a:t>Deployed a data-driven Indoor Positioning System using Estimote’s BLE Beacons @ iBeacon mode.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Raleway" panose="020B0503030101060003"/>
              </a:rPr>
              <a:t>Showed that the accuracy of RSSI-Location mapping increases with increase of BLE beacons provided when the room conditions are same.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Raleway" panose="020B0503030101060003"/>
              </a:rPr>
              <a:t>Proved that if distance between adjacent location point is &gt;=1m, the accuracy of the IPS system improves significantly.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Raleway" panose="020B0503030101060003"/>
              </a:rPr>
              <a:t>Demonstrated the scalability of this IPS system.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9F35-7E6D-CA4E-9CEC-D8498A09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5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9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3495888" y="81636"/>
            <a:ext cx="520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Experimental Setup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2DD202D-4085-3848-8028-6943CCF91FA3}"/>
              </a:ext>
            </a:extLst>
          </p:cNvPr>
          <p:cNvSpPr/>
          <p:nvPr/>
        </p:nvSpPr>
        <p:spPr>
          <a:xfrm>
            <a:off x="189269" y="967319"/>
            <a:ext cx="1200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Raleway" panose="020B0503030101060003"/>
              </a:rPr>
              <a:t>Hypothesis 1: Increasing number of BLE beacons increases accuracy of RSSI-Location mapping</a:t>
            </a:r>
            <a:r>
              <a:rPr lang="en-US">
                <a:latin typeface="Raleway" panose="020B0503030101060003"/>
              </a:rPr>
              <a:t>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7DB7F3-5E9F-2D42-B150-676F5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0" t="8864" r="17776"/>
          <a:stretch/>
        </p:blipFill>
        <p:spPr>
          <a:xfrm>
            <a:off x="8558367" y="2248458"/>
            <a:ext cx="3633633" cy="3163686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BA10B06-FD77-5B4A-88F6-6EFF069212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/>
          <a:stretch/>
        </p:blipFill>
        <p:spPr>
          <a:xfrm>
            <a:off x="4632429" y="2174405"/>
            <a:ext cx="3633633" cy="323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FCA2D0-A75E-5643-B6B3-F35B341902D9}"/>
              </a:ext>
            </a:extLst>
          </p:cNvPr>
          <p:cNvSpPr txBox="1"/>
          <p:nvPr/>
        </p:nvSpPr>
        <p:spPr>
          <a:xfrm>
            <a:off x="2199483" y="5367461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825E6-DB9A-F442-950B-B62468DFBDCB}"/>
              </a:ext>
            </a:extLst>
          </p:cNvPr>
          <p:cNvSpPr txBox="1"/>
          <p:nvPr/>
        </p:nvSpPr>
        <p:spPr>
          <a:xfrm>
            <a:off x="6096000" y="5412144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[2]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CFFE2-C21A-304E-8A18-9E055A411E73}"/>
              </a:ext>
            </a:extLst>
          </p:cNvPr>
          <p:cNvSpPr txBox="1"/>
          <p:nvPr/>
        </p:nvSpPr>
        <p:spPr>
          <a:xfrm>
            <a:off x="10041678" y="5418890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[3]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E8F253-4D8B-0948-A91A-9698B1B6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6</a:t>
            </a:fld>
            <a:endParaRPr lang="en-US" sz="1800" b="1">
              <a:solidFill>
                <a:schemeClr val="tx1"/>
              </a:solidFill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F91FBA8-4C3F-FB45-A094-B131CA1CF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9" y="1843633"/>
            <a:ext cx="4215721" cy="35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3495888" y="81636"/>
            <a:ext cx="520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Experimental Setup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2DD202D-4085-3848-8028-6943CCF91FA3}"/>
              </a:ext>
            </a:extLst>
          </p:cNvPr>
          <p:cNvSpPr/>
          <p:nvPr/>
        </p:nvSpPr>
        <p:spPr>
          <a:xfrm>
            <a:off x="1075916" y="1011564"/>
            <a:ext cx="9587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Raleway" panose="020B0503030101060003"/>
              </a:rPr>
              <a:t>Hypothesis 2: When the minimum distance between 2 location points is 1m, given BLE beacons are spaced &gt;=1.5m apart, there is a significant increase in accuracy</a:t>
            </a:r>
          </a:p>
          <a:p>
            <a:pPr algn="ctr"/>
            <a:endParaRPr lang="en-US">
              <a:latin typeface="Raleway" panose="020B0503030101060003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5FD4D1-8F30-C04B-8BCE-927D2A665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8243"/>
          <a:stretch/>
        </p:blipFill>
        <p:spPr>
          <a:xfrm>
            <a:off x="766917" y="1894539"/>
            <a:ext cx="5102941" cy="4248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38DE8-1412-F144-9EEE-0AF7CFBAE646}"/>
              </a:ext>
            </a:extLst>
          </p:cNvPr>
          <p:cNvSpPr txBox="1"/>
          <p:nvPr/>
        </p:nvSpPr>
        <p:spPr>
          <a:xfrm>
            <a:off x="3134552" y="6059659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3E0FA-0D62-174A-8B96-FEA4BBBDFB46}"/>
              </a:ext>
            </a:extLst>
          </p:cNvPr>
          <p:cNvSpPr txBox="1"/>
          <p:nvPr/>
        </p:nvSpPr>
        <p:spPr>
          <a:xfrm>
            <a:off x="8696112" y="6059659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[2]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5DF2F9-BC84-624C-8002-098A207B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7</a:t>
            </a:fld>
            <a:endParaRPr lang="en-US" sz="1800" b="1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93BBE99F-E962-F245-84F4-6605B8B66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29" y="2282736"/>
            <a:ext cx="4134836" cy="37769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36C508-F1CF-452E-BFEF-DCF2133183B4}"/>
              </a:ext>
            </a:extLst>
          </p:cNvPr>
          <p:cNvSpPr/>
          <p:nvPr/>
        </p:nvSpPr>
        <p:spPr>
          <a:xfrm>
            <a:off x="3594312" y="3002693"/>
            <a:ext cx="675847" cy="56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1242874" y="81636"/>
            <a:ext cx="1017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Hardware overview: </a:t>
            </a:r>
            <a:r>
              <a:rPr lang="en-US" sz="3600" b="1" err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Estimote</a:t>
            </a:r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 BLE beacons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D5B9EF-5196-4C10-A667-489BC3DEEA28}"/>
              </a:ext>
            </a:extLst>
          </p:cNvPr>
          <p:cNvSpPr txBox="1"/>
          <p:nvPr/>
        </p:nvSpPr>
        <p:spPr>
          <a:xfrm>
            <a:off x="7626290" y="5374418"/>
            <a:ext cx="370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Raleway" panose="020B0503030101060003"/>
              </a:rPr>
              <a:t>Figure 1. </a:t>
            </a:r>
            <a:r>
              <a:rPr lang="en-US" sz="1200" err="1">
                <a:latin typeface="Raleway" panose="020B0503030101060003"/>
              </a:rPr>
              <a:t>Estimote</a:t>
            </a:r>
            <a:r>
              <a:rPr lang="en-US" sz="1200">
                <a:latin typeface="Raleway" panose="020B0503030101060003"/>
              </a:rPr>
              <a:t> BLE Beacons [ Source: Internet]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0B755-57BB-41A8-91DE-798BF458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3" y="931544"/>
            <a:ext cx="5581650" cy="428625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CCF79F-C33F-874A-BCC6-114C4F34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74848"/>
              </p:ext>
            </p:extLst>
          </p:nvPr>
        </p:nvGraphicFramePr>
        <p:xfrm>
          <a:off x="454820" y="948687"/>
          <a:ext cx="5503068" cy="545450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751534">
                  <a:extLst>
                    <a:ext uri="{9D8B030D-6E8A-4147-A177-3AD203B41FA5}">
                      <a16:colId xmlns:a16="http://schemas.microsoft.com/office/drawing/2014/main" val="4194401684"/>
                    </a:ext>
                  </a:extLst>
                </a:gridCol>
                <a:gridCol w="2751534">
                  <a:extLst>
                    <a:ext uri="{9D8B030D-6E8A-4147-A177-3AD203B41FA5}">
                      <a16:colId xmlns:a16="http://schemas.microsoft.com/office/drawing/2014/main" val="913864869"/>
                    </a:ext>
                  </a:extLst>
                </a:gridCol>
              </a:tblGrid>
              <a:tr h="66736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tx1"/>
                          </a:solidFill>
                          <a:latin typeface="Raleway" panose="020B0503030101060003" pitchFamily="34" charset="77"/>
                        </a:rPr>
                        <a:t>Estimote</a:t>
                      </a:r>
                      <a:r>
                        <a:rPr lang="en-US" b="1">
                          <a:solidFill>
                            <a:schemeClr val="tx1"/>
                          </a:solidFill>
                          <a:latin typeface="Raleway" panose="020B0503030101060003" pitchFamily="34" charset="77"/>
                        </a:rPr>
                        <a:t> BLE Beacons - Important Specifications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01787"/>
                  </a:ext>
                </a:extLst>
              </a:tr>
              <a:tr h="442607">
                <a:tc>
                  <a:txBody>
                    <a:bodyPr/>
                    <a:lstStyle/>
                    <a:p>
                      <a:r>
                        <a:rPr lang="en-US"/>
                        <a:t>BLE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BLE 4.2 LE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8012"/>
                  </a:ext>
                </a:extLst>
              </a:tr>
              <a:tr h="442607">
                <a:tc>
                  <a:txBody>
                    <a:bodyPr/>
                    <a:lstStyle/>
                    <a:p>
                      <a:r>
                        <a:rPr lang="en-US"/>
                        <a:t>MCU: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ARM Cortex-M4 32-bit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00898"/>
                  </a:ext>
                </a:extLst>
              </a:tr>
              <a:tr h="442607">
                <a:tc>
                  <a:txBody>
                    <a:bodyPr/>
                    <a:lstStyle/>
                    <a:p>
                      <a:r>
                        <a:rPr lang="en-US"/>
                        <a:t>Range: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230 feet at full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06142"/>
                  </a:ext>
                </a:extLst>
              </a:tr>
              <a:tr h="953372">
                <a:tc>
                  <a:txBody>
                    <a:bodyPr/>
                    <a:lstStyle/>
                    <a:p>
                      <a:r>
                        <a:rPr lang="en-US"/>
                        <a:t>Three Types of Broadcasting Protocol Support: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Estimote</a:t>
                      </a:r>
                      <a:r>
                        <a:rPr lang="en-US"/>
                        <a:t> BLE, iBeacon, </a:t>
                      </a:r>
                      <a:r>
                        <a:rPr lang="en-US" err="1"/>
                        <a:t>Eddystone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69785"/>
                  </a:ext>
                </a:extLst>
              </a:tr>
              <a:tr h="442607">
                <a:tc>
                  <a:txBody>
                    <a:bodyPr/>
                    <a:lstStyle/>
                    <a:p>
                      <a:r>
                        <a:rPr lang="en-US"/>
                        <a:t>Transmit Power: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Adjustable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25782"/>
                  </a:ext>
                </a:extLst>
              </a:tr>
              <a:tr h="442607">
                <a:tc>
                  <a:txBody>
                    <a:bodyPr/>
                    <a:lstStyle/>
                    <a:p>
                      <a:r>
                        <a:rPr lang="en-US"/>
                        <a:t>Broadcast Frequency: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Adjustable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1172"/>
                  </a:ext>
                </a:extLst>
              </a:tr>
              <a:tr h="667361">
                <a:tc>
                  <a:txBody>
                    <a:bodyPr/>
                    <a:lstStyle/>
                    <a:p>
                      <a:r>
                        <a:rPr lang="en-US"/>
                        <a:t>Battery Life: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1.5-2 years on iBeacon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03734"/>
                  </a:ext>
                </a:extLst>
              </a:tr>
              <a:tr h="953372">
                <a:tc>
                  <a:txBody>
                    <a:bodyPr/>
                    <a:lstStyle/>
                    <a:p>
                      <a:r>
                        <a:rPr lang="en-US"/>
                        <a:t>iBeacon: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Apple’s BLE Protocol with Open-Source Documentations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1999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46C98A-972E-F248-AE63-6AE65F4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8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21D6E-174C-5B47-B764-4F22793FE037}"/>
              </a:ext>
            </a:extLst>
          </p:cNvPr>
          <p:cNvSpPr txBox="1"/>
          <p:nvPr/>
        </p:nvSpPr>
        <p:spPr>
          <a:xfrm>
            <a:off x="1242874" y="81636"/>
            <a:ext cx="1017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77"/>
              </a:rPr>
              <a:t>iBeacon and BLE advertisement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AB445-F9C5-9A43-98EF-5D94CCFAFCDB}"/>
              </a:ext>
            </a:extLst>
          </p:cNvPr>
          <p:cNvCxnSpPr/>
          <p:nvPr/>
        </p:nvCxnSpPr>
        <p:spPr>
          <a:xfrm>
            <a:off x="285750" y="774919"/>
            <a:ext cx="115300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1CF967-5F4A-4EA2-94DF-CEC391A0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71" y="931545"/>
            <a:ext cx="5364956" cy="56290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>
                <a:latin typeface="Raleway" panose="020B0503030101060003"/>
              </a:rPr>
              <a:t>iBeacon: Apple’s BLE protocol with open-source documentations.</a:t>
            </a:r>
          </a:p>
          <a:p>
            <a:pPr>
              <a:buFont typeface="Wingdings" pitchFamily="2" charset="2"/>
              <a:buChar char="v"/>
            </a:pPr>
            <a:r>
              <a:rPr lang="en-US" sz="1800" b="1">
                <a:latin typeface="Raleway" panose="020B0503030101060003"/>
              </a:rPr>
              <a:t>UUID</a:t>
            </a:r>
            <a:r>
              <a:rPr lang="en-US" sz="1800">
                <a:latin typeface="Raleway" panose="020B0503030101060003"/>
              </a:rPr>
              <a:t> stands for Universally Unique Identifier. A 32 bit hexadecimal number which separates </a:t>
            </a:r>
            <a:r>
              <a:rPr lang="en-US" sz="1800" err="1">
                <a:latin typeface="Raleway" panose="020B0503030101060003"/>
              </a:rPr>
              <a:t>iBeacons</a:t>
            </a:r>
            <a:r>
              <a:rPr lang="en-US" sz="1800">
                <a:latin typeface="Raleway" panose="020B0503030101060003"/>
              </a:rPr>
              <a:t> from all other Bluetooth devices in the network[4].</a:t>
            </a:r>
          </a:p>
          <a:p>
            <a:pPr>
              <a:buFont typeface="Wingdings" pitchFamily="2" charset="2"/>
              <a:buChar char="v"/>
            </a:pPr>
            <a:r>
              <a:rPr lang="en-US" sz="1800">
                <a:solidFill>
                  <a:srgbClr val="002060"/>
                </a:solidFill>
                <a:latin typeface="Raleway" panose="020B0503030101060003"/>
              </a:rPr>
              <a:t>Major and Minor </a:t>
            </a:r>
            <a:r>
              <a:rPr lang="en-US" sz="1800">
                <a:latin typeface="Raleway" panose="020B0503030101060003"/>
              </a:rPr>
              <a:t>are integer number which gives additional identification characteristics[4].</a:t>
            </a:r>
          </a:p>
          <a:p>
            <a:pPr>
              <a:buFont typeface="Wingdings" pitchFamily="2" charset="2"/>
              <a:buChar char="v"/>
            </a:pPr>
            <a:r>
              <a:rPr lang="en-US" sz="1800">
                <a:solidFill>
                  <a:srgbClr val="002060"/>
                </a:solidFill>
                <a:latin typeface="Raleway" panose="020B0503030101060003"/>
              </a:rPr>
              <a:t>BLE advertisement: Basically a “Lighthouse” </a:t>
            </a:r>
            <a:r>
              <a:rPr lang="en-US" sz="1800">
                <a:latin typeface="Raleway" panose="020B0503030101060003"/>
              </a:rPr>
              <a:t>continuously transmitting an iBeacon advertisement packet in form Figure 3.</a:t>
            </a:r>
          </a:p>
          <a:p>
            <a:pPr>
              <a:buFont typeface="Wingdings" pitchFamily="2" charset="2"/>
              <a:buChar char="v"/>
            </a:pPr>
            <a:r>
              <a:rPr lang="en-US" sz="1800">
                <a:solidFill>
                  <a:srgbClr val="002060"/>
                </a:solidFill>
                <a:latin typeface="Raleway" panose="020B0503030101060003"/>
              </a:rPr>
              <a:t>RSSI value: Relative Signal Strength Indicator, </a:t>
            </a:r>
            <a:r>
              <a:rPr lang="en-US" sz="1800">
                <a:latin typeface="Raleway" panose="020B0503030101060003"/>
              </a:rPr>
              <a:t>an estimate of range between BLE beacon and receiving device</a:t>
            </a:r>
          </a:p>
          <a:p>
            <a:pPr>
              <a:buFont typeface="Wingdings" pitchFamily="2" charset="2"/>
              <a:buChar char="v"/>
            </a:pPr>
            <a:r>
              <a:rPr lang="en-US" sz="1800">
                <a:solidFill>
                  <a:srgbClr val="C00000"/>
                </a:solidFill>
                <a:latin typeface="Raleway" panose="020B0503030101060003"/>
              </a:rPr>
              <a:t>iBeacon packet has no data </a:t>
            </a:r>
            <a:r>
              <a:rPr lang="en-US" sz="1800">
                <a:latin typeface="Raleway" panose="020B0503030101060003"/>
              </a:rPr>
              <a:t>except its identity and RSSI. </a:t>
            </a:r>
          </a:p>
          <a:p>
            <a:pPr>
              <a:buFont typeface="Wingdings" pitchFamily="2" charset="2"/>
              <a:buChar char="v"/>
            </a:pPr>
            <a:r>
              <a:rPr lang="en-US" sz="1800">
                <a:latin typeface="Raleway" panose="020B0503030101060003"/>
              </a:rPr>
              <a:t>Receiving device provides decision logic once it identifies a certain beacon.</a:t>
            </a:r>
          </a:p>
          <a:p>
            <a:endParaRPr lang="en-US" sz="1800">
              <a:latin typeface="Raleway" panose="020B0503030101060003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39D985-BE2B-4B2B-8415-AB03D10008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56" y="931545"/>
            <a:ext cx="5943600" cy="1718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5B9EF-5196-4C10-A667-489BC3DEEA28}"/>
              </a:ext>
            </a:extLst>
          </p:cNvPr>
          <p:cNvSpPr txBox="1"/>
          <p:nvPr/>
        </p:nvSpPr>
        <p:spPr>
          <a:xfrm>
            <a:off x="7830475" y="2649855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Raleway" panose="020B0503030101060003"/>
              </a:rPr>
              <a:t>Figure 2. iBeacon data breakdown in advertisement mode [ Source: Internet]</a:t>
            </a:r>
          </a:p>
        </p:txBody>
      </p:sp>
      <p:pic>
        <p:nvPicPr>
          <p:cNvPr id="3" name="Picture 2" descr="A close up of a card&#10;&#10;Description automatically generated">
            <a:extLst>
              <a:ext uri="{FF2B5EF4-FFF2-40B4-BE49-F238E27FC236}">
                <a16:creationId xmlns:a16="http://schemas.microsoft.com/office/drawing/2014/main" id="{9EBFB9B5-9D93-472D-A898-9A0F36AE08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t="2403" b="5902"/>
          <a:stretch/>
        </p:blipFill>
        <p:spPr>
          <a:xfrm>
            <a:off x="6934199" y="3111520"/>
            <a:ext cx="4572001" cy="302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2805F-9D52-4D83-8294-8449CE75B2AC}"/>
              </a:ext>
            </a:extLst>
          </p:cNvPr>
          <p:cNvSpPr txBox="1"/>
          <p:nvPr/>
        </p:nvSpPr>
        <p:spPr>
          <a:xfrm>
            <a:off x="7767636" y="6225922"/>
            <a:ext cx="290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Raleway" panose="020B0503030101060003"/>
              </a:rPr>
              <a:t>Figure 3. </a:t>
            </a:r>
            <a:r>
              <a:rPr lang="en-US" sz="1200" err="1">
                <a:latin typeface="Raleway" panose="020B0503030101060003"/>
              </a:rPr>
              <a:t>iBeacons</a:t>
            </a:r>
            <a:r>
              <a:rPr lang="en-US" sz="1200">
                <a:latin typeface="Raleway" panose="020B0503030101060003"/>
              </a:rPr>
              <a:t> in action [7]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995C7-6543-5347-AF79-A8DD6B45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800" b="1" smtClean="0">
                <a:solidFill>
                  <a:schemeClr val="tx1"/>
                </a:solidFill>
              </a:rPr>
              <a:t>9</a:t>
            </a:fld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8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1503</Words>
  <Application>Microsoft Office PowerPoint</Application>
  <PresentationFormat>Widescreen</PresentationFormat>
  <Paragraphs>209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Raleway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Azmyin Md. Kamal</cp:lastModifiedBy>
  <cp:revision>1</cp:revision>
  <dcterms:created xsi:type="dcterms:W3CDTF">2020-05-04T00:36:54Z</dcterms:created>
  <dcterms:modified xsi:type="dcterms:W3CDTF">2020-05-16T15:15:20Z</dcterms:modified>
</cp:coreProperties>
</file>