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10287000" cx="18288000"/>
  <p:notesSz cx="6858000" cy="9144000"/>
  <p:embeddedFontLst>
    <p:embeddedFont>
      <p:font typeface="Montserrat SemiBold"/>
      <p:regular r:id="rId42"/>
      <p:bold r:id="rId43"/>
      <p:italic r:id="rId44"/>
      <p:boldItalic r:id="rId45"/>
    </p:embeddedFont>
    <p:embeddedFont>
      <p:font typeface="Montserrat"/>
      <p:regular r:id="rId46"/>
      <p:bold r:id="rId47"/>
      <p:italic r:id="rId48"/>
      <p:boldItalic r:id="rId49"/>
    </p:embeddedFont>
    <p:embeddedFont>
      <p:font typeface="Montserrat Medium"/>
      <p:regular r:id="rId50"/>
      <p:bold r:id="rId51"/>
      <p:italic r:id="rId52"/>
      <p:boldItalic r:id="rId53"/>
    </p:embeddedFont>
    <p:embeddedFont>
      <p:font typeface="Archiv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ADAF7D-560B-4DBA-BDB5-BD45ED8BC56B}">
  <a:tblStyle styleId="{9DADAF7D-560B-4DBA-BDB5-BD45ED8BC5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MontserratSemiBold-regular.fntdata"/><Relationship Id="rId41" Type="http://schemas.openxmlformats.org/officeDocument/2006/relationships/slide" Target="slides/slide36.xml"/><Relationship Id="rId44" Type="http://schemas.openxmlformats.org/officeDocument/2006/relationships/font" Target="fonts/MontserratSemiBold-italic.fntdata"/><Relationship Id="rId43" Type="http://schemas.openxmlformats.org/officeDocument/2006/relationships/font" Target="fonts/MontserratSemiBold-bold.fntdata"/><Relationship Id="rId46" Type="http://schemas.openxmlformats.org/officeDocument/2006/relationships/font" Target="fonts/Montserrat-regular.fntdata"/><Relationship Id="rId45" Type="http://schemas.openxmlformats.org/officeDocument/2006/relationships/font" Target="fonts/MontserratSemiBol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Medium-bold.fntdata"/><Relationship Id="rId50" Type="http://schemas.openxmlformats.org/officeDocument/2006/relationships/font" Target="fonts/MontserratMedium-regular.fntdata"/><Relationship Id="rId53" Type="http://schemas.openxmlformats.org/officeDocument/2006/relationships/font" Target="fonts/MontserratMedium-boldItalic.fntdata"/><Relationship Id="rId52" Type="http://schemas.openxmlformats.org/officeDocument/2006/relationships/font" Target="fonts/MontserratMedium-italic.fntdata"/><Relationship Id="rId11" Type="http://schemas.openxmlformats.org/officeDocument/2006/relationships/slide" Target="slides/slide6.xml"/><Relationship Id="rId55" Type="http://schemas.openxmlformats.org/officeDocument/2006/relationships/font" Target="fonts/Archivo-bold.fntdata"/><Relationship Id="rId10" Type="http://schemas.openxmlformats.org/officeDocument/2006/relationships/slide" Target="slides/slide5.xml"/><Relationship Id="rId54" Type="http://schemas.openxmlformats.org/officeDocument/2006/relationships/font" Target="fonts/Archivo-regular.fntdata"/><Relationship Id="rId13" Type="http://schemas.openxmlformats.org/officeDocument/2006/relationships/slide" Target="slides/slide8.xml"/><Relationship Id="rId57" Type="http://schemas.openxmlformats.org/officeDocument/2006/relationships/font" Target="fonts/Archivo-boldItalic.fntdata"/><Relationship Id="rId12" Type="http://schemas.openxmlformats.org/officeDocument/2006/relationships/slide" Target="slides/slide7.xml"/><Relationship Id="rId56" Type="http://schemas.openxmlformats.org/officeDocument/2006/relationships/font" Target="fonts/Archiv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1c9ff308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1c9ff308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e288423bb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e288423b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e17a42531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e17a42531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0a8243676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0a8243676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4999fcc69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4999fcc69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4999fcc694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4999fcc694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4a0605f9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4a0605f9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4a78fea3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4a78fea3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4b4ca627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4b4ca627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4cc334a7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4cc334a7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e391dea8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e391dea8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09776822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09776822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55b1e0624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55b1e0624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0a8243676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0a8243676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5067538a19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5067538a19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50ba20c4b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50ba20c4b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e3d9d512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e3d9d512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52294d17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52294d17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5278af2a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5278af2a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52c8b529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52c8b529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20a8243676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20a8243676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e423007e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1e423007e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17a42531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17a42531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e423007ef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1e423007ef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e42c7e62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e42c7e62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e43369125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1e4336912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254cb9ea8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254cb9ea8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55b1e061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255b1e061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255f98065f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255f98065f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2568c951b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2568c951b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17a42531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17a42531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2add7cf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e2add7cf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2add7cf3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e2add7cf3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4371db6c3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4371db6c3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4371db6c34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4371db6c3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45a41bcb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45a41bcb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TITLE_5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27150" y="2057400"/>
            <a:ext cx="14883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 rot="-5400000">
            <a:off x="-458809" y="6082200"/>
            <a:ext cx="2251983" cy="179993"/>
            <a:chOff x="4935498" y="1642212"/>
            <a:chExt cx="2734980" cy="217042"/>
          </a:xfrm>
        </p:grpSpPr>
        <p:sp>
          <p:nvSpPr>
            <p:cNvPr id="12" name="Google Shape;12;p2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 flipH="1">
            <a:off x="46272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5" name="Google Shape;25;p2"/>
          <p:cNvCxnSpPr>
            <a:stCxn id="24" idx="0"/>
          </p:cNvCxnSpPr>
          <p:nvPr/>
        </p:nvCxnSpPr>
        <p:spPr>
          <a:xfrm>
            <a:off x="68949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2"/>
          <p:cNvCxnSpPr>
            <a:stCxn id="24" idx="2"/>
          </p:cNvCxnSpPr>
          <p:nvPr/>
        </p:nvCxnSpPr>
        <p:spPr>
          <a:xfrm>
            <a:off x="46272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2"/>
          <p:cNvSpPr txBox="1"/>
          <p:nvPr>
            <p:ph type="title"/>
          </p:nvPr>
        </p:nvSpPr>
        <p:spPr>
          <a:xfrm>
            <a:off x="9349500" y="5192625"/>
            <a:ext cx="71100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"/>
              <a:buNone/>
              <a:defRPr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3888">
          <p15:clr>
            <a:srgbClr val="FA7B17"/>
          </p15:clr>
        </p15:guide>
        <p15:guide id="25" orient="horz" pos="4536">
          <p15:clr>
            <a:srgbClr val="FA7B17"/>
          </p15:clr>
        </p15:guide>
        <p15:guide id="26" orient="horz" pos="5184">
          <p15:clr>
            <a:srgbClr val="FA7B17"/>
          </p15:clr>
        </p15:guide>
        <p15:guide id="27" orient="horz" pos="5832">
          <p15:clr>
            <a:srgbClr val="FA7B17"/>
          </p15:clr>
        </p15:guide>
        <p15:guide id="28" pos="5856">
          <p15:clr>
            <a:srgbClr val="FA7B17"/>
          </p15:clr>
        </p15:guide>
        <p15:guide id="29" orient="horz" pos="394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2">
  <p:cSld name="CUSTOM_8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>
            <a:off x="-86275" y="4114800"/>
            <a:ext cx="18374400" cy="61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113" name="Google Shape;113;p1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1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6" name="Google Shape;116;p11"/>
          <p:cNvSpPr txBox="1"/>
          <p:nvPr>
            <p:ph type="title"/>
          </p:nvPr>
        </p:nvSpPr>
        <p:spPr>
          <a:xfrm>
            <a:off x="92307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958742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1272850" y="6340975"/>
            <a:ext cx="7008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2" type="body"/>
          </p:nvPr>
        </p:nvSpPr>
        <p:spPr>
          <a:xfrm>
            <a:off x="2470675" y="6919025"/>
            <a:ext cx="37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22" name="Google Shape;122;p12"/>
          <p:cNvSpPr/>
          <p:nvPr/>
        </p:nvSpPr>
        <p:spPr>
          <a:xfrm>
            <a:off x="913750" y="4890763"/>
            <a:ext cx="5477700" cy="783000"/>
          </a:xfrm>
          <a:prstGeom prst="roundRect">
            <a:avLst>
              <a:gd fmla="val 50000" name="adj"/>
            </a:avLst>
          </a:prstGeom>
          <a:solidFill>
            <a:srgbClr val="8A6D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23" name="Google Shape;123;p12"/>
          <p:cNvSpPr txBox="1"/>
          <p:nvPr>
            <p:ph type="title"/>
          </p:nvPr>
        </p:nvSpPr>
        <p:spPr>
          <a:xfrm>
            <a:off x="1272850" y="4823750"/>
            <a:ext cx="48294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4" name="Google Shape;124;p12"/>
          <p:cNvSpPr txBox="1"/>
          <p:nvPr/>
        </p:nvSpPr>
        <p:spPr>
          <a:xfrm>
            <a:off x="1149525" y="6898675"/>
            <a:ext cx="175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Apodo: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5" name="Google Shape;125;p12"/>
          <p:cNvGrpSpPr/>
          <p:nvPr/>
        </p:nvGrpSpPr>
        <p:grpSpPr>
          <a:xfrm flipH="1">
            <a:off x="-770" y="9415722"/>
            <a:ext cx="5477995" cy="871316"/>
            <a:chOff x="10502644" y="12808"/>
            <a:chExt cx="5058634" cy="804614"/>
          </a:xfrm>
        </p:grpSpPr>
        <p:sp>
          <p:nvSpPr>
            <p:cNvPr id="126" name="Google Shape;126;p12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rgbClr val="5341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12"/>
          <p:cNvGrpSpPr/>
          <p:nvPr/>
        </p:nvGrpSpPr>
        <p:grpSpPr>
          <a:xfrm rot="5400000">
            <a:off x="13397464" y="3548287"/>
            <a:ext cx="8438814" cy="1342257"/>
            <a:chOff x="10502644" y="12808"/>
            <a:chExt cx="5058634" cy="804614"/>
          </a:xfrm>
        </p:grpSpPr>
        <p:sp>
          <p:nvSpPr>
            <p:cNvPr id="131" name="Google Shape;131;p12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rgbClr val="5341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2"/>
          <p:cNvSpPr txBox="1"/>
          <p:nvPr>
            <p:ph idx="3" type="body"/>
          </p:nvPr>
        </p:nvSpPr>
        <p:spPr>
          <a:xfrm>
            <a:off x="8138825" y="3052925"/>
            <a:ext cx="736800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127">
          <p15:clr>
            <a:srgbClr val="FA7B17"/>
          </p15:clr>
        </p15:guide>
        <p15:guide id="2" orient="horz" pos="4346">
          <p15:clr>
            <a:srgbClr val="FA7B17"/>
          </p15:clr>
        </p15:guide>
        <p15:guide id="3" orient="horz" pos="4695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tajas + desventajas">
  <p:cSld name="CUSTOM_1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/>
          <p:nvPr/>
        </p:nvSpPr>
        <p:spPr>
          <a:xfrm flipH="1">
            <a:off x="9144000" y="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3582250" y="1676187"/>
            <a:ext cx="2496300" cy="72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39" name="Google Shape;139;p13"/>
          <p:cNvSpPr txBox="1"/>
          <p:nvPr/>
        </p:nvSpPr>
        <p:spPr>
          <a:xfrm>
            <a:off x="913750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0" name="Google Shape;140;p13"/>
          <p:cNvSpPr/>
          <p:nvPr/>
        </p:nvSpPr>
        <p:spPr>
          <a:xfrm>
            <a:off x="11722762" y="1676175"/>
            <a:ext cx="3529800" cy="72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1" name="Google Shape;141;p13"/>
          <p:cNvSpPr txBox="1"/>
          <p:nvPr/>
        </p:nvSpPr>
        <p:spPr>
          <a:xfrm>
            <a:off x="9587425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42" name="Google Shape;142;p13"/>
          <p:cNvGrpSpPr/>
          <p:nvPr/>
        </p:nvGrpSpPr>
        <p:grpSpPr>
          <a:xfrm>
            <a:off x="4364229" y="8704414"/>
            <a:ext cx="932353" cy="932353"/>
            <a:chOff x="3964000" y="1705108"/>
            <a:chExt cx="1047000" cy="1047000"/>
          </a:xfrm>
        </p:grpSpPr>
        <p:sp>
          <p:nvSpPr>
            <p:cNvPr id="143" name="Google Shape;143;p13"/>
            <p:cNvSpPr/>
            <p:nvPr/>
          </p:nvSpPr>
          <p:spPr>
            <a:xfrm>
              <a:off x="3964000" y="1705108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" name="Google Shape;144;p13"/>
            <p:cNvGrpSpPr/>
            <p:nvPr/>
          </p:nvGrpSpPr>
          <p:grpSpPr>
            <a:xfrm>
              <a:off x="4161035" y="2025037"/>
              <a:ext cx="652231" cy="407986"/>
              <a:chOff x="-3323750" y="5971792"/>
              <a:chExt cx="1161586" cy="726600"/>
            </a:xfrm>
          </p:grpSpPr>
          <p:cxnSp>
            <p:nvCxnSpPr>
              <p:cNvPr id="145" name="Google Shape;145;p13"/>
              <p:cNvCxnSpPr/>
              <p:nvPr/>
            </p:nvCxnSpPr>
            <p:spPr>
              <a:xfrm>
                <a:off x="-3323750" y="6246592"/>
                <a:ext cx="451800" cy="451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13"/>
              <p:cNvCxnSpPr/>
              <p:nvPr/>
            </p:nvCxnSpPr>
            <p:spPr>
              <a:xfrm flipH="1">
                <a:off x="-2897164" y="5971792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47" name="Google Shape;147;p13"/>
          <p:cNvGrpSpPr/>
          <p:nvPr/>
        </p:nvGrpSpPr>
        <p:grpSpPr>
          <a:xfrm>
            <a:off x="13021472" y="8704413"/>
            <a:ext cx="932354" cy="932353"/>
            <a:chOff x="13185763" y="1833383"/>
            <a:chExt cx="1047000" cy="1047000"/>
          </a:xfrm>
        </p:grpSpPr>
        <p:grpSp>
          <p:nvGrpSpPr>
            <p:cNvPr id="148" name="Google Shape;148;p13"/>
            <p:cNvGrpSpPr/>
            <p:nvPr/>
          </p:nvGrpSpPr>
          <p:grpSpPr>
            <a:xfrm>
              <a:off x="13502462" y="2153171"/>
              <a:ext cx="412703" cy="407986"/>
              <a:chOff x="-4314451" y="4293067"/>
              <a:chExt cx="735000" cy="726600"/>
            </a:xfrm>
          </p:grpSpPr>
          <p:cxnSp>
            <p:nvCxnSpPr>
              <p:cNvPr id="149" name="Google Shape;149;p13"/>
              <p:cNvCxnSpPr/>
              <p:nvPr/>
            </p:nvCxnSpPr>
            <p:spPr>
              <a:xfrm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13"/>
              <p:cNvCxnSpPr/>
              <p:nvPr/>
            </p:nvCxnSpPr>
            <p:spPr>
              <a:xfrm flipH="1"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1" name="Google Shape;151;p13"/>
            <p:cNvSpPr/>
            <p:nvPr/>
          </p:nvSpPr>
          <p:spPr>
            <a:xfrm>
              <a:off x="13185763" y="1833383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1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153" name="Google Shape;153;p1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3"/>
          <p:cNvSpPr txBox="1"/>
          <p:nvPr>
            <p:ph type="title"/>
          </p:nvPr>
        </p:nvSpPr>
        <p:spPr>
          <a:xfrm>
            <a:off x="913750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13"/>
          <p:cNvSpPr txBox="1"/>
          <p:nvPr>
            <p:ph idx="2" type="title"/>
          </p:nvPr>
        </p:nvSpPr>
        <p:spPr>
          <a:xfrm>
            <a:off x="9587425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13"/>
          <p:cNvSpPr txBox="1"/>
          <p:nvPr>
            <p:ph idx="1" type="body"/>
          </p:nvPr>
        </p:nvSpPr>
        <p:spPr>
          <a:xfrm>
            <a:off x="155560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58" name="Google Shape;158;p13"/>
          <p:cNvSpPr txBox="1"/>
          <p:nvPr>
            <p:ph idx="3" type="body"/>
          </p:nvPr>
        </p:nvSpPr>
        <p:spPr>
          <a:xfrm>
            <a:off x="1023625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59" name="Google Shape;159;p13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2891">
          <p15:clr>
            <a:srgbClr val="FA7B17"/>
          </p15:clr>
        </p15:guide>
        <p15:guide id="3" pos="980">
          <p15:clr>
            <a:srgbClr val="FA7B17"/>
          </p15:clr>
        </p15:guide>
        <p15:guide id="4" pos="5076">
          <p15:clr>
            <a:srgbClr val="FA7B17"/>
          </p15:clr>
        </p15:guide>
        <p15:guide id="5" pos="6444">
          <p15:clr>
            <a:srgbClr val="FA7B17"/>
          </p15:clr>
        </p15:guide>
        <p15:guide id="6" pos="10540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6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 bullets2">
  <p:cSld name="CUSTOM_2_1_1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/>
          <p:nvPr/>
        </p:nvSpPr>
        <p:spPr>
          <a:xfrm>
            <a:off x="0" y="0"/>
            <a:ext cx="87003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 txBox="1"/>
          <p:nvPr>
            <p:ph type="title"/>
          </p:nvPr>
        </p:nvSpPr>
        <p:spPr>
          <a:xfrm>
            <a:off x="913950" y="5136100"/>
            <a:ext cx="6524700" cy="3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4" name="Google Shape;164;p15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es">
  <p:cSld name="CUSTOM_9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12801800" y="0"/>
            <a:ext cx="5486400" cy="1035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" name="Google Shape;3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51800" y="1136412"/>
            <a:ext cx="8674725" cy="1226927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grpSp>
        <p:nvGrpSpPr>
          <p:cNvPr id="32" name="Google Shape;32;p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3" name="Google Shape;33;p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915975" y="4230000"/>
            <a:ext cx="77865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665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3">
    <p:bg>
      <p:bgPr>
        <a:solidFill>
          <a:srgbClr val="000000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4"/>
          <p:cNvGrpSpPr/>
          <p:nvPr/>
        </p:nvGrpSpPr>
        <p:grpSpPr>
          <a:xfrm>
            <a:off x="913788" y="895700"/>
            <a:ext cx="2251983" cy="179993"/>
            <a:chOff x="4935498" y="1642212"/>
            <a:chExt cx="2734980" cy="217042"/>
          </a:xfrm>
        </p:grpSpPr>
        <p:sp>
          <p:nvSpPr>
            <p:cNvPr id="38" name="Google Shape;38;p4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50" name="Google Shape;50;p4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2" name="Google Shape;52;p4"/>
          <p:cNvCxnSpPr>
            <a:stCxn id="51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" name="Google Shape;53;p4"/>
          <p:cNvCxnSpPr>
            <a:stCxn id="51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4" name="Google Shape;5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3900" y="7899887"/>
            <a:ext cx="4357647" cy="177242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4"/>
          <p:cNvSpPr txBox="1"/>
          <p:nvPr>
            <p:ph type="title"/>
          </p:nvPr>
        </p:nvSpPr>
        <p:spPr>
          <a:xfrm>
            <a:off x="992325" y="3539250"/>
            <a:ext cx="93939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">
  <p:cSld name="CUSTOM_5">
    <p:bg>
      <p:bgPr>
        <a:solidFill>
          <a:schemeClr val="accent3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8" name="Google Shape;58;p5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5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0" name="Google Shape;60;p5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5"/>
          <p:cNvCxnSpPr>
            <a:stCxn id="59" idx="2"/>
            <a:endCxn id="57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5"/>
          <p:cNvSpPr/>
          <p:nvPr/>
        </p:nvSpPr>
        <p:spPr>
          <a:xfrm>
            <a:off x="-2164695" y="4114800"/>
            <a:ext cx="49098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 txBox="1"/>
          <p:nvPr>
            <p:ph type="title"/>
          </p:nvPr>
        </p:nvSpPr>
        <p:spPr>
          <a:xfrm>
            <a:off x="368050" y="4185300"/>
            <a:ext cx="184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5"/>
          <p:cNvSpPr txBox="1"/>
          <p:nvPr>
            <p:ph idx="2" type="title"/>
          </p:nvPr>
        </p:nvSpPr>
        <p:spPr>
          <a:xfrm>
            <a:off x="3238800" y="4185300"/>
            <a:ext cx="101010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Font typeface="Montserrat"/>
              <a:buNone/>
              <a:defRPr sz="7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204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USTOM_6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/>
          <p:nvPr/>
        </p:nvSpPr>
        <p:spPr>
          <a:xfrm>
            <a:off x="10042600" y="-66650"/>
            <a:ext cx="8247600" cy="10186500"/>
          </a:xfrm>
          <a:prstGeom prst="rect">
            <a:avLst/>
          </a:prstGeom>
          <a:solidFill>
            <a:srgbClr val="8A6D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86800" y="3589300"/>
            <a:ext cx="5679700" cy="534650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6"/>
          <p:cNvSpPr/>
          <p:nvPr/>
        </p:nvSpPr>
        <p:spPr>
          <a:xfrm rot="10800000">
            <a:off x="426739" y="5273475"/>
            <a:ext cx="3636000" cy="3636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9" name="Google Shape;69;p6"/>
          <p:cNvCxnSpPr>
            <a:stCxn id="68" idx="2"/>
          </p:cNvCxnSpPr>
          <p:nvPr/>
        </p:nvCxnSpPr>
        <p:spPr>
          <a:xfrm rot="10800000">
            <a:off x="426739" y="-18525"/>
            <a:ext cx="0" cy="7110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6"/>
          <p:cNvSpPr/>
          <p:nvPr/>
        </p:nvSpPr>
        <p:spPr>
          <a:xfrm flipH="1" rot="-5400000">
            <a:off x="9518500" y="1515275"/>
            <a:ext cx="167100" cy="173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1" name="Google Shape;71;p6"/>
          <p:cNvCxnSpPr>
            <a:stCxn id="68" idx="0"/>
          </p:cNvCxnSpPr>
          <p:nvPr/>
        </p:nvCxnSpPr>
        <p:spPr>
          <a:xfrm>
            <a:off x="2244739" y="8909475"/>
            <a:ext cx="16026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6"/>
          <p:cNvSpPr txBox="1"/>
          <p:nvPr>
            <p:ph type="title"/>
          </p:nvPr>
        </p:nvSpPr>
        <p:spPr>
          <a:xfrm>
            <a:off x="1828850" y="1354200"/>
            <a:ext cx="6871500" cy="57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" type="subTitle"/>
          </p:nvPr>
        </p:nvSpPr>
        <p:spPr>
          <a:xfrm>
            <a:off x="1828850" y="7700300"/>
            <a:ext cx="6748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065">
          <p15:clr>
            <a:srgbClr val="FA7B17"/>
          </p15:clr>
        </p15:guide>
        <p15:guide id="2" pos="1152">
          <p15:clr>
            <a:srgbClr val="FA7B17"/>
          </p15:clr>
        </p15:guide>
        <p15:guide id="3" orient="horz" pos="446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">
  <p:cSld name="CUSTOM_4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 flipH="1" rot="10800000">
            <a:off x="913800" y="2099700"/>
            <a:ext cx="12764100" cy="715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6" name="Google Shape;76;p7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7" name="Google Shape;77;p7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7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9" name="Google Shape;79;p7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7"/>
          <p:cNvCxnSpPr>
            <a:stCxn id="78" idx="2"/>
            <a:endCxn id="76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1" name="Google Shape;8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29344" y="5143500"/>
            <a:ext cx="4573268" cy="4306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p7"/>
          <p:cNvGrpSpPr/>
          <p:nvPr/>
        </p:nvGrpSpPr>
        <p:grpSpPr>
          <a:xfrm>
            <a:off x="913750" y="1236863"/>
            <a:ext cx="5343086" cy="845821"/>
            <a:chOff x="913750" y="1236863"/>
            <a:chExt cx="5343086" cy="845821"/>
          </a:xfrm>
        </p:grpSpPr>
        <p:sp>
          <p:nvSpPr>
            <p:cNvPr id="83" name="Google Shape;83;p7"/>
            <p:cNvSpPr/>
            <p:nvPr/>
          </p:nvSpPr>
          <p:spPr>
            <a:xfrm rot="-5400000">
              <a:off x="1596850" y="553885"/>
              <a:ext cx="845700" cy="2211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3996936" y="1236867"/>
              <a:ext cx="2259900" cy="8457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5493646" y="1376867"/>
              <a:ext cx="565800" cy="56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3151108" y="1236863"/>
              <a:ext cx="845700" cy="8457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7"/>
          <p:cNvSpPr txBox="1"/>
          <p:nvPr>
            <p:ph idx="1" type="subTitle"/>
          </p:nvPr>
        </p:nvSpPr>
        <p:spPr>
          <a:xfrm>
            <a:off x="2414625" y="4266950"/>
            <a:ext cx="93753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">
  <p:cSld name="CUSTOM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8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90" name="Google Shape;90;p8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8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3" name="Google Shape;93;p8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94" name="Google Shape;94;p8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95" name="Google Shape;95;p8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96" name="Google Shape;96;p8"/>
          <p:cNvSpPr txBox="1"/>
          <p:nvPr>
            <p:ph idx="2" type="body"/>
          </p:nvPr>
        </p:nvSpPr>
        <p:spPr>
          <a:xfrm>
            <a:off x="958742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CUSTOM_10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9"/>
          <p:cNvGrpSpPr/>
          <p:nvPr/>
        </p:nvGrpSpPr>
        <p:grpSpPr>
          <a:xfrm flipH="1">
            <a:off x="1816364" y="2053175"/>
            <a:ext cx="16506008" cy="8224500"/>
            <a:chOff x="376006" y="684875"/>
            <a:chExt cx="16506008" cy="8224500"/>
          </a:xfrm>
        </p:grpSpPr>
        <p:sp>
          <p:nvSpPr>
            <p:cNvPr id="99" name="Google Shape;99;p9"/>
            <p:cNvSpPr/>
            <p:nvPr/>
          </p:nvSpPr>
          <p:spPr>
            <a:xfrm>
              <a:off x="13246014" y="684875"/>
              <a:ext cx="3636000" cy="3636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00" name="Google Shape;100;p9"/>
            <p:cNvCxnSpPr/>
            <p:nvPr/>
          </p:nvCxnSpPr>
          <p:spPr>
            <a:xfrm rot="10800000">
              <a:off x="376006" y="684875"/>
              <a:ext cx="147162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" name="Google Shape;101;p9"/>
            <p:cNvCxnSpPr>
              <a:stCxn id="99" idx="2"/>
            </p:cNvCxnSpPr>
            <p:nvPr/>
          </p:nvCxnSpPr>
          <p:spPr>
            <a:xfrm>
              <a:off x="16882014" y="2502875"/>
              <a:ext cx="0" cy="64065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2" name="Google Shape;102;p9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3" name="Google Shape;103;p9"/>
          <p:cNvSpPr txBox="1"/>
          <p:nvPr>
            <p:ph idx="1" type="body"/>
          </p:nvPr>
        </p:nvSpPr>
        <p:spPr>
          <a:xfrm>
            <a:off x="3657650" y="5906375"/>
            <a:ext cx="50427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4" name="Google Shape;104;p9"/>
          <p:cNvSpPr txBox="1"/>
          <p:nvPr>
            <p:ph idx="2" type="body"/>
          </p:nvPr>
        </p:nvSpPr>
        <p:spPr>
          <a:xfrm>
            <a:off x="9587425" y="3759025"/>
            <a:ext cx="77865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5" name="Google Shape;105;p9"/>
          <p:cNvSpPr txBox="1"/>
          <p:nvPr>
            <p:ph type="title"/>
          </p:nvPr>
        </p:nvSpPr>
        <p:spPr>
          <a:xfrm>
            <a:off x="3657650" y="3759025"/>
            <a:ext cx="50427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304">
          <p15:clr>
            <a:srgbClr val="FA7B17"/>
          </p15:clr>
        </p15:guide>
        <p15:guide id="2" orient="horz" pos="2368">
          <p15:clr>
            <a:srgbClr val="FA7B17"/>
          </p15:clr>
        </p15:guide>
        <p15:guide id="3" orient="horz" pos="3721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1">
  <p:cSld name="CUSTOM_7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9" name="Google Shape;109;p10"/>
          <p:cNvSpPr txBox="1"/>
          <p:nvPr>
            <p:ph type="title"/>
          </p:nvPr>
        </p:nvSpPr>
        <p:spPr>
          <a:xfrm>
            <a:off x="923075" y="3340600"/>
            <a:ext cx="5477700" cy="3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4479">
          <p15:clr>
            <a:srgbClr val="FA7B17"/>
          </p15:clr>
        </p15:guide>
        <p15:guide id="3" pos="403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7" name="Google Shape;7;p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0">
          <p15:clr>
            <a:srgbClr val="EA4335"/>
          </p15:clr>
        </p15:guide>
        <p15:guide id="2" pos="5480">
          <p15:clr>
            <a:srgbClr val="EA4335"/>
          </p15:clr>
        </p15:guide>
        <p15:guide id="3" pos="576">
          <p15:clr>
            <a:srgbClr val="EA4335"/>
          </p15:clr>
        </p15:guide>
        <p15:guide id="4" pos="10944">
          <p15:clr>
            <a:srgbClr val="EA4335"/>
          </p15:clr>
        </p15:guide>
        <p15:guide id="5" orient="horz" pos="850">
          <p15:clr>
            <a:srgbClr val="EA4335"/>
          </p15:clr>
        </p15:guide>
        <p15:guide id="6" orient="horz" pos="5953">
          <p15:clr>
            <a:srgbClr val="EA4335"/>
          </p15:clr>
        </p15:guide>
        <p15:guide id="7" pos="6039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pp.mural.co/invitation/mural/paolaruiz2938/1684462062000?sender=uae9f9e801fa6871a96608547&amp;key=1da1c200-725c-4bfc-8333-e7fb37a52c06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pp.mural.co/invitation/mural/paolaruiz2938/1684462062000?sender=uae9f9e801fa6871a96608547&amp;key=1da1c200-725c-4bfc-8333-e7fb37a52c06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app.mural.co/invitation/mural/paolaruiz2938/1684462062000?sender=uae9f9e801fa6871a96608547&amp;key=1da1c200-725c-4bfc-8333-e7fb37a52c06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type="title"/>
          </p:nvPr>
        </p:nvSpPr>
        <p:spPr>
          <a:xfrm>
            <a:off x="12993800" y="632200"/>
            <a:ext cx="4592700" cy="1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Bitácora</a:t>
            </a:r>
            <a:endParaRPr/>
          </a:p>
        </p:txBody>
      </p:sp>
      <p:pic>
        <p:nvPicPr>
          <p:cNvPr id="170" name="Google Shape;170;p16"/>
          <p:cNvPicPr preferRelativeResize="0"/>
          <p:nvPr/>
        </p:nvPicPr>
        <p:blipFill rotWithShape="1">
          <a:blip r:embed="rId3">
            <a:alphaModFix/>
          </a:blip>
          <a:srcRect b="0" l="83832" r="-4258" t="0"/>
          <a:stretch/>
        </p:blipFill>
        <p:spPr>
          <a:xfrm>
            <a:off x="16334275" y="1980175"/>
            <a:ext cx="2471198" cy="83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"/>
          <p:cNvSpPr txBox="1"/>
          <p:nvPr>
            <p:ph type="title"/>
          </p:nvPr>
        </p:nvSpPr>
        <p:spPr>
          <a:xfrm>
            <a:off x="913950" y="2487075"/>
            <a:ext cx="4877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BF9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Daily meeting</a:t>
            </a:r>
            <a:endParaRPr sz="5000">
              <a:solidFill>
                <a:srgbClr val="BF9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4" name="Google Shape;344;p25"/>
          <p:cNvSpPr/>
          <p:nvPr/>
        </p:nvSpPr>
        <p:spPr>
          <a:xfrm>
            <a:off x="772838" y="4472050"/>
            <a:ext cx="48777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5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5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47" name="Google Shape;347;p25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5"/>
          <p:cNvSpPr txBox="1"/>
          <p:nvPr/>
        </p:nvSpPr>
        <p:spPr>
          <a:xfrm>
            <a:off x="1161299" y="5177450"/>
            <a:ext cx="4247700" cy="4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Paula Andrea Hernández Aguilar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Paola Ruiz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Maria de las Mercedes Bakker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Dayana Domínguez Solano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Facundo Ledezma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Juan José Córdoba paredes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Angela Estela Rubio Porras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John James Mosquera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49" name="Google Shape;349;p25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50" name="Google Shape;350;p25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17/05/2022</a:t>
            </a:r>
            <a:endParaRPr b="1" sz="1800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351" name="Google Shape;3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7899" y="167700"/>
            <a:ext cx="2797201" cy="156505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5"/>
          <p:cNvSpPr/>
          <p:nvPr/>
        </p:nvSpPr>
        <p:spPr>
          <a:xfrm>
            <a:off x="15857250" y="892832"/>
            <a:ext cx="1139100" cy="169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5"/>
          <p:cNvSpPr/>
          <p:nvPr/>
        </p:nvSpPr>
        <p:spPr>
          <a:xfrm>
            <a:off x="6272725" y="1805050"/>
            <a:ext cx="11101200" cy="80784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5"/>
          <p:cNvSpPr/>
          <p:nvPr/>
        </p:nvSpPr>
        <p:spPr>
          <a:xfrm>
            <a:off x="5964650" y="1411575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5"/>
          <p:cNvSpPr txBox="1"/>
          <p:nvPr/>
        </p:nvSpPr>
        <p:spPr>
          <a:xfrm>
            <a:off x="6433250" y="15953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Minuta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56" name="Google Shape;356;p25"/>
          <p:cNvSpPr txBox="1"/>
          <p:nvPr/>
        </p:nvSpPr>
        <p:spPr>
          <a:xfrm>
            <a:off x="6741001" y="4276938"/>
            <a:ext cx="4806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Mercedes Bakker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Test con las API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Resultados del back para probar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57" name="Google Shape;357;p25"/>
          <p:cNvSpPr txBox="1"/>
          <p:nvPr/>
        </p:nvSpPr>
        <p:spPr>
          <a:xfrm>
            <a:off x="11820176" y="2300775"/>
            <a:ext cx="5514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Paula Hernandez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Presentación para el Sprint I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58" name="Google Shape;358;p25"/>
          <p:cNvSpPr txBox="1"/>
          <p:nvPr/>
        </p:nvSpPr>
        <p:spPr>
          <a:xfrm>
            <a:off x="6741000" y="2300775"/>
            <a:ext cx="49077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Dayana D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Subir imagenes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Técnicamente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 es dificil encontrar la forma de subirlo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59" name="Google Shape;359;p25"/>
          <p:cNvSpPr txBox="1"/>
          <p:nvPr/>
        </p:nvSpPr>
        <p:spPr>
          <a:xfrm>
            <a:off x="11859925" y="4042224"/>
            <a:ext cx="54345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Facundo L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Agregar nuevas entidades, ya con funcionamiento completo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-Ninguno de momento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60" name="Google Shape;360;p25"/>
          <p:cNvSpPr txBox="1"/>
          <p:nvPr/>
        </p:nvSpPr>
        <p:spPr>
          <a:xfrm>
            <a:off x="11820175" y="6173888"/>
            <a:ext cx="54345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John M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Formulario para envío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61" name="Google Shape;361;p25"/>
          <p:cNvSpPr txBox="1"/>
          <p:nvPr/>
        </p:nvSpPr>
        <p:spPr>
          <a:xfrm>
            <a:off x="6741000" y="6173888"/>
            <a:ext cx="54345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Paola Ruiz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Esperando conexión para testear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No, esperando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62" name="Google Shape;362;p25"/>
          <p:cNvSpPr txBox="1"/>
          <p:nvPr/>
        </p:nvSpPr>
        <p:spPr>
          <a:xfrm>
            <a:off x="6619975" y="8017563"/>
            <a:ext cx="54345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Juan Jose Cordoba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Terminando responsive y agregando botones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63" name="Google Shape;363;p25"/>
          <p:cNvSpPr txBox="1"/>
          <p:nvPr/>
        </p:nvSpPr>
        <p:spPr>
          <a:xfrm>
            <a:off x="11820175" y="8036988"/>
            <a:ext cx="54345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Angela Rubio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Actualizando CSS del form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/>
          <p:nvPr/>
        </p:nvSpPr>
        <p:spPr>
          <a:xfrm>
            <a:off x="795125" y="4464550"/>
            <a:ext cx="48777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6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71" name="Google Shape;371;p26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6"/>
          <p:cNvSpPr/>
          <p:nvPr/>
        </p:nvSpPr>
        <p:spPr>
          <a:xfrm>
            <a:off x="6436250" y="4464550"/>
            <a:ext cx="11101200" cy="17361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6"/>
          <p:cNvSpPr/>
          <p:nvPr/>
        </p:nvSpPr>
        <p:spPr>
          <a:xfrm>
            <a:off x="6090725" y="4193375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6"/>
          <p:cNvSpPr txBox="1"/>
          <p:nvPr/>
        </p:nvSpPr>
        <p:spPr>
          <a:xfrm>
            <a:off x="6559325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Dinámica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75" name="Google Shape;375;p26"/>
          <p:cNvSpPr txBox="1"/>
          <p:nvPr/>
        </p:nvSpPr>
        <p:spPr>
          <a:xfrm>
            <a:off x="6860150" y="5114250"/>
            <a:ext cx="98964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📌Link a la herramienta: </a:t>
            </a:r>
            <a:r>
              <a:rPr lang="fr" sz="1300" u="sng">
                <a:solidFill>
                  <a:srgbClr val="1155CC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https://app.mural.co/invitation/mural/paolaruiz2938/1684462062000?sender=uae9f9e801fa6871a96608547&amp;key=1da1c200-725c-4bfc-8333-e7fb37a52c06</a:t>
            </a:r>
            <a:endParaRPr sz="18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76" name="Google Shape;376;p26"/>
          <p:cNvSpPr/>
          <p:nvPr/>
        </p:nvSpPr>
        <p:spPr>
          <a:xfrm>
            <a:off x="6436250" y="6572715"/>
            <a:ext cx="11101200" cy="26862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6"/>
          <p:cNvSpPr/>
          <p:nvPr/>
        </p:nvSpPr>
        <p:spPr>
          <a:xfrm>
            <a:off x="6090725" y="6301513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6"/>
          <p:cNvSpPr txBox="1"/>
          <p:nvPr/>
        </p:nvSpPr>
        <p:spPr>
          <a:xfrm>
            <a:off x="6559325" y="6485263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Accionables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79" name="Google Shape;379;p26"/>
          <p:cNvSpPr txBox="1"/>
          <p:nvPr/>
        </p:nvSpPr>
        <p:spPr>
          <a:xfrm>
            <a:off x="6860150" y="7222388"/>
            <a:ext cx="102534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latin typeface="Archivo"/>
                <a:ea typeface="Archivo"/>
                <a:cs typeface="Archivo"/>
                <a:sym typeface="Archivo"/>
              </a:rPr>
              <a:t>🏃‍♂️ Resumen de acciones:</a:t>
            </a:r>
            <a:endParaRPr b="1"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Colaborar </a:t>
            </a: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más</a:t>
            </a: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 entre áreas cuando quedan cosas pendientes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Unificar el idioma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Asignación de responsabilidades por área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80" name="Google Shape;380;p26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81" name="Google Shape;381;p26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18</a:t>
            </a: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/05/2023</a:t>
            </a:r>
            <a:endParaRPr b="1" sz="1800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82" name="Google Shape;382;p26"/>
          <p:cNvSpPr txBox="1"/>
          <p:nvPr>
            <p:ph type="title"/>
          </p:nvPr>
        </p:nvSpPr>
        <p:spPr>
          <a:xfrm>
            <a:off x="913950" y="2487075"/>
            <a:ext cx="7687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BF9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Retrospectiva sprint 1</a:t>
            </a:r>
            <a:endParaRPr sz="5000">
              <a:solidFill>
                <a:srgbClr val="BF9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383" name="Google Shape;383;p26"/>
          <p:cNvGrpSpPr/>
          <p:nvPr/>
        </p:nvGrpSpPr>
        <p:grpSpPr>
          <a:xfrm>
            <a:off x="15801428" y="1344234"/>
            <a:ext cx="1512885" cy="1088735"/>
            <a:chOff x="14208457" y="1769998"/>
            <a:chExt cx="2436599" cy="1753480"/>
          </a:xfrm>
        </p:grpSpPr>
        <p:pic>
          <p:nvPicPr>
            <p:cNvPr id="384" name="Google Shape;384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208457" y="1769998"/>
              <a:ext cx="2436599" cy="1753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6"/>
            <p:cNvSpPr/>
            <p:nvPr/>
          </p:nvSpPr>
          <p:spPr>
            <a:xfrm>
              <a:off x="15263024" y="2164148"/>
              <a:ext cx="1023000" cy="10230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6" name="Google Shape;38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14766" y="0"/>
            <a:ext cx="1662233" cy="173602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6"/>
          <p:cNvSpPr txBox="1"/>
          <p:nvPr/>
        </p:nvSpPr>
        <p:spPr>
          <a:xfrm>
            <a:off x="1110125" y="5448700"/>
            <a:ext cx="4247700" cy="25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Paula Andrea Hernández Aguilar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Paola Ruiz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Maria de las Mercedes Bakker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Dayana Domínguez Solano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Facundo Ledezma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Juan José Córdoba paredes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Angela Estela Rubio Porras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John James Mosquera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7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93" name="Google Shape;393;p27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p27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95" name="Google Shape;395;p27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27"/>
          <p:cNvCxnSpPr>
            <a:stCxn id="394" idx="2"/>
            <a:endCxn id="392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7" name="Google Shape;397;p27"/>
          <p:cNvPicPr preferRelativeResize="0"/>
          <p:nvPr/>
        </p:nvPicPr>
        <p:blipFill rotWithShape="1">
          <a:blip r:embed="rId3">
            <a:alphaModFix/>
          </a:blip>
          <a:srcRect b="0" l="0" r="0" t="59399"/>
          <a:stretch/>
        </p:blipFill>
        <p:spPr>
          <a:xfrm>
            <a:off x="3791250" y="3896599"/>
            <a:ext cx="10705498" cy="29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7"/>
          <p:cNvSpPr/>
          <p:nvPr/>
        </p:nvSpPr>
        <p:spPr>
          <a:xfrm>
            <a:off x="-573376" y="5020200"/>
            <a:ext cx="56256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7"/>
          <p:cNvSpPr txBox="1"/>
          <p:nvPr/>
        </p:nvSpPr>
        <p:spPr>
          <a:xfrm>
            <a:off x="428450" y="5166900"/>
            <a:ext cx="107055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Sprint 2</a:t>
            </a:r>
            <a:endParaRPr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8"/>
          <p:cNvSpPr txBox="1"/>
          <p:nvPr>
            <p:ph type="title"/>
          </p:nvPr>
        </p:nvSpPr>
        <p:spPr>
          <a:xfrm>
            <a:off x="913950" y="2487075"/>
            <a:ext cx="3633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BF9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Planning</a:t>
            </a:r>
            <a:endParaRPr sz="5000">
              <a:solidFill>
                <a:srgbClr val="BF9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5" name="Google Shape;405;p28"/>
          <p:cNvSpPr/>
          <p:nvPr/>
        </p:nvSpPr>
        <p:spPr>
          <a:xfrm>
            <a:off x="795125" y="4464550"/>
            <a:ext cx="48777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8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8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08" name="Google Shape;408;p28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8"/>
          <p:cNvSpPr txBox="1"/>
          <p:nvPr/>
        </p:nvSpPr>
        <p:spPr>
          <a:xfrm>
            <a:off x="1161299" y="5177450"/>
            <a:ext cx="4247700" cy="4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Paula Andrea Hernández Aguilar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Paola Ruiz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Maria de las Mercedes Bakker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Dayana Domínguez Solano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Facundo Ledezma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Juan José Córdoba paredes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Angela Estela Rubio Porras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John James Mosquera</a:t>
            </a:r>
            <a:endParaRPr sz="29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6766475" y="1626625"/>
            <a:ext cx="11101200" cy="72555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8"/>
          <p:cNvSpPr/>
          <p:nvPr/>
        </p:nvSpPr>
        <p:spPr>
          <a:xfrm>
            <a:off x="6090725" y="1064875"/>
            <a:ext cx="3312900" cy="769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8"/>
          <p:cNvSpPr txBox="1"/>
          <p:nvPr/>
        </p:nvSpPr>
        <p:spPr>
          <a:xfrm>
            <a:off x="6559325" y="12726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Sprint Backlog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graphicFrame>
        <p:nvGraphicFramePr>
          <p:cNvPr id="413" name="Google Shape;413;p28"/>
          <p:cNvGraphicFramePr/>
          <p:nvPr/>
        </p:nvGraphicFramePr>
        <p:xfrm>
          <a:off x="6766475" y="20825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{9DADAF7D-560B-4DBA-BDB5-BD45ED8BC56B}</a:tableStyleId>
              </a:tblPr>
              <a:tblGrid>
                <a:gridCol w="6175200"/>
                <a:gridCol w="1697525"/>
                <a:gridCol w="2545825"/>
              </a:tblGrid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Historia de usuario - pendientes sprint 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C0C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Estimación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C0C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Responsable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C0C0C"/>
                    </a:solidFill>
                  </a:tcPr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highlight>
                            <a:srgbClr val="B6D7A8"/>
                          </a:highlight>
                        </a:rPr>
                        <a:t>pagina principal -  click en el logo y que recargue la </a:t>
                      </a:r>
                      <a:r>
                        <a:rPr lang="fr">
                          <a:highlight>
                            <a:srgbClr val="B6D7A8"/>
                          </a:highlight>
                        </a:rPr>
                        <a:t>página</a:t>
                      </a:r>
                      <a:endParaRPr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Ya está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highlight>
                            <a:srgbClr val="B6D7A8"/>
                          </a:highlight>
                        </a:rPr>
                        <a:t>aplicar la funcionalidad - traer al front la funcionalidad de modificar y eliminar </a:t>
                      </a:r>
                      <a:r>
                        <a:rPr lang="fr">
                          <a:highlight>
                            <a:srgbClr val="B6D7A8"/>
                          </a:highlight>
                        </a:rPr>
                        <a:t>producto</a:t>
                      </a:r>
                      <a:endParaRPr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juan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highlight>
                            <a:srgbClr val="B6D7A8"/>
                          </a:highlight>
                        </a:rPr>
                        <a:t>modificar las letras en bold para resaltar</a:t>
                      </a:r>
                      <a:endParaRPr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ya está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highlight>
                            <a:srgbClr val="B6D7A8"/>
                          </a:highlight>
                        </a:rPr>
                        <a:t>signo $ en el precio</a:t>
                      </a:r>
                      <a:endParaRPr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highlight>
                            <a:srgbClr val="B6D7A8"/>
                          </a:highlight>
                        </a:rPr>
                        <a:t>alerta exito para el front</a:t>
                      </a:r>
                      <a:endParaRPr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highlight>
                            <a:srgbClr val="B6D7A8"/>
                          </a:highlight>
                        </a:rPr>
                        <a:t>cambiar idioma español front</a:t>
                      </a:r>
                      <a:endParaRPr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paula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4" name="Google Shape;414;p28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15" name="Google Shape;415;p28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23</a:t>
            </a: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/05/2023</a:t>
            </a:r>
            <a:endParaRPr b="1" sz="1800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16" name="Google Shape;416;p28"/>
          <p:cNvSpPr/>
          <p:nvPr/>
        </p:nvSpPr>
        <p:spPr>
          <a:xfrm>
            <a:off x="16343800" y="217953"/>
            <a:ext cx="1755300" cy="1206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8"/>
          <p:cNvSpPr/>
          <p:nvPr/>
        </p:nvSpPr>
        <p:spPr>
          <a:xfrm rot="5400000">
            <a:off x="17052843" y="611431"/>
            <a:ext cx="486300" cy="420600"/>
          </a:xfrm>
          <a:prstGeom prst="triangle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8"/>
          <p:cNvSpPr/>
          <p:nvPr/>
        </p:nvSpPr>
        <p:spPr>
          <a:xfrm>
            <a:off x="15327245" y="937873"/>
            <a:ext cx="1299300" cy="4863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8"/>
          <p:cNvSpPr/>
          <p:nvPr/>
        </p:nvSpPr>
        <p:spPr>
          <a:xfrm>
            <a:off x="16162561" y="1047565"/>
            <a:ext cx="325200" cy="325200"/>
          </a:xfrm>
          <a:prstGeom prst="ellipse">
            <a:avLst/>
          </a:prstGeom>
          <a:solidFill>
            <a:srgbClr val="BF9000"/>
          </a:solidFill>
          <a:ln cap="flat" cmpd="sng" w="9525">
            <a:solidFill>
              <a:srgbClr val="ABB4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9"/>
          <p:cNvSpPr txBox="1"/>
          <p:nvPr>
            <p:ph type="title"/>
          </p:nvPr>
        </p:nvSpPr>
        <p:spPr>
          <a:xfrm>
            <a:off x="913750" y="2461425"/>
            <a:ext cx="3633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BF9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Planning</a:t>
            </a:r>
            <a:endParaRPr sz="5000">
              <a:solidFill>
                <a:srgbClr val="BF9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5" name="Google Shape;425;p29"/>
          <p:cNvSpPr/>
          <p:nvPr/>
        </p:nvSpPr>
        <p:spPr>
          <a:xfrm>
            <a:off x="795125" y="4464550"/>
            <a:ext cx="48777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9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9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28" name="Google Shape;428;p29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9"/>
          <p:cNvSpPr txBox="1"/>
          <p:nvPr/>
        </p:nvSpPr>
        <p:spPr>
          <a:xfrm>
            <a:off x="1161299" y="5177450"/>
            <a:ext cx="4247700" cy="4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Paula Andrea Hernández Aguilar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Paola Ruiz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Maria de las Mercedes Bakker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Dayana Domínguez Solano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Facundo Ledezma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Juan José Córdoba paredes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Angela Estela Rubio Porras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John James Mosquera</a:t>
            </a:r>
            <a:endParaRPr sz="29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30" name="Google Shape;430;p29"/>
          <p:cNvSpPr/>
          <p:nvPr/>
        </p:nvSpPr>
        <p:spPr>
          <a:xfrm>
            <a:off x="6425150" y="857125"/>
            <a:ext cx="11101200" cy="84015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9"/>
          <p:cNvSpPr/>
          <p:nvPr/>
        </p:nvSpPr>
        <p:spPr>
          <a:xfrm>
            <a:off x="6090725" y="295375"/>
            <a:ext cx="3312900" cy="769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9"/>
          <p:cNvSpPr txBox="1"/>
          <p:nvPr/>
        </p:nvSpPr>
        <p:spPr>
          <a:xfrm>
            <a:off x="6559325" y="503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Sprint Backlog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graphicFrame>
        <p:nvGraphicFramePr>
          <p:cNvPr id="433" name="Google Shape;433;p29"/>
          <p:cNvGraphicFramePr/>
          <p:nvPr/>
        </p:nvGraphicFramePr>
        <p:xfrm>
          <a:off x="6766475" y="12728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{9DADAF7D-560B-4DBA-BDB5-BD45ED8BC56B}</a:tableStyleId>
              </a:tblPr>
              <a:tblGrid>
                <a:gridCol w="6624850"/>
                <a:gridCol w="1247875"/>
                <a:gridCol w="2545825"/>
              </a:tblGrid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Historia de usuario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C0C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Estimación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C0C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Responsable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C0C0C"/>
                    </a:solidFill>
                  </a:tcPr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9. </a:t>
                      </a:r>
                      <a:r>
                        <a:rPr lang="fr">
                          <a:highlight>
                            <a:srgbClr val="F6B26B"/>
                          </a:highlight>
                        </a:rPr>
                        <a:t>Registrar usuario - validación de tipos de datos</a:t>
                      </a:r>
                      <a:r>
                        <a:rPr lang="fr"/>
                        <a:t> / Conectar con el back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John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9. </a:t>
                      </a:r>
                      <a:r>
                        <a:rPr lang="fr">
                          <a:highlight>
                            <a:srgbClr val="F6B26B"/>
                          </a:highlight>
                        </a:rPr>
                        <a:t>Registrar usuario - verificación de credenciales</a:t>
                      </a:r>
                      <a:endParaRPr>
                        <a:highlight>
                          <a:srgbClr val="F6B26B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Juan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9. </a:t>
                      </a:r>
                      <a:r>
                        <a:rPr lang="fr">
                          <a:highlight>
                            <a:srgbClr val="B6D7A8"/>
                          </a:highlight>
                        </a:rPr>
                        <a:t>Registrar usuario - guardar información desde el back</a:t>
                      </a:r>
                      <a:endParaRPr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Dayana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10. </a:t>
                      </a:r>
                      <a:r>
                        <a:rPr lang="fr">
                          <a:highlight>
                            <a:srgbClr val="B6D7A8"/>
                          </a:highlight>
                        </a:rPr>
                        <a:t>Identificación de usuario - validación de campos que usuario y contraseña coincidan</a:t>
                      </a:r>
                      <a:endParaRPr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Dayana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highlight>
                            <a:srgbClr val="F6B26B"/>
                          </a:highlight>
                        </a:rPr>
                        <a:t>10. Identificación de usuario - mostrar mensaje de error / está en back falta front</a:t>
                      </a:r>
                      <a:endParaRPr>
                        <a:highlight>
                          <a:srgbClr val="F6B26B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Angela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10. </a:t>
                      </a:r>
                      <a:r>
                        <a:rPr lang="fr">
                          <a:highlight>
                            <a:srgbClr val="F6B26B"/>
                          </a:highlight>
                        </a:rPr>
                        <a:t>Identificación de usuario - vistas al </a:t>
                      </a:r>
                      <a:r>
                        <a:rPr lang="fr">
                          <a:highlight>
                            <a:srgbClr val="F6B26B"/>
                          </a:highlight>
                        </a:rPr>
                        <a:t>inciar</a:t>
                      </a:r>
                      <a:r>
                        <a:rPr lang="fr">
                          <a:highlight>
                            <a:srgbClr val="F6B26B"/>
                          </a:highlight>
                        </a:rPr>
                        <a:t> sesion</a:t>
                      </a:r>
                      <a:r>
                        <a:rPr lang="fr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Paula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11. </a:t>
                      </a:r>
                      <a:r>
                        <a:rPr lang="fr">
                          <a:highlight>
                            <a:srgbClr val="EA9999"/>
                          </a:highlight>
                        </a:rPr>
                        <a:t>cerrar sesión - login / logout</a:t>
                      </a:r>
                      <a:endParaRPr>
                        <a:highlight>
                          <a:srgbClr val="EA9999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Juan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15 . </a:t>
                      </a:r>
                      <a:r>
                        <a:rPr lang="fr">
                          <a:highlight>
                            <a:srgbClr val="B6D7A8"/>
                          </a:highlight>
                        </a:rPr>
                        <a:t>visualizar bloque imagenes - version desktop</a:t>
                      </a:r>
                      <a:endParaRPr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Angela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15 . </a:t>
                      </a:r>
                      <a:r>
                        <a:rPr lang="fr">
                          <a:highlight>
                            <a:srgbClr val="B6D7A8"/>
                          </a:highlight>
                        </a:rPr>
                        <a:t>visualizar bloque imágenes - responsive</a:t>
                      </a:r>
                      <a:endParaRPr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john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16.</a:t>
                      </a:r>
                      <a:r>
                        <a:rPr lang="fr">
                          <a:highlight>
                            <a:srgbClr val="B6D7A8"/>
                          </a:highlight>
                        </a:rPr>
                        <a:t> ver bloque de caracteristicas</a:t>
                      </a:r>
                      <a:endParaRPr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mechi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19.</a:t>
                      </a:r>
                      <a:r>
                        <a:rPr lang="fr">
                          <a:highlight>
                            <a:srgbClr val="F6B26B"/>
                          </a:highlight>
                        </a:rPr>
                        <a:t> Crear seccion de categorias </a:t>
                      </a:r>
                      <a:r>
                        <a:rPr lang="fr"/>
                        <a:t>/ falta que las </a:t>
                      </a:r>
                      <a:r>
                        <a:rPr lang="fr"/>
                        <a:t>imágenes</a:t>
                      </a:r>
                      <a:r>
                        <a:rPr lang="fr"/>
                        <a:t> se listen con el nombre de categoria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pao y pau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21. </a:t>
                      </a:r>
                      <a:r>
                        <a:rPr lang="fr">
                          <a:highlight>
                            <a:srgbClr val="B6D7A8"/>
                          </a:highlight>
                        </a:rPr>
                        <a:t>Categorizar productos</a:t>
                      </a:r>
                      <a:endParaRPr>
                        <a:highlight>
                          <a:srgbClr val="B6D7A8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Facu y pao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Implementar infraestructura - pipelines / de aqui a abajo no va en la presentacion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pendiente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highlight>
                            <a:srgbClr val="E06666"/>
                          </a:highlight>
                        </a:rPr>
                        <a:t>CI / CD</a:t>
                      </a:r>
                      <a:endParaRPr>
                        <a:highlight>
                          <a:srgbClr val="E06666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Facundo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testing exploratorio - no para la </a:t>
                      </a:r>
                      <a:r>
                        <a:rPr lang="fr"/>
                        <a:t>presentación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Mechi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casos de prueba manuales - ya esta el excel con las historias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paola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testing estatico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Mechi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4" name="Google Shape;434;p29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35" name="Google Shape;435;p29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23/05/2023</a:t>
            </a:r>
            <a:endParaRPr b="1" sz="1800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0"/>
          <p:cNvSpPr txBox="1"/>
          <p:nvPr>
            <p:ph type="title"/>
          </p:nvPr>
        </p:nvSpPr>
        <p:spPr>
          <a:xfrm>
            <a:off x="913950" y="2487075"/>
            <a:ext cx="4877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BF9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Daily meeting</a:t>
            </a:r>
            <a:endParaRPr sz="5000">
              <a:solidFill>
                <a:srgbClr val="BF9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1" name="Google Shape;441;p30"/>
          <p:cNvSpPr/>
          <p:nvPr/>
        </p:nvSpPr>
        <p:spPr>
          <a:xfrm>
            <a:off x="772838" y="4472050"/>
            <a:ext cx="48777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0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0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44" name="Google Shape;444;p30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0"/>
          <p:cNvSpPr txBox="1"/>
          <p:nvPr/>
        </p:nvSpPr>
        <p:spPr>
          <a:xfrm>
            <a:off x="1161299" y="5177450"/>
            <a:ext cx="4247700" cy="3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Paula Andrea Hernández Aguilar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Paola Ruiz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Maria de las Mercedes Bakker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Dayana Domínguez Solano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Facundo Ledezma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Juan José Córdoba paredes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John James Mosquera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46" name="Google Shape;446;p30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47" name="Google Shape;447;p30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24</a:t>
            </a: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/05/2023</a:t>
            </a:r>
            <a:endParaRPr b="1" sz="1800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448" name="Google Shape;4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7899" y="167700"/>
            <a:ext cx="2797201" cy="1565059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0"/>
          <p:cNvSpPr/>
          <p:nvPr/>
        </p:nvSpPr>
        <p:spPr>
          <a:xfrm>
            <a:off x="15857250" y="892832"/>
            <a:ext cx="1139100" cy="169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0"/>
          <p:cNvSpPr/>
          <p:nvPr/>
        </p:nvSpPr>
        <p:spPr>
          <a:xfrm>
            <a:off x="6193225" y="1187950"/>
            <a:ext cx="11101200" cy="89112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0"/>
          <p:cNvSpPr/>
          <p:nvPr/>
        </p:nvSpPr>
        <p:spPr>
          <a:xfrm>
            <a:off x="5964650" y="790325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0"/>
          <p:cNvSpPr txBox="1"/>
          <p:nvPr/>
        </p:nvSpPr>
        <p:spPr>
          <a:xfrm>
            <a:off x="6433250" y="97407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Minuta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53" name="Google Shape;453;p30"/>
          <p:cNvSpPr txBox="1"/>
          <p:nvPr/>
        </p:nvSpPr>
        <p:spPr>
          <a:xfrm>
            <a:off x="11820176" y="6715138"/>
            <a:ext cx="4806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Mercedes Bakker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Investigación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Tiempo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54" name="Google Shape;454;p30"/>
          <p:cNvSpPr txBox="1"/>
          <p:nvPr/>
        </p:nvSpPr>
        <p:spPr>
          <a:xfrm>
            <a:off x="11820176" y="1812725"/>
            <a:ext cx="5514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Paula Hernandez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Intentando correr el 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código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Tiempo 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55" name="Google Shape;455;p30"/>
          <p:cNvSpPr txBox="1"/>
          <p:nvPr/>
        </p:nvSpPr>
        <p:spPr>
          <a:xfrm>
            <a:off x="6741000" y="1812725"/>
            <a:ext cx="47019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Dayana D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 iniciando con el registro de usuario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Impedimento hasta el momento que creo que me va a tocar hacer primero los métodos CRUD de los tipos de usuarios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Crear usuarios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56" name="Google Shape;456;p30"/>
          <p:cNvSpPr txBox="1"/>
          <p:nvPr/>
        </p:nvSpPr>
        <p:spPr>
          <a:xfrm>
            <a:off x="11859925" y="3554174"/>
            <a:ext cx="54345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Facundo L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Creando las instancias en EC2. Corriendo el .JAR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-Si, problemas con la VPC, pero ya se 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resolvió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57" name="Google Shape;457;p30"/>
          <p:cNvSpPr txBox="1"/>
          <p:nvPr/>
        </p:nvSpPr>
        <p:spPr>
          <a:xfrm>
            <a:off x="11859925" y="5168478"/>
            <a:ext cx="54345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John M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Creación de formulario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Conectar con la parte del back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58" name="Google Shape;458;p30"/>
          <p:cNvSpPr txBox="1"/>
          <p:nvPr/>
        </p:nvSpPr>
        <p:spPr>
          <a:xfrm>
            <a:off x="6741000" y="4316038"/>
            <a:ext cx="47019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Paola Ruiz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Terminando los casos de prueba, averiguando para el caso de las 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categorías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Front no alcanzamos a verlo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59" name="Google Shape;459;p30"/>
          <p:cNvSpPr txBox="1"/>
          <p:nvPr/>
        </p:nvSpPr>
        <p:spPr>
          <a:xfrm>
            <a:off x="6619975" y="6344775"/>
            <a:ext cx="4806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Juan Jose Cordoba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Modificación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 de agregar y eliminar productos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60" name="Google Shape;460;p30"/>
          <p:cNvSpPr txBox="1"/>
          <p:nvPr/>
        </p:nvSpPr>
        <p:spPr>
          <a:xfrm>
            <a:off x="6619975" y="8429050"/>
            <a:ext cx="103764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OBSERVACIONES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Categorías: PREMIUM, ESTANDAR, ECONÓMICA, CASA RODANTE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Completar entidad vehículo(atributos), agregar entidad categoria, agregar roles en usuario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1"/>
          <p:cNvSpPr txBox="1"/>
          <p:nvPr>
            <p:ph type="title"/>
          </p:nvPr>
        </p:nvSpPr>
        <p:spPr>
          <a:xfrm>
            <a:off x="981150" y="2566175"/>
            <a:ext cx="4877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BF9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Daily meeting</a:t>
            </a:r>
            <a:endParaRPr sz="5000">
              <a:solidFill>
                <a:srgbClr val="BF9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6" name="Google Shape;466;p31"/>
          <p:cNvSpPr/>
          <p:nvPr/>
        </p:nvSpPr>
        <p:spPr>
          <a:xfrm>
            <a:off x="772838" y="4472050"/>
            <a:ext cx="48777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1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1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69" name="Google Shape;469;p31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1"/>
          <p:cNvSpPr txBox="1"/>
          <p:nvPr/>
        </p:nvSpPr>
        <p:spPr>
          <a:xfrm>
            <a:off x="1087850" y="5463850"/>
            <a:ext cx="4247700" cy="28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Paula Andrea Hernández Aguilar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Paola Ruiz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Maria de las Mercedes Bakker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Dayana Domínguez Solano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Facundo Ledezma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Juan José Córdoba paredes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John James Mosquera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Angela Rubio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31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72" name="Google Shape;472;p31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25</a:t>
            </a: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/05/2023</a:t>
            </a:r>
            <a:endParaRPr b="1" sz="1800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473" name="Google Shape;4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7899" y="167700"/>
            <a:ext cx="2797201" cy="1565059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31"/>
          <p:cNvSpPr/>
          <p:nvPr/>
        </p:nvSpPr>
        <p:spPr>
          <a:xfrm>
            <a:off x="15857250" y="892832"/>
            <a:ext cx="1139100" cy="169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1"/>
          <p:cNvSpPr/>
          <p:nvPr/>
        </p:nvSpPr>
        <p:spPr>
          <a:xfrm>
            <a:off x="6193225" y="1187950"/>
            <a:ext cx="11101200" cy="89112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1"/>
          <p:cNvSpPr/>
          <p:nvPr/>
        </p:nvSpPr>
        <p:spPr>
          <a:xfrm>
            <a:off x="5964650" y="790325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1"/>
          <p:cNvSpPr txBox="1"/>
          <p:nvPr/>
        </p:nvSpPr>
        <p:spPr>
          <a:xfrm>
            <a:off x="6433250" y="97407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Minuta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78" name="Google Shape;478;p31"/>
          <p:cNvSpPr txBox="1"/>
          <p:nvPr/>
        </p:nvSpPr>
        <p:spPr>
          <a:xfrm>
            <a:off x="11820176" y="6715138"/>
            <a:ext cx="4806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Mercedes Bakker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Investigación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Ninguna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79" name="Google Shape;479;p31"/>
          <p:cNvSpPr txBox="1"/>
          <p:nvPr/>
        </p:nvSpPr>
        <p:spPr>
          <a:xfrm>
            <a:off x="11820176" y="1812725"/>
            <a:ext cx="5514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Paula Hernandez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Intentando correr el código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De momento 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80" name="Google Shape;480;p31"/>
          <p:cNvSpPr txBox="1"/>
          <p:nvPr/>
        </p:nvSpPr>
        <p:spPr>
          <a:xfrm>
            <a:off x="6741000" y="1812725"/>
            <a:ext cx="47019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Dayana D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 iniciando con el registro de usuario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Impedimento hasta el momento que creo que me va a tocar hacer primero los métodos CRUD de los tipos de usuarios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Crear usuarios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81" name="Google Shape;481;p31"/>
          <p:cNvSpPr txBox="1"/>
          <p:nvPr/>
        </p:nvSpPr>
        <p:spPr>
          <a:xfrm>
            <a:off x="11820175" y="3305699"/>
            <a:ext cx="54345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Facundo L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Entidades role, categorie, vehicle, user listo para ser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consumidos por el front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De momento 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82" name="Google Shape;482;p31"/>
          <p:cNvSpPr txBox="1"/>
          <p:nvPr/>
        </p:nvSpPr>
        <p:spPr>
          <a:xfrm>
            <a:off x="11859925" y="5168478"/>
            <a:ext cx="54345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John M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Creación de formulario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De momento 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83" name="Google Shape;483;p31"/>
          <p:cNvSpPr txBox="1"/>
          <p:nvPr/>
        </p:nvSpPr>
        <p:spPr>
          <a:xfrm>
            <a:off x="6741000" y="4119925"/>
            <a:ext cx="47019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Paola Ruiz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Agregando los atributos para poder agregar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el producto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De momento 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84" name="Google Shape;484;p31"/>
          <p:cNvSpPr txBox="1"/>
          <p:nvPr/>
        </p:nvSpPr>
        <p:spPr>
          <a:xfrm>
            <a:off x="6688950" y="6017050"/>
            <a:ext cx="4806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Juan Jose Cordoba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Agregar Rol Administrador y Usuario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85" name="Google Shape;485;p31"/>
          <p:cNvSpPr txBox="1"/>
          <p:nvPr/>
        </p:nvSpPr>
        <p:spPr>
          <a:xfrm>
            <a:off x="6619950" y="9094675"/>
            <a:ext cx="103764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OBSERVACIONES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Categorías: PREMIUM, ESTANDAR, ECONÓMICA, CASA RODANTE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Completar entidad vehículo(atributos), agregar entidad categoria, agregar roles en usuario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86" name="Google Shape;486;p31"/>
          <p:cNvSpPr txBox="1"/>
          <p:nvPr/>
        </p:nvSpPr>
        <p:spPr>
          <a:xfrm>
            <a:off x="6688950" y="7555863"/>
            <a:ext cx="4806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Angela Rubio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Detalle del producto y 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2"/>
          <p:cNvSpPr txBox="1"/>
          <p:nvPr>
            <p:ph type="title"/>
          </p:nvPr>
        </p:nvSpPr>
        <p:spPr>
          <a:xfrm>
            <a:off x="913950" y="2487075"/>
            <a:ext cx="4877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BF9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Daily meeting</a:t>
            </a:r>
            <a:endParaRPr sz="5000">
              <a:solidFill>
                <a:srgbClr val="BF9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2" name="Google Shape;492;p32"/>
          <p:cNvSpPr/>
          <p:nvPr/>
        </p:nvSpPr>
        <p:spPr>
          <a:xfrm>
            <a:off x="772838" y="4472050"/>
            <a:ext cx="48777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2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2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95" name="Google Shape;495;p32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2"/>
          <p:cNvSpPr txBox="1"/>
          <p:nvPr/>
        </p:nvSpPr>
        <p:spPr>
          <a:xfrm>
            <a:off x="1087850" y="5463850"/>
            <a:ext cx="4247700" cy="24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Paula Andrea Hernández Aguilar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Maria de las Mercedes Bakker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Dayana Domínguez Solano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Facundo Ledezma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Juan José Córdoba paredes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John James Mosquera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Angela Rubio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32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98" name="Google Shape;498;p32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26/05/2023</a:t>
            </a:r>
            <a:endParaRPr b="1" sz="1800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499" name="Google Shape;4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7899" y="167700"/>
            <a:ext cx="2797201" cy="1565059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2"/>
          <p:cNvSpPr/>
          <p:nvPr/>
        </p:nvSpPr>
        <p:spPr>
          <a:xfrm>
            <a:off x="15857250" y="892832"/>
            <a:ext cx="1139100" cy="169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2"/>
          <p:cNvSpPr/>
          <p:nvPr/>
        </p:nvSpPr>
        <p:spPr>
          <a:xfrm>
            <a:off x="6193225" y="1187950"/>
            <a:ext cx="11101200" cy="89112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2"/>
          <p:cNvSpPr/>
          <p:nvPr/>
        </p:nvSpPr>
        <p:spPr>
          <a:xfrm>
            <a:off x="5964650" y="790325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2"/>
          <p:cNvSpPr txBox="1"/>
          <p:nvPr/>
        </p:nvSpPr>
        <p:spPr>
          <a:xfrm>
            <a:off x="6433250" y="97407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Minuta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04" name="Google Shape;504;p32"/>
          <p:cNvSpPr txBox="1"/>
          <p:nvPr/>
        </p:nvSpPr>
        <p:spPr>
          <a:xfrm>
            <a:off x="11820176" y="7449438"/>
            <a:ext cx="4806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Mercedes Bakker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Conectando ubuntu, armar las historias de usuario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Problema para levantar el IP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05" name="Google Shape;505;p32"/>
          <p:cNvSpPr txBox="1"/>
          <p:nvPr/>
        </p:nvSpPr>
        <p:spPr>
          <a:xfrm>
            <a:off x="11820176" y="1812725"/>
            <a:ext cx="5514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Paula Hernandez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Formulario de inicio de sesion y vista de inicio logueado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De momento 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06" name="Google Shape;506;p32"/>
          <p:cNvSpPr txBox="1"/>
          <p:nvPr/>
        </p:nvSpPr>
        <p:spPr>
          <a:xfrm>
            <a:off x="6741000" y="1812725"/>
            <a:ext cx="47019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Dayana D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 Adelantando usuarios, roles, y 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características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 por ahora 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07" name="Google Shape;507;p32"/>
          <p:cNvSpPr txBox="1"/>
          <p:nvPr/>
        </p:nvSpPr>
        <p:spPr>
          <a:xfrm>
            <a:off x="11820175" y="3443699"/>
            <a:ext cx="54345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Facundo L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Entidades role, categorie, vehicle, user listo para ser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consumidos por el front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De momento 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08" name="Google Shape;508;p32"/>
          <p:cNvSpPr txBox="1"/>
          <p:nvPr/>
        </p:nvSpPr>
        <p:spPr>
          <a:xfrm>
            <a:off x="11859925" y="5362650"/>
            <a:ext cx="50733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John M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Terminar el formulario para crear el usuario y conectando la parte del back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De momento 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09" name="Google Shape;509;p32"/>
          <p:cNvSpPr txBox="1"/>
          <p:nvPr/>
        </p:nvSpPr>
        <p:spPr>
          <a:xfrm>
            <a:off x="6741000" y="3710375"/>
            <a:ext cx="48060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Juan Jose Cordoba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Agregar, modificar y eliminar usuario, 2 vistas, una para administrador y otro para usuario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10" name="Google Shape;510;p32"/>
          <p:cNvSpPr txBox="1"/>
          <p:nvPr/>
        </p:nvSpPr>
        <p:spPr>
          <a:xfrm>
            <a:off x="6619950" y="9094675"/>
            <a:ext cx="103764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OBSERVACIONES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Categorías: PREMIUM, ESTANDAR, ECONÓMICA, CASA RODANTE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Completar entidad vehículo(atributos), agregar entidad categoria, agregar roles en usuario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11" name="Google Shape;511;p32"/>
          <p:cNvSpPr txBox="1"/>
          <p:nvPr/>
        </p:nvSpPr>
        <p:spPr>
          <a:xfrm>
            <a:off x="6688950" y="5523813"/>
            <a:ext cx="48060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Angela Rubio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Responsive de mobile y tablet para los detalles del producto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3"/>
          <p:cNvSpPr txBox="1"/>
          <p:nvPr>
            <p:ph type="title"/>
          </p:nvPr>
        </p:nvSpPr>
        <p:spPr>
          <a:xfrm>
            <a:off x="913950" y="2487075"/>
            <a:ext cx="4877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BF9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Daily meeting</a:t>
            </a:r>
            <a:endParaRPr sz="5000">
              <a:solidFill>
                <a:srgbClr val="BF9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17" name="Google Shape;517;p33"/>
          <p:cNvSpPr/>
          <p:nvPr/>
        </p:nvSpPr>
        <p:spPr>
          <a:xfrm>
            <a:off x="772838" y="4472050"/>
            <a:ext cx="48777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3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3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20" name="Google Shape;520;p33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3"/>
          <p:cNvSpPr txBox="1"/>
          <p:nvPr/>
        </p:nvSpPr>
        <p:spPr>
          <a:xfrm>
            <a:off x="1087850" y="5463850"/>
            <a:ext cx="4247700" cy="28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Paula Andrea Hernández Aguilar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Maria de las Mercedes Bakker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Dayana Domínguez Solano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Facundo Ledezma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Juan José Córdoba paredes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John James Mosquera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Angela Rubio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Paola Ruiz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33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23" name="Google Shape;523;p33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30</a:t>
            </a: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/05/2023</a:t>
            </a:r>
            <a:endParaRPr b="1" sz="1800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524" name="Google Shape;5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7899" y="167700"/>
            <a:ext cx="2797201" cy="1565059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33"/>
          <p:cNvSpPr/>
          <p:nvPr/>
        </p:nvSpPr>
        <p:spPr>
          <a:xfrm>
            <a:off x="15857250" y="892832"/>
            <a:ext cx="1139100" cy="169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3"/>
          <p:cNvSpPr/>
          <p:nvPr/>
        </p:nvSpPr>
        <p:spPr>
          <a:xfrm>
            <a:off x="6193225" y="1187950"/>
            <a:ext cx="11101200" cy="89112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3"/>
          <p:cNvSpPr/>
          <p:nvPr/>
        </p:nvSpPr>
        <p:spPr>
          <a:xfrm>
            <a:off x="5964650" y="790325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3"/>
          <p:cNvSpPr txBox="1"/>
          <p:nvPr/>
        </p:nvSpPr>
        <p:spPr>
          <a:xfrm>
            <a:off x="6433250" y="97407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Minuta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29" name="Google Shape;529;p33"/>
          <p:cNvSpPr txBox="1"/>
          <p:nvPr/>
        </p:nvSpPr>
        <p:spPr>
          <a:xfrm>
            <a:off x="11820176" y="7449438"/>
            <a:ext cx="4806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Mercedes Bakker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Testeando la app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esperando el swagger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30" name="Google Shape;530;p33"/>
          <p:cNvSpPr txBox="1"/>
          <p:nvPr/>
        </p:nvSpPr>
        <p:spPr>
          <a:xfrm>
            <a:off x="11820176" y="1812725"/>
            <a:ext cx="5514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Paula Hernandez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vista de inicio logueado y responsive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De momento 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31" name="Google Shape;531;p33"/>
          <p:cNvSpPr txBox="1"/>
          <p:nvPr/>
        </p:nvSpPr>
        <p:spPr>
          <a:xfrm>
            <a:off x="6741000" y="1812725"/>
            <a:ext cx="47019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Dayana D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Investigando sobre spring security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 por ahora 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32" name="Google Shape;532;p33"/>
          <p:cNvSpPr txBox="1"/>
          <p:nvPr/>
        </p:nvSpPr>
        <p:spPr>
          <a:xfrm>
            <a:off x="11820175" y="3443699"/>
            <a:ext cx="54345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Facundo L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Creación y 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configuración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 de pipeline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De momento 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33" name="Google Shape;533;p33"/>
          <p:cNvSpPr txBox="1"/>
          <p:nvPr/>
        </p:nvSpPr>
        <p:spPr>
          <a:xfrm>
            <a:off x="11859925" y="5362650"/>
            <a:ext cx="50733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John M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Finalizando el formulario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De momento 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34" name="Google Shape;534;p33"/>
          <p:cNvSpPr txBox="1"/>
          <p:nvPr/>
        </p:nvSpPr>
        <p:spPr>
          <a:xfrm>
            <a:off x="6741000" y="3443700"/>
            <a:ext cx="45141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Juan Jose Cordoba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Agregar, modificar y eliminar usuario, 2 vistas, una para administrador y otro para usuario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Error en codigo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35" name="Google Shape;535;p33"/>
          <p:cNvSpPr txBox="1"/>
          <p:nvPr/>
        </p:nvSpPr>
        <p:spPr>
          <a:xfrm>
            <a:off x="6619950" y="9324150"/>
            <a:ext cx="103764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OBSERVACIONES: en proceso de la conexión de backend con frontend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Inconveniente con error en la base de datos que nos entregó DH 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36" name="Google Shape;536;p33"/>
          <p:cNvSpPr txBox="1"/>
          <p:nvPr/>
        </p:nvSpPr>
        <p:spPr>
          <a:xfrm>
            <a:off x="6688950" y="5309688"/>
            <a:ext cx="4806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Angela Rubio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arreglando la conexión al back del detalle producto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37" name="Google Shape;537;p33"/>
          <p:cNvSpPr txBox="1"/>
          <p:nvPr/>
        </p:nvSpPr>
        <p:spPr>
          <a:xfrm>
            <a:off x="6688950" y="6770488"/>
            <a:ext cx="48060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Paola 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Ya 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está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 listo el formulario de crear 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categorías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, trabajando en los estilos y se 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agregó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 en el select de 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categoría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 del auto que 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esté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 el modal, y que quede responsive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4"/>
          <p:cNvSpPr txBox="1"/>
          <p:nvPr>
            <p:ph type="title"/>
          </p:nvPr>
        </p:nvSpPr>
        <p:spPr>
          <a:xfrm>
            <a:off x="913950" y="2487075"/>
            <a:ext cx="4877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BF9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Daily meeting</a:t>
            </a:r>
            <a:endParaRPr sz="5000">
              <a:solidFill>
                <a:srgbClr val="BF9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43" name="Google Shape;543;p34"/>
          <p:cNvSpPr/>
          <p:nvPr/>
        </p:nvSpPr>
        <p:spPr>
          <a:xfrm>
            <a:off x="772838" y="4472050"/>
            <a:ext cx="48777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4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4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46" name="Google Shape;546;p34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4"/>
          <p:cNvSpPr txBox="1"/>
          <p:nvPr/>
        </p:nvSpPr>
        <p:spPr>
          <a:xfrm>
            <a:off x="1087850" y="5463850"/>
            <a:ext cx="4247700" cy="28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Paula Andrea Hernández Aguilar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Maria de las Mercedes Bakker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Dayana Domínguez Solano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Facundo Ledezma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Juan José Córdoba paredes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John James Mosquera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Angela Rubio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Paola Ruiz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34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49" name="Google Shape;549;p34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31/05/2023</a:t>
            </a:r>
            <a:endParaRPr b="1" sz="1800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550" name="Google Shape;5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7899" y="167700"/>
            <a:ext cx="2797201" cy="1565059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34"/>
          <p:cNvSpPr/>
          <p:nvPr/>
        </p:nvSpPr>
        <p:spPr>
          <a:xfrm>
            <a:off x="15857250" y="892832"/>
            <a:ext cx="1139100" cy="169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4"/>
          <p:cNvSpPr/>
          <p:nvPr/>
        </p:nvSpPr>
        <p:spPr>
          <a:xfrm>
            <a:off x="6193225" y="1187950"/>
            <a:ext cx="11101200" cy="89112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4"/>
          <p:cNvSpPr/>
          <p:nvPr/>
        </p:nvSpPr>
        <p:spPr>
          <a:xfrm>
            <a:off x="5964650" y="790325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4"/>
          <p:cNvSpPr txBox="1"/>
          <p:nvPr/>
        </p:nvSpPr>
        <p:spPr>
          <a:xfrm>
            <a:off x="6433250" y="97407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Minuta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55" name="Google Shape;555;p34"/>
          <p:cNvSpPr txBox="1"/>
          <p:nvPr/>
        </p:nvSpPr>
        <p:spPr>
          <a:xfrm>
            <a:off x="11820176" y="7238363"/>
            <a:ext cx="48060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Mercedes Bakker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Terminando de terminar los casos de prueba y los test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56" name="Google Shape;556;p34"/>
          <p:cNvSpPr txBox="1"/>
          <p:nvPr/>
        </p:nvSpPr>
        <p:spPr>
          <a:xfrm>
            <a:off x="11820176" y="1812725"/>
            <a:ext cx="5514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Paula Hernandez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vista de inicio logueado y responsive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De momento 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57" name="Google Shape;557;p34"/>
          <p:cNvSpPr txBox="1"/>
          <p:nvPr/>
        </p:nvSpPr>
        <p:spPr>
          <a:xfrm>
            <a:off x="6741000" y="1732750"/>
            <a:ext cx="47019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Dayana D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Investigando sobre spring security y ejecutando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En PG no aparece completa la información, el paso a paso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58" name="Google Shape;558;p34"/>
          <p:cNvSpPr txBox="1"/>
          <p:nvPr/>
        </p:nvSpPr>
        <p:spPr>
          <a:xfrm>
            <a:off x="11820175" y="3443699"/>
            <a:ext cx="54345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Facundo L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Configuración de pipeline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De momento 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59" name="Google Shape;559;p34"/>
          <p:cNvSpPr txBox="1"/>
          <p:nvPr/>
        </p:nvSpPr>
        <p:spPr>
          <a:xfrm>
            <a:off x="11820175" y="5309700"/>
            <a:ext cx="50733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John M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Conexión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 con el back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De momento 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60" name="Google Shape;560;p34"/>
          <p:cNvSpPr txBox="1"/>
          <p:nvPr/>
        </p:nvSpPr>
        <p:spPr>
          <a:xfrm>
            <a:off x="6741000" y="3621600"/>
            <a:ext cx="45141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Juan Jose Cordoba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Validación de registro y en proceso de 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unión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 de front y back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Error en codigo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61" name="Google Shape;561;p34"/>
          <p:cNvSpPr txBox="1"/>
          <p:nvPr/>
        </p:nvSpPr>
        <p:spPr>
          <a:xfrm>
            <a:off x="6619950" y="9194125"/>
            <a:ext cx="103764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OBSERVACIONES: El S3 DEBEN HABER 2 CARPETAS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 en proceso de la conexión de backend con frontend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Hacer un test cada uno antes de la entrega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62" name="Google Shape;562;p34"/>
          <p:cNvSpPr txBox="1"/>
          <p:nvPr/>
        </p:nvSpPr>
        <p:spPr>
          <a:xfrm>
            <a:off x="6688950" y="5487588"/>
            <a:ext cx="4806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Angela Rubio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Termine la 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página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 del detalle del producto y ayudando con otras solicitudes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 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63" name="Google Shape;563;p34"/>
          <p:cNvSpPr txBox="1"/>
          <p:nvPr/>
        </p:nvSpPr>
        <p:spPr>
          <a:xfrm>
            <a:off x="6688950" y="7260313"/>
            <a:ext cx="48060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Paola 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Trabajando en capturar las 4 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categorías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 de la data que se muestra en el home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6" name="Google Shape;176;p17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17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8" name="Google Shape;178;p17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7"/>
          <p:cNvCxnSpPr>
            <a:stCxn id="177" idx="2"/>
            <a:endCxn id="175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0" name="Google Shape;180;p17"/>
          <p:cNvPicPr preferRelativeResize="0"/>
          <p:nvPr/>
        </p:nvPicPr>
        <p:blipFill rotWithShape="1">
          <a:blip r:embed="rId3">
            <a:alphaModFix/>
          </a:blip>
          <a:srcRect b="0" l="0" r="0" t="59399"/>
          <a:stretch/>
        </p:blipFill>
        <p:spPr>
          <a:xfrm>
            <a:off x="3791250" y="3896599"/>
            <a:ext cx="10705498" cy="29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7"/>
          <p:cNvSpPr/>
          <p:nvPr/>
        </p:nvSpPr>
        <p:spPr>
          <a:xfrm>
            <a:off x="-573376" y="5020200"/>
            <a:ext cx="56256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 txBox="1"/>
          <p:nvPr/>
        </p:nvSpPr>
        <p:spPr>
          <a:xfrm>
            <a:off x="428450" y="5166900"/>
            <a:ext cx="107055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Sprint 1</a:t>
            </a:r>
            <a:endParaRPr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5"/>
          <p:cNvSpPr/>
          <p:nvPr/>
        </p:nvSpPr>
        <p:spPr>
          <a:xfrm>
            <a:off x="795125" y="4464550"/>
            <a:ext cx="48777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5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5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71" name="Google Shape;571;p35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5"/>
          <p:cNvSpPr/>
          <p:nvPr/>
        </p:nvSpPr>
        <p:spPr>
          <a:xfrm>
            <a:off x="6436250" y="4464550"/>
            <a:ext cx="11101200" cy="17361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5"/>
          <p:cNvSpPr/>
          <p:nvPr/>
        </p:nvSpPr>
        <p:spPr>
          <a:xfrm>
            <a:off x="6090725" y="4193375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5"/>
          <p:cNvSpPr txBox="1"/>
          <p:nvPr/>
        </p:nvSpPr>
        <p:spPr>
          <a:xfrm>
            <a:off x="6559325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Dinámica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75" name="Google Shape;575;p35"/>
          <p:cNvSpPr txBox="1"/>
          <p:nvPr/>
        </p:nvSpPr>
        <p:spPr>
          <a:xfrm>
            <a:off x="6860150" y="5121000"/>
            <a:ext cx="98964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📌Link a la herramienta: </a:t>
            </a:r>
            <a:r>
              <a:rPr lang="fr" sz="1300" u="sng">
                <a:solidFill>
                  <a:srgbClr val="1155CC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https://app.mural.co/invitation/mural/paolaruiz2938/1684462062000?sender=uae9f9e801fa6871a96608547&amp;key=1da1c200-725c-4bfc-8333-e7fb37a52c06</a:t>
            </a:r>
            <a:endParaRPr sz="18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76" name="Google Shape;576;p35"/>
          <p:cNvSpPr/>
          <p:nvPr/>
        </p:nvSpPr>
        <p:spPr>
          <a:xfrm>
            <a:off x="6436250" y="6572715"/>
            <a:ext cx="11101200" cy="26862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5"/>
          <p:cNvSpPr/>
          <p:nvPr/>
        </p:nvSpPr>
        <p:spPr>
          <a:xfrm>
            <a:off x="6090725" y="6301513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5"/>
          <p:cNvSpPr txBox="1"/>
          <p:nvPr/>
        </p:nvSpPr>
        <p:spPr>
          <a:xfrm>
            <a:off x="6559325" y="6485263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Accionables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79" name="Google Shape;579;p35"/>
          <p:cNvSpPr txBox="1"/>
          <p:nvPr/>
        </p:nvSpPr>
        <p:spPr>
          <a:xfrm>
            <a:off x="6860150" y="7222388"/>
            <a:ext cx="102534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latin typeface="Archivo"/>
                <a:ea typeface="Archivo"/>
                <a:cs typeface="Archivo"/>
                <a:sym typeface="Archivo"/>
              </a:rPr>
              <a:t>🏃‍♂️ Resumen de acciones:</a:t>
            </a:r>
            <a:endParaRPr b="1"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Nos fue muy bien en general, nos faltan detalles que vamos a arreglar, este sprint nos organizamos mejor y nos sentimos mejor con la entrega.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80" name="Google Shape;580;p35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81" name="Google Shape;581;p35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2</a:t>
            </a: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/05/2023</a:t>
            </a:r>
            <a:endParaRPr b="1" sz="1800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82" name="Google Shape;582;p35"/>
          <p:cNvSpPr txBox="1"/>
          <p:nvPr>
            <p:ph type="title"/>
          </p:nvPr>
        </p:nvSpPr>
        <p:spPr>
          <a:xfrm>
            <a:off x="913950" y="2487075"/>
            <a:ext cx="7687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BF9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Retrospectiva sprint 2</a:t>
            </a:r>
            <a:endParaRPr sz="5000">
              <a:solidFill>
                <a:srgbClr val="BF9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583" name="Google Shape;583;p35"/>
          <p:cNvGrpSpPr/>
          <p:nvPr/>
        </p:nvGrpSpPr>
        <p:grpSpPr>
          <a:xfrm>
            <a:off x="15801428" y="1344234"/>
            <a:ext cx="1512885" cy="1088735"/>
            <a:chOff x="14208457" y="1769998"/>
            <a:chExt cx="2436599" cy="1753480"/>
          </a:xfrm>
        </p:grpSpPr>
        <p:pic>
          <p:nvPicPr>
            <p:cNvPr id="584" name="Google Shape;584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208457" y="1769998"/>
              <a:ext cx="2436599" cy="1753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5" name="Google Shape;585;p35"/>
            <p:cNvSpPr/>
            <p:nvPr/>
          </p:nvSpPr>
          <p:spPr>
            <a:xfrm>
              <a:off x="15263024" y="2164148"/>
              <a:ext cx="1023000" cy="10230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86" name="Google Shape;58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14766" y="0"/>
            <a:ext cx="1662233" cy="1736025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35"/>
          <p:cNvSpPr txBox="1"/>
          <p:nvPr/>
        </p:nvSpPr>
        <p:spPr>
          <a:xfrm>
            <a:off x="1110125" y="5448700"/>
            <a:ext cx="4247700" cy="25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Paula Andrea Hernández Aguilar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Paola Ruiz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Maria de las Mercedes Bakker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Dayana Domínguez Solano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Facundo Ledezma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Juan José Córdoba paredes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Angela Estela Rubio Porras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John James Mosquera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6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93" name="Google Shape;593;p36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4" name="Google Shape;594;p36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95" name="Google Shape;595;p36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36"/>
          <p:cNvCxnSpPr>
            <a:stCxn id="594" idx="2"/>
            <a:endCxn id="592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97" name="Google Shape;597;p36"/>
          <p:cNvPicPr preferRelativeResize="0"/>
          <p:nvPr/>
        </p:nvPicPr>
        <p:blipFill rotWithShape="1">
          <a:blip r:embed="rId3">
            <a:alphaModFix/>
          </a:blip>
          <a:srcRect b="0" l="0" r="0" t="59399"/>
          <a:stretch/>
        </p:blipFill>
        <p:spPr>
          <a:xfrm>
            <a:off x="3791250" y="3896599"/>
            <a:ext cx="10705498" cy="29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36"/>
          <p:cNvSpPr/>
          <p:nvPr/>
        </p:nvSpPr>
        <p:spPr>
          <a:xfrm>
            <a:off x="-573376" y="5020200"/>
            <a:ext cx="56256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6"/>
          <p:cNvSpPr txBox="1"/>
          <p:nvPr/>
        </p:nvSpPr>
        <p:spPr>
          <a:xfrm>
            <a:off x="428450" y="5166900"/>
            <a:ext cx="107055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Sprint 3</a:t>
            </a:r>
            <a:endParaRPr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7"/>
          <p:cNvSpPr txBox="1"/>
          <p:nvPr>
            <p:ph type="title"/>
          </p:nvPr>
        </p:nvSpPr>
        <p:spPr>
          <a:xfrm>
            <a:off x="913950" y="2487075"/>
            <a:ext cx="4877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BF9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Daily meeting</a:t>
            </a:r>
            <a:endParaRPr sz="5000">
              <a:solidFill>
                <a:srgbClr val="BF9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05" name="Google Shape;605;p37"/>
          <p:cNvSpPr/>
          <p:nvPr/>
        </p:nvSpPr>
        <p:spPr>
          <a:xfrm>
            <a:off x="772838" y="4472050"/>
            <a:ext cx="48777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7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7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08" name="Google Shape;608;p37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7"/>
          <p:cNvSpPr txBox="1"/>
          <p:nvPr/>
        </p:nvSpPr>
        <p:spPr>
          <a:xfrm>
            <a:off x="1087850" y="5463850"/>
            <a:ext cx="4247700" cy="28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Paula Andrea Hernández Aguilar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Maria de las Mercedes Bakker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Dayana Domínguez Solano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Facundo Ledezma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Juan José Córdoba paredes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John James Mosquera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Angela Rubio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Paola Ruiz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0" name="Google Shape;610;p37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11" name="Google Shape;611;p37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07/06</a:t>
            </a: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/2023</a:t>
            </a:r>
            <a:endParaRPr b="1" sz="1800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612" name="Google Shape;6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7899" y="167700"/>
            <a:ext cx="2797201" cy="1565059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37"/>
          <p:cNvSpPr/>
          <p:nvPr/>
        </p:nvSpPr>
        <p:spPr>
          <a:xfrm>
            <a:off x="15857250" y="892832"/>
            <a:ext cx="1139100" cy="169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7"/>
          <p:cNvSpPr/>
          <p:nvPr/>
        </p:nvSpPr>
        <p:spPr>
          <a:xfrm>
            <a:off x="6193225" y="1187950"/>
            <a:ext cx="11101200" cy="89112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7"/>
          <p:cNvSpPr/>
          <p:nvPr/>
        </p:nvSpPr>
        <p:spPr>
          <a:xfrm>
            <a:off x="5964650" y="790325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7"/>
          <p:cNvSpPr txBox="1"/>
          <p:nvPr/>
        </p:nvSpPr>
        <p:spPr>
          <a:xfrm>
            <a:off x="6433250" y="97407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Minuta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17" name="Google Shape;617;p37"/>
          <p:cNvSpPr txBox="1"/>
          <p:nvPr/>
        </p:nvSpPr>
        <p:spPr>
          <a:xfrm>
            <a:off x="11820176" y="7449438"/>
            <a:ext cx="4806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Mercedes Bakker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Paginado de front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casi terminando, retocando estilos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18" name="Google Shape;618;p37"/>
          <p:cNvSpPr txBox="1"/>
          <p:nvPr/>
        </p:nvSpPr>
        <p:spPr>
          <a:xfrm>
            <a:off x="11820176" y="1812725"/>
            <a:ext cx="5514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Paula Hernandez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Trabajando en el respository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problemas de conectividad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19" name="Google Shape;619;p37"/>
          <p:cNvSpPr txBox="1"/>
          <p:nvPr/>
        </p:nvSpPr>
        <p:spPr>
          <a:xfrm>
            <a:off x="6741000" y="1812725"/>
            <a:ext cx="47019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Dayana D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Spring security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Muchos, pero se logró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20" name="Google Shape;620;p37"/>
          <p:cNvSpPr txBox="1"/>
          <p:nvPr/>
        </p:nvSpPr>
        <p:spPr>
          <a:xfrm>
            <a:off x="11820175" y="3443699"/>
            <a:ext cx="54345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Facundo L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Automatización y pipelines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Depende de que se termine con el código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21" name="Google Shape;621;p37"/>
          <p:cNvSpPr txBox="1"/>
          <p:nvPr/>
        </p:nvSpPr>
        <p:spPr>
          <a:xfrm>
            <a:off x="11859925" y="5362650"/>
            <a:ext cx="50733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John M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Visualizar bloque de imágenes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algunos retoques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22" name="Google Shape;622;p37"/>
          <p:cNvSpPr txBox="1"/>
          <p:nvPr/>
        </p:nvSpPr>
        <p:spPr>
          <a:xfrm>
            <a:off x="6741000" y="3443700"/>
            <a:ext cx="45141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Juan Jose Cordoba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Investigando sobre el request para el mailing y el botón de confirmación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Complejidad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23" name="Google Shape;623;p37"/>
          <p:cNvSpPr txBox="1"/>
          <p:nvPr/>
        </p:nvSpPr>
        <p:spPr>
          <a:xfrm>
            <a:off x="6619950" y="9324150"/>
            <a:ext cx="10376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OBSERVACIONES: Reorganizando las ramas y el directorio main para desplegar la infraestructura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24" name="Google Shape;624;p37"/>
          <p:cNvSpPr txBox="1"/>
          <p:nvPr/>
        </p:nvSpPr>
        <p:spPr>
          <a:xfrm>
            <a:off x="6688950" y="5309688"/>
            <a:ext cx="48060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Angela Rubio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visual panel del administrador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25" name="Google Shape;625;p37"/>
          <p:cNvSpPr txBox="1"/>
          <p:nvPr/>
        </p:nvSpPr>
        <p:spPr>
          <a:xfrm>
            <a:off x="6688950" y="7260313"/>
            <a:ext cx="4806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Paola 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Adelantando puntuación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8"/>
          <p:cNvSpPr txBox="1"/>
          <p:nvPr>
            <p:ph type="title"/>
          </p:nvPr>
        </p:nvSpPr>
        <p:spPr>
          <a:xfrm>
            <a:off x="913950" y="2487075"/>
            <a:ext cx="4877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BF9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Daily meeting</a:t>
            </a:r>
            <a:endParaRPr sz="5000">
              <a:solidFill>
                <a:srgbClr val="BF9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31" name="Google Shape;631;p38"/>
          <p:cNvSpPr/>
          <p:nvPr/>
        </p:nvSpPr>
        <p:spPr>
          <a:xfrm>
            <a:off x="772838" y="4472050"/>
            <a:ext cx="48777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8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8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34" name="Google Shape;634;p38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8"/>
          <p:cNvSpPr txBox="1"/>
          <p:nvPr/>
        </p:nvSpPr>
        <p:spPr>
          <a:xfrm>
            <a:off x="1087850" y="5463850"/>
            <a:ext cx="4247700" cy="28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Paula Andrea Hernández Aguilar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Maria de las Mercedes Bakker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Dayana Domínguez Solano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Facundo Ledezma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Juan José Córdoba paredes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John James Mosquera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Angela Rubio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Paola Ruiz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38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37" name="Google Shape;637;p38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08/06/2023</a:t>
            </a:r>
            <a:endParaRPr b="1" sz="1800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638" name="Google Shape;6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7899" y="167700"/>
            <a:ext cx="2797201" cy="1565059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38"/>
          <p:cNvSpPr/>
          <p:nvPr/>
        </p:nvSpPr>
        <p:spPr>
          <a:xfrm>
            <a:off x="15857250" y="892832"/>
            <a:ext cx="1139100" cy="169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8"/>
          <p:cNvSpPr/>
          <p:nvPr/>
        </p:nvSpPr>
        <p:spPr>
          <a:xfrm>
            <a:off x="6193225" y="1187950"/>
            <a:ext cx="11101200" cy="89112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8"/>
          <p:cNvSpPr/>
          <p:nvPr/>
        </p:nvSpPr>
        <p:spPr>
          <a:xfrm>
            <a:off x="5964650" y="790325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8"/>
          <p:cNvSpPr txBox="1"/>
          <p:nvPr/>
        </p:nvSpPr>
        <p:spPr>
          <a:xfrm>
            <a:off x="6433250" y="97407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Minuta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43" name="Google Shape;643;p38"/>
          <p:cNvSpPr txBox="1"/>
          <p:nvPr/>
        </p:nvSpPr>
        <p:spPr>
          <a:xfrm>
            <a:off x="11820176" y="7238363"/>
            <a:ext cx="4806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Mercedes Bakker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Paginado de front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Configuraciones finales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44" name="Google Shape;644;p38"/>
          <p:cNvSpPr txBox="1"/>
          <p:nvPr/>
        </p:nvSpPr>
        <p:spPr>
          <a:xfrm>
            <a:off x="11820176" y="1812725"/>
            <a:ext cx="5514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Paula Hernandez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Trabajando en la vista el perfil del usuario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problemas de conectividad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45" name="Google Shape;645;p38"/>
          <p:cNvSpPr txBox="1"/>
          <p:nvPr/>
        </p:nvSpPr>
        <p:spPr>
          <a:xfrm>
            <a:off x="6741000" y="1812725"/>
            <a:ext cx="47019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Dayana D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Funcionalidad en el back para las 5 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imágenes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 del producto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46" name="Google Shape;646;p38"/>
          <p:cNvSpPr txBox="1"/>
          <p:nvPr/>
        </p:nvSpPr>
        <p:spPr>
          <a:xfrm>
            <a:off x="11820175" y="3443699"/>
            <a:ext cx="54345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Facundo L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Funcionalidad de puntuar 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vehículo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Definir sobre las valoraciones y el usuario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47" name="Google Shape;647;p38"/>
          <p:cNvSpPr txBox="1"/>
          <p:nvPr/>
        </p:nvSpPr>
        <p:spPr>
          <a:xfrm>
            <a:off x="11859925" y="5362650"/>
            <a:ext cx="50733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John M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Visualizar bloque de imágenes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algunos retoques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48" name="Google Shape;648;p38"/>
          <p:cNvSpPr txBox="1"/>
          <p:nvPr/>
        </p:nvSpPr>
        <p:spPr>
          <a:xfrm>
            <a:off x="6741000" y="3443700"/>
            <a:ext cx="45141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Juan Jose Cordoba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Investigando sobre el request para el mailing y el botón de confirmación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49" name="Google Shape;649;p38"/>
          <p:cNvSpPr txBox="1"/>
          <p:nvPr/>
        </p:nvSpPr>
        <p:spPr>
          <a:xfrm>
            <a:off x="6688950" y="5568425"/>
            <a:ext cx="48060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Angela Rubio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Trabajando en la vista de la 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gestión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 de roles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50" name="Google Shape;650;p38"/>
          <p:cNvSpPr txBox="1"/>
          <p:nvPr/>
        </p:nvSpPr>
        <p:spPr>
          <a:xfrm>
            <a:off x="6688950" y="7260313"/>
            <a:ext cx="4806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Paola 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Adelantando puntuación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9"/>
          <p:cNvSpPr txBox="1"/>
          <p:nvPr>
            <p:ph type="title"/>
          </p:nvPr>
        </p:nvSpPr>
        <p:spPr>
          <a:xfrm>
            <a:off x="913950" y="2487075"/>
            <a:ext cx="4877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BF9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Daily meeting</a:t>
            </a:r>
            <a:endParaRPr sz="5000">
              <a:solidFill>
                <a:srgbClr val="BF9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56" name="Google Shape;656;p39"/>
          <p:cNvSpPr/>
          <p:nvPr/>
        </p:nvSpPr>
        <p:spPr>
          <a:xfrm>
            <a:off x="772838" y="4472050"/>
            <a:ext cx="48777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9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9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59" name="Google Shape;659;p39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9"/>
          <p:cNvSpPr txBox="1"/>
          <p:nvPr/>
        </p:nvSpPr>
        <p:spPr>
          <a:xfrm>
            <a:off x="1087850" y="5728300"/>
            <a:ext cx="4247700" cy="28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Paula Andrea Hernández Aguilar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Maria de las Mercedes Bakker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Dayana Domínguez Solano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Facundo Ledezma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Juan José Córdoba paredes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John James Mosquera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Angela Rubio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Paola Ruiz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1" name="Google Shape;661;p39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62" name="Google Shape;662;p39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09/06/2023</a:t>
            </a:r>
            <a:endParaRPr b="1" sz="1800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663" name="Google Shape;6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7899" y="167700"/>
            <a:ext cx="2797201" cy="1565059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39"/>
          <p:cNvSpPr/>
          <p:nvPr/>
        </p:nvSpPr>
        <p:spPr>
          <a:xfrm>
            <a:off x="15857250" y="892832"/>
            <a:ext cx="1139100" cy="169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9"/>
          <p:cNvSpPr/>
          <p:nvPr/>
        </p:nvSpPr>
        <p:spPr>
          <a:xfrm>
            <a:off x="6193225" y="1187950"/>
            <a:ext cx="11101200" cy="89112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9"/>
          <p:cNvSpPr/>
          <p:nvPr/>
        </p:nvSpPr>
        <p:spPr>
          <a:xfrm>
            <a:off x="5964650" y="790325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9"/>
          <p:cNvSpPr txBox="1"/>
          <p:nvPr/>
        </p:nvSpPr>
        <p:spPr>
          <a:xfrm>
            <a:off x="6433250" y="97407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Minuta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68" name="Google Shape;668;p39"/>
          <p:cNvSpPr txBox="1"/>
          <p:nvPr/>
        </p:nvSpPr>
        <p:spPr>
          <a:xfrm>
            <a:off x="11820176" y="7619363"/>
            <a:ext cx="4806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Mercedes Bakker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Terminar detalles de Paginado de front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Configuraciones finales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69" name="Google Shape;669;p39"/>
          <p:cNvSpPr txBox="1"/>
          <p:nvPr/>
        </p:nvSpPr>
        <p:spPr>
          <a:xfrm>
            <a:off x="11820176" y="2193725"/>
            <a:ext cx="5514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Paula Hernandez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Trabajando en la vista el perfil del usuario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problemas de conectividad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70" name="Google Shape;670;p39"/>
          <p:cNvSpPr txBox="1"/>
          <p:nvPr/>
        </p:nvSpPr>
        <p:spPr>
          <a:xfrm>
            <a:off x="6741000" y="2193725"/>
            <a:ext cx="47019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Dayana D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Funcionalidad e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 el back para las 5 imágenes del producto y correcciones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71" name="Google Shape;671;p39"/>
          <p:cNvSpPr txBox="1"/>
          <p:nvPr/>
        </p:nvSpPr>
        <p:spPr>
          <a:xfrm>
            <a:off x="11820175" y="3824699"/>
            <a:ext cx="54345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Facundo L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Atributo Rating / puntuar producto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Definir sobre las valoraciones y el usuario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72" name="Google Shape;672;p39"/>
          <p:cNvSpPr txBox="1"/>
          <p:nvPr/>
        </p:nvSpPr>
        <p:spPr>
          <a:xfrm>
            <a:off x="11859925" y="5743650"/>
            <a:ext cx="50733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John M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Visualizar bloque de imágenes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algunos retoques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73" name="Google Shape;673;p39"/>
          <p:cNvSpPr txBox="1"/>
          <p:nvPr/>
        </p:nvSpPr>
        <p:spPr>
          <a:xfrm>
            <a:off x="6765150" y="4071575"/>
            <a:ext cx="45141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Juan Jose Cordoba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Investigando sobre el request para el mail login y el botón de confirmación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74" name="Google Shape;674;p39"/>
          <p:cNvSpPr txBox="1"/>
          <p:nvPr/>
        </p:nvSpPr>
        <p:spPr>
          <a:xfrm>
            <a:off x="6688950" y="5949425"/>
            <a:ext cx="48060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Angela Rubio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Trabajando en la vista de la gestión de 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categorías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75" name="Google Shape;675;p39"/>
          <p:cNvSpPr txBox="1"/>
          <p:nvPr/>
        </p:nvSpPr>
        <p:spPr>
          <a:xfrm>
            <a:off x="6688950" y="7641313"/>
            <a:ext cx="4806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Paola 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Ultimando detalles de puntuación 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0"/>
          <p:cNvSpPr txBox="1"/>
          <p:nvPr>
            <p:ph type="title"/>
          </p:nvPr>
        </p:nvSpPr>
        <p:spPr>
          <a:xfrm>
            <a:off x="913950" y="2487075"/>
            <a:ext cx="4877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BF9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Daily meeting</a:t>
            </a:r>
            <a:endParaRPr sz="5000">
              <a:solidFill>
                <a:srgbClr val="BF9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81" name="Google Shape;681;p40"/>
          <p:cNvSpPr/>
          <p:nvPr/>
        </p:nvSpPr>
        <p:spPr>
          <a:xfrm>
            <a:off x="772838" y="4472050"/>
            <a:ext cx="48777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40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40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84" name="Google Shape;684;p40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40"/>
          <p:cNvSpPr txBox="1"/>
          <p:nvPr/>
        </p:nvSpPr>
        <p:spPr>
          <a:xfrm>
            <a:off x="1087850" y="5728300"/>
            <a:ext cx="4247700" cy="28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Paula Andrea Hernández Aguilar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Maria de las Mercedes Bakker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Dayana Domínguez Solano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Facundo Ledezma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Juan José Córdoba paredes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John James Mosquera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Angela Rubio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Paola Ruiz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6" name="Google Shape;686;p40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87" name="Google Shape;687;p40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13</a:t>
            </a: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/06/2023</a:t>
            </a:r>
            <a:endParaRPr b="1" sz="1800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688" name="Google Shape;68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7899" y="167700"/>
            <a:ext cx="2797201" cy="1565059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40"/>
          <p:cNvSpPr/>
          <p:nvPr/>
        </p:nvSpPr>
        <p:spPr>
          <a:xfrm>
            <a:off x="15857250" y="892832"/>
            <a:ext cx="1139100" cy="169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40"/>
          <p:cNvSpPr/>
          <p:nvPr/>
        </p:nvSpPr>
        <p:spPr>
          <a:xfrm>
            <a:off x="6193225" y="1187950"/>
            <a:ext cx="11101200" cy="89112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40"/>
          <p:cNvSpPr/>
          <p:nvPr/>
        </p:nvSpPr>
        <p:spPr>
          <a:xfrm>
            <a:off x="5964650" y="790325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0"/>
          <p:cNvSpPr txBox="1"/>
          <p:nvPr/>
        </p:nvSpPr>
        <p:spPr>
          <a:xfrm>
            <a:off x="6433250" y="97407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Minuta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93" name="Google Shape;693;p40"/>
          <p:cNvSpPr txBox="1"/>
          <p:nvPr/>
        </p:nvSpPr>
        <p:spPr>
          <a:xfrm>
            <a:off x="11820176" y="5728288"/>
            <a:ext cx="4806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Mercedes Bakker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Excel con los pasos para el testing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Problemas con los estilos de una 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página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94" name="Google Shape;694;p40"/>
          <p:cNvSpPr txBox="1"/>
          <p:nvPr/>
        </p:nvSpPr>
        <p:spPr>
          <a:xfrm>
            <a:off x="11820176" y="2193725"/>
            <a:ext cx="5514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Paula Hernandez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Investigando 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unión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 con back y rutas para el perfil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95" name="Google Shape;695;p40"/>
          <p:cNvSpPr txBox="1"/>
          <p:nvPr/>
        </p:nvSpPr>
        <p:spPr>
          <a:xfrm>
            <a:off x="6741000" y="2193725"/>
            <a:ext cx="47019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Dayana D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Trabajando en la funcionalidad del correo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Si, no llega el correo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96" name="Google Shape;696;p40"/>
          <p:cNvSpPr txBox="1"/>
          <p:nvPr/>
        </p:nvSpPr>
        <p:spPr>
          <a:xfrm>
            <a:off x="11820175" y="3824699"/>
            <a:ext cx="54345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Facundo L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Puntuación de vehículo 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97" name="Google Shape;697;p40"/>
          <p:cNvSpPr txBox="1"/>
          <p:nvPr/>
        </p:nvSpPr>
        <p:spPr>
          <a:xfrm>
            <a:off x="6741000" y="3927575"/>
            <a:ext cx="45141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Juan Jose Cordoba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Revisando el correo exitoso y terminada la 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página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 de 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confirmación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98" name="Google Shape;698;p40"/>
          <p:cNvSpPr txBox="1"/>
          <p:nvPr/>
        </p:nvSpPr>
        <p:spPr>
          <a:xfrm>
            <a:off x="6688950" y="5949425"/>
            <a:ext cx="48060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Angela Rubio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Terminando la vista de la gestión de roles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99" name="Google Shape;699;p40"/>
          <p:cNvSpPr txBox="1"/>
          <p:nvPr/>
        </p:nvSpPr>
        <p:spPr>
          <a:xfrm>
            <a:off x="6607350" y="7730900"/>
            <a:ext cx="50733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John M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Visualizar bloque de imágenes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algunos retoques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1"/>
          <p:cNvSpPr txBox="1"/>
          <p:nvPr>
            <p:ph type="title"/>
          </p:nvPr>
        </p:nvSpPr>
        <p:spPr>
          <a:xfrm>
            <a:off x="913950" y="2487075"/>
            <a:ext cx="4877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BF9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Daily meeting</a:t>
            </a:r>
            <a:endParaRPr sz="5000">
              <a:solidFill>
                <a:srgbClr val="BF9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05" name="Google Shape;705;p41"/>
          <p:cNvSpPr/>
          <p:nvPr/>
        </p:nvSpPr>
        <p:spPr>
          <a:xfrm>
            <a:off x="772838" y="4472050"/>
            <a:ext cx="48777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41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41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08" name="Google Shape;708;p41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1"/>
          <p:cNvSpPr txBox="1"/>
          <p:nvPr/>
        </p:nvSpPr>
        <p:spPr>
          <a:xfrm>
            <a:off x="1087850" y="5728300"/>
            <a:ext cx="4247700" cy="28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Paula Andrea Hernández Aguilar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Maria de las Mercedes Bakker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Dayana Domínguez Solano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Facundo Ledezma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Juan José Córdoba paredes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John James Mosquera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Angela Rubio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Paola Ruiz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0" name="Google Shape;710;p41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11" name="Google Shape;711;p41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14/06/2023</a:t>
            </a:r>
            <a:endParaRPr b="1" sz="1800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712" name="Google Shape;71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7899" y="167700"/>
            <a:ext cx="2797201" cy="1565059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41"/>
          <p:cNvSpPr/>
          <p:nvPr/>
        </p:nvSpPr>
        <p:spPr>
          <a:xfrm>
            <a:off x="15857250" y="892832"/>
            <a:ext cx="1139100" cy="169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6193225" y="1187950"/>
            <a:ext cx="11101200" cy="89112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1"/>
          <p:cNvSpPr/>
          <p:nvPr/>
        </p:nvSpPr>
        <p:spPr>
          <a:xfrm>
            <a:off x="5964650" y="790325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1"/>
          <p:cNvSpPr txBox="1"/>
          <p:nvPr/>
        </p:nvSpPr>
        <p:spPr>
          <a:xfrm>
            <a:off x="6433250" y="97407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Minuta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17" name="Google Shape;717;p41"/>
          <p:cNvSpPr txBox="1"/>
          <p:nvPr/>
        </p:nvSpPr>
        <p:spPr>
          <a:xfrm>
            <a:off x="11820176" y="5728288"/>
            <a:ext cx="4806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Mercedes Bakker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Paginación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Problemas con los estilos de una página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18" name="Google Shape;718;p41"/>
          <p:cNvSpPr txBox="1"/>
          <p:nvPr/>
        </p:nvSpPr>
        <p:spPr>
          <a:xfrm>
            <a:off x="11820176" y="2193725"/>
            <a:ext cx="5514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Paula Hernandez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rutas para el perfil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19" name="Google Shape;719;p41"/>
          <p:cNvSpPr txBox="1"/>
          <p:nvPr/>
        </p:nvSpPr>
        <p:spPr>
          <a:xfrm>
            <a:off x="6741000" y="2193725"/>
            <a:ext cx="47019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Dayana D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terminando la funcionalidad del correo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20" name="Google Shape;720;p41"/>
          <p:cNvSpPr txBox="1"/>
          <p:nvPr/>
        </p:nvSpPr>
        <p:spPr>
          <a:xfrm>
            <a:off x="11820175" y="3824699"/>
            <a:ext cx="54345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Facundo L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el despliegue.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Problemas con la capacidad de Gitlab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21" name="Google Shape;721;p41"/>
          <p:cNvSpPr txBox="1"/>
          <p:nvPr/>
        </p:nvSpPr>
        <p:spPr>
          <a:xfrm>
            <a:off x="6741000" y="3927575"/>
            <a:ext cx="45141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Juan Jose Cordoba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Conexión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 con el back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22" name="Google Shape;722;p41"/>
          <p:cNvSpPr txBox="1"/>
          <p:nvPr/>
        </p:nvSpPr>
        <p:spPr>
          <a:xfrm>
            <a:off x="6688950" y="5949425"/>
            <a:ext cx="48060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Angela Rubio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Terminando la vista de la gestión de roles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23" name="Google Shape;723;p41"/>
          <p:cNvSpPr txBox="1"/>
          <p:nvPr/>
        </p:nvSpPr>
        <p:spPr>
          <a:xfrm>
            <a:off x="6607350" y="7730900"/>
            <a:ext cx="50733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John M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Terminando bloque de imágenes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24" name="Google Shape;724;p41"/>
          <p:cNvSpPr txBox="1"/>
          <p:nvPr/>
        </p:nvSpPr>
        <p:spPr>
          <a:xfrm>
            <a:off x="11680650" y="7730888"/>
            <a:ext cx="48060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Paola 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capturar el token del login y usar los servicios que tienen Security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2"/>
          <p:cNvSpPr/>
          <p:nvPr/>
        </p:nvSpPr>
        <p:spPr>
          <a:xfrm>
            <a:off x="795125" y="4464550"/>
            <a:ext cx="48777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2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2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32" name="Google Shape;732;p42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2"/>
          <p:cNvSpPr/>
          <p:nvPr/>
        </p:nvSpPr>
        <p:spPr>
          <a:xfrm>
            <a:off x="6436250" y="4464550"/>
            <a:ext cx="11101200" cy="17361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42"/>
          <p:cNvSpPr/>
          <p:nvPr/>
        </p:nvSpPr>
        <p:spPr>
          <a:xfrm>
            <a:off x="6090725" y="4193375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2"/>
          <p:cNvSpPr txBox="1"/>
          <p:nvPr/>
        </p:nvSpPr>
        <p:spPr>
          <a:xfrm>
            <a:off x="6559325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Dinámica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36" name="Google Shape;736;p42"/>
          <p:cNvSpPr txBox="1"/>
          <p:nvPr/>
        </p:nvSpPr>
        <p:spPr>
          <a:xfrm>
            <a:off x="6860150" y="5114250"/>
            <a:ext cx="98964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Archivo"/>
                <a:ea typeface="Archivo"/>
                <a:cs typeface="Archivo"/>
                <a:sym typeface="Archivo"/>
              </a:rPr>
              <a:t>📌</a:t>
            </a: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Link a la herramienta: </a:t>
            </a:r>
            <a:r>
              <a:rPr lang="fr" sz="1300" u="sng">
                <a:solidFill>
                  <a:srgbClr val="1155CC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https://app.mural.co/invitation/mural/paolaruiz2938/1684462062000?sender=uae9f9e801fa6871a96608547&amp;key=1da1c200-725c-4bfc-8333-e7fb37a52c06</a:t>
            </a:r>
            <a:endParaRPr sz="18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37" name="Google Shape;737;p42"/>
          <p:cNvSpPr/>
          <p:nvPr/>
        </p:nvSpPr>
        <p:spPr>
          <a:xfrm>
            <a:off x="6436250" y="6572715"/>
            <a:ext cx="11101200" cy="26862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42"/>
          <p:cNvSpPr/>
          <p:nvPr/>
        </p:nvSpPr>
        <p:spPr>
          <a:xfrm>
            <a:off x="6090725" y="6301513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42"/>
          <p:cNvSpPr txBox="1"/>
          <p:nvPr/>
        </p:nvSpPr>
        <p:spPr>
          <a:xfrm>
            <a:off x="6559325" y="6485263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Accionables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40" name="Google Shape;740;p42"/>
          <p:cNvSpPr txBox="1"/>
          <p:nvPr/>
        </p:nvSpPr>
        <p:spPr>
          <a:xfrm>
            <a:off x="6860150" y="7222388"/>
            <a:ext cx="102534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latin typeface="Archivo"/>
                <a:ea typeface="Archivo"/>
                <a:cs typeface="Archivo"/>
                <a:sym typeface="Archivo"/>
              </a:rPr>
              <a:t>🏃‍♂️ Resumen de acciones:</a:t>
            </a:r>
            <a:endParaRPr b="1"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Tuvimos algunas dificultades, delegaremos mejor este nuevo sprint las tareas que toca hacer, como equipo hemos avanzado y siempre habrán cosas para mejorar :)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41" name="Google Shape;741;p42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42" name="Google Shape;742;p42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15/06/2023</a:t>
            </a:r>
            <a:endParaRPr b="1" sz="1800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43" name="Google Shape;743;p42"/>
          <p:cNvSpPr txBox="1"/>
          <p:nvPr>
            <p:ph type="title"/>
          </p:nvPr>
        </p:nvSpPr>
        <p:spPr>
          <a:xfrm>
            <a:off x="913950" y="2487075"/>
            <a:ext cx="7687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BF9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Retrospectiva sprint 3</a:t>
            </a:r>
            <a:endParaRPr sz="5000">
              <a:solidFill>
                <a:srgbClr val="BF9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744" name="Google Shape;744;p42"/>
          <p:cNvGrpSpPr/>
          <p:nvPr/>
        </p:nvGrpSpPr>
        <p:grpSpPr>
          <a:xfrm>
            <a:off x="15801428" y="1344234"/>
            <a:ext cx="1512885" cy="1088735"/>
            <a:chOff x="14208457" y="1769998"/>
            <a:chExt cx="2436599" cy="1753480"/>
          </a:xfrm>
        </p:grpSpPr>
        <p:pic>
          <p:nvPicPr>
            <p:cNvPr id="745" name="Google Shape;745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208457" y="1769998"/>
              <a:ext cx="2436599" cy="1753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6" name="Google Shape;746;p42"/>
            <p:cNvSpPr/>
            <p:nvPr/>
          </p:nvSpPr>
          <p:spPr>
            <a:xfrm>
              <a:off x="15263024" y="2164148"/>
              <a:ext cx="1023000" cy="10230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47" name="Google Shape;74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14766" y="0"/>
            <a:ext cx="1662233" cy="1736025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42"/>
          <p:cNvSpPr txBox="1"/>
          <p:nvPr/>
        </p:nvSpPr>
        <p:spPr>
          <a:xfrm>
            <a:off x="1110125" y="5448700"/>
            <a:ext cx="4247700" cy="25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Paula Andrea Hernández Aguilar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Paola Ruiz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Maria de las Mercedes Bakker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Dayana Domínguez Solano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Facundo Ledezma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Juan José Córdoba paredes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Angela Estela Rubio Porras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John James Mosquera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3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54" name="Google Shape;754;p43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5" name="Google Shape;755;p43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56" name="Google Shape;756;p43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43"/>
          <p:cNvCxnSpPr>
            <a:stCxn id="755" idx="2"/>
            <a:endCxn id="753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58" name="Google Shape;758;p43"/>
          <p:cNvPicPr preferRelativeResize="0"/>
          <p:nvPr/>
        </p:nvPicPr>
        <p:blipFill rotWithShape="1">
          <a:blip r:embed="rId3">
            <a:alphaModFix/>
          </a:blip>
          <a:srcRect b="0" l="0" r="0" t="59399"/>
          <a:stretch/>
        </p:blipFill>
        <p:spPr>
          <a:xfrm>
            <a:off x="3791250" y="3896599"/>
            <a:ext cx="10705498" cy="29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43"/>
          <p:cNvSpPr/>
          <p:nvPr/>
        </p:nvSpPr>
        <p:spPr>
          <a:xfrm>
            <a:off x="-573376" y="5020200"/>
            <a:ext cx="56256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43"/>
          <p:cNvSpPr txBox="1"/>
          <p:nvPr/>
        </p:nvSpPr>
        <p:spPr>
          <a:xfrm>
            <a:off x="428450" y="5166900"/>
            <a:ext cx="107055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Sprint 4</a:t>
            </a:r>
            <a:endParaRPr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4"/>
          <p:cNvSpPr txBox="1"/>
          <p:nvPr>
            <p:ph type="title"/>
          </p:nvPr>
        </p:nvSpPr>
        <p:spPr>
          <a:xfrm>
            <a:off x="913950" y="2487075"/>
            <a:ext cx="3633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BF9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Planning</a:t>
            </a:r>
            <a:endParaRPr sz="5000">
              <a:solidFill>
                <a:srgbClr val="BF9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66" name="Google Shape;766;p44"/>
          <p:cNvSpPr/>
          <p:nvPr/>
        </p:nvSpPr>
        <p:spPr>
          <a:xfrm>
            <a:off x="795125" y="4464550"/>
            <a:ext cx="48777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4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44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69" name="Google Shape;769;p44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44"/>
          <p:cNvSpPr txBox="1"/>
          <p:nvPr/>
        </p:nvSpPr>
        <p:spPr>
          <a:xfrm>
            <a:off x="1161299" y="5177450"/>
            <a:ext cx="4247700" cy="4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Paula Andrea Hernández Aguilar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Paola Ruiz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Maria de las Mercedes Bakker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Dayana Domínguez Solano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Facundo Ledezma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Juan José Córdoba paredes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Angela Estela Rubio Porras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John James Mosquera</a:t>
            </a:r>
            <a:endParaRPr sz="29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71" name="Google Shape;771;p44"/>
          <p:cNvSpPr/>
          <p:nvPr/>
        </p:nvSpPr>
        <p:spPr>
          <a:xfrm>
            <a:off x="6425150" y="1812550"/>
            <a:ext cx="11101200" cy="73482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4"/>
          <p:cNvSpPr/>
          <p:nvPr/>
        </p:nvSpPr>
        <p:spPr>
          <a:xfrm>
            <a:off x="6090725" y="1597300"/>
            <a:ext cx="3312900" cy="769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44"/>
          <p:cNvSpPr txBox="1"/>
          <p:nvPr/>
        </p:nvSpPr>
        <p:spPr>
          <a:xfrm>
            <a:off x="6559325" y="1805050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Sprint Backlog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graphicFrame>
        <p:nvGraphicFramePr>
          <p:cNvPr id="774" name="Google Shape;774;p44"/>
          <p:cNvGraphicFramePr/>
          <p:nvPr/>
        </p:nvGraphicFramePr>
        <p:xfrm>
          <a:off x="6766475" y="33393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{9DADAF7D-560B-4DBA-BDB5-BD45ED8BC56B}</a:tableStyleId>
              </a:tblPr>
              <a:tblGrid>
                <a:gridCol w="3574550"/>
                <a:gridCol w="1220750"/>
                <a:gridCol w="5623250"/>
              </a:tblGrid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Historia de usuario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Estimación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Responsable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C0C0C"/>
                    </a:solidFill>
                  </a:tcPr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Gestionar roles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Puntuación de productos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revisión del alerta del correo </a:t>
                      </a:r>
                      <a:r>
                        <a:rPr lang="fr"/>
                        <a:t>electrónico</a:t>
                      </a:r>
                      <a:r>
                        <a:rPr lang="fr"/>
                        <a:t> cuando va a iniciar </a:t>
                      </a:r>
                      <a:r>
                        <a:rPr lang="fr"/>
                        <a:t>sesión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5" name="Google Shape;775;p44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76" name="Google Shape;776;p44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20</a:t>
            </a: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/06/2022</a:t>
            </a:r>
            <a:endParaRPr b="1" sz="1800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77" name="Google Shape;777;p44"/>
          <p:cNvSpPr/>
          <p:nvPr/>
        </p:nvSpPr>
        <p:spPr>
          <a:xfrm>
            <a:off x="16343800" y="217953"/>
            <a:ext cx="1755300" cy="1206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4"/>
          <p:cNvSpPr/>
          <p:nvPr/>
        </p:nvSpPr>
        <p:spPr>
          <a:xfrm rot="5400000">
            <a:off x="17052843" y="611431"/>
            <a:ext cx="486300" cy="420600"/>
          </a:xfrm>
          <a:prstGeom prst="triangle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44"/>
          <p:cNvSpPr/>
          <p:nvPr/>
        </p:nvSpPr>
        <p:spPr>
          <a:xfrm>
            <a:off x="15327245" y="937873"/>
            <a:ext cx="1299300" cy="4863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44"/>
          <p:cNvSpPr/>
          <p:nvPr/>
        </p:nvSpPr>
        <p:spPr>
          <a:xfrm>
            <a:off x="16162561" y="1047565"/>
            <a:ext cx="325200" cy="325200"/>
          </a:xfrm>
          <a:prstGeom prst="ellipse">
            <a:avLst/>
          </a:prstGeom>
          <a:solidFill>
            <a:srgbClr val="BF9000"/>
          </a:solidFill>
          <a:ln cap="flat" cmpd="sng" w="9525">
            <a:solidFill>
              <a:srgbClr val="ABB4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44"/>
          <p:cNvSpPr txBox="1"/>
          <p:nvPr/>
        </p:nvSpPr>
        <p:spPr>
          <a:xfrm>
            <a:off x="6864125" y="2676063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Anterior</a:t>
            </a:r>
            <a:endParaRPr sz="23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type="title"/>
          </p:nvPr>
        </p:nvSpPr>
        <p:spPr>
          <a:xfrm>
            <a:off x="913950" y="2487075"/>
            <a:ext cx="3633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BF9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Planning</a:t>
            </a:r>
            <a:endParaRPr sz="5000">
              <a:solidFill>
                <a:srgbClr val="BF9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795125" y="4464550"/>
            <a:ext cx="48777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 txBox="1"/>
          <p:nvPr/>
        </p:nvSpPr>
        <p:spPr>
          <a:xfrm>
            <a:off x="1161299" y="5177450"/>
            <a:ext cx="4247700" cy="4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Paula Andrea Hernández Aguilar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Paola Ruiz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Maria de las Mercedes Bakker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Dayana Domínguez Solano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Facundo Ledezma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Juan José Córdoba paredes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Angela Estela Rubio Porras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John James Mosquera</a:t>
            </a:r>
            <a:endParaRPr sz="29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6425150" y="1910575"/>
            <a:ext cx="11101200" cy="73482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6090725" y="1597300"/>
            <a:ext cx="3312900" cy="769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 txBox="1"/>
          <p:nvPr/>
        </p:nvSpPr>
        <p:spPr>
          <a:xfrm>
            <a:off x="6559325" y="1805050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Sprint Backlog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graphicFrame>
        <p:nvGraphicFramePr>
          <p:cNvPr id="196" name="Google Shape;196;p18"/>
          <p:cNvGraphicFramePr/>
          <p:nvPr/>
        </p:nvGraphicFramePr>
        <p:xfrm>
          <a:off x="6766475" y="33393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{9DADAF7D-560B-4DBA-BDB5-BD45ED8BC56B}</a:tableStyleId>
              </a:tblPr>
              <a:tblGrid>
                <a:gridCol w="3574550"/>
                <a:gridCol w="1220750"/>
                <a:gridCol w="5623250"/>
              </a:tblGrid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Historia de usuario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C0C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Estimación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C0C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Responsable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C0C0C"/>
                    </a:solidFill>
                  </a:tcPr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Colocar Encabezado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 horas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Jhon Mosquera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Definir cuerpo del sitio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 horas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Juan jose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Footer web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 horas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Paula 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Registrar producto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18 horas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Dayana 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Visualizar productos home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18 horas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Facundo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Visualizar detalle de productos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18 horas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Facundo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Paginar</a:t>
                      </a:r>
                      <a:r>
                        <a:rPr lang="fr"/>
                        <a:t> productos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18 horas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Facundo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Eliminar producto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18 horas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Dayana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Planificación</a:t>
                      </a:r>
                      <a:r>
                        <a:rPr lang="fr"/>
                        <a:t> de producto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18 horas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Paola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Testear la API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18 horas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Mercedes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Diseño de la 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18 horas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Angela 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7" name="Google Shape;197;p18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98" name="Google Shape;198;p18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09/05/2022</a:t>
            </a:r>
            <a:endParaRPr b="1" sz="1800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16343800" y="217953"/>
            <a:ext cx="1755300" cy="1206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 rot="5400000">
            <a:off x="17052843" y="611431"/>
            <a:ext cx="486300" cy="420600"/>
          </a:xfrm>
          <a:prstGeom prst="triangle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15327245" y="937873"/>
            <a:ext cx="1299300" cy="4863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16162561" y="1047565"/>
            <a:ext cx="325200" cy="325200"/>
          </a:xfrm>
          <a:prstGeom prst="ellipse">
            <a:avLst/>
          </a:prstGeom>
          <a:solidFill>
            <a:srgbClr val="BF9000"/>
          </a:solidFill>
          <a:ln cap="flat" cmpd="sng" w="9525">
            <a:solidFill>
              <a:srgbClr val="ABB4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5"/>
          <p:cNvSpPr txBox="1"/>
          <p:nvPr>
            <p:ph type="title"/>
          </p:nvPr>
        </p:nvSpPr>
        <p:spPr>
          <a:xfrm>
            <a:off x="913950" y="2487075"/>
            <a:ext cx="3633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BF9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Planning</a:t>
            </a:r>
            <a:endParaRPr sz="5000">
              <a:solidFill>
                <a:srgbClr val="BF9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87" name="Google Shape;787;p45"/>
          <p:cNvSpPr/>
          <p:nvPr/>
        </p:nvSpPr>
        <p:spPr>
          <a:xfrm>
            <a:off x="795125" y="4464550"/>
            <a:ext cx="48777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45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45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90" name="Google Shape;790;p45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45"/>
          <p:cNvSpPr txBox="1"/>
          <p:nvPr/>
        </p:nvSpPr>
        <p:spPr>
          <a:xfrm>
            <a:off x="1161299" y="5177450"/>
            <a:ext cx="4247700" cy="4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Paula Andrea Hernández Aguilar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Paola Ruiz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Maria de las Mercedes Bakker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Dayana Domínguez Solano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Facundo Ledezma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Juan José Córdoba paredes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Angela Estela Rubio Porras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chivo"/>
              <a:buChar char="●"/>
            </a:pPr>
            <a:r>
              <a:rPr lang="fr" sz="1700">
                <a:latin typeface="Montserrat"/>
                <a:ea typeface="Montserrat"/>
                <a:cs typeface="Montserrat"/>
                <a:sym typeface="Montserrat"/>
              </a:rPr>
              <a:t>John James Mosquera</a:t>
            </a:r>
            <a:endParaRPr sz="29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92" name="Google Shape;792;p45"/>
          <p:cNvSpPr/>
          <p:nvPr/>
        </p:nvSpPr>
        <p:spPr>
          <a:xfrm>
            <a:off x="6425150" y="1910575"/>
            <a:ext cx="11101200" cy="73482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45"/>
          <p:cNvSpPr/>
          <p:nvPr/>
        </p:nvSpPr>
        <p:spPr>
          <a:xfrm>
            <a:off x="6090725" y="1597300"/>
            <a:ext cx="3312900" cy="769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45"/>
          <p:cNvSpPr txBox="1"/>
          <p:nvPr/>
        </p:nvSpPr>
        <p:spPr>
          <a:xfrm>
            <a:off x="6559325" y="1805050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Sprint Backlog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graphicFrame>
        <p:nvGraphicFramePr>
          <p:cNvPr id="795" name="Google Shape;795;p45"/>
          <p:cNvGraphicFramePr/>
          <p:nvPr/>
        </p:nvGraphicFramePr>
        <p:xfrm>
          <a:off x="6766475" y="33393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{9DADAF7D-560B-4DBA-BDB5-BD45ED8BC56B}</a:tableStyleId>
              </a:tblPr>
              <a:tblGrid>
                <a:gridCol w="3574550"/>
                <a:gridCol w="1220750"/>
                <a:gridCol w="5623250"/>
              </a:tblGrid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Historia de usuario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Estimación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Responsable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C0C0C"/>
                    </a:solidFill>
                  </a:tcPr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32. Visualizar bloque de fechas diponibles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Juan 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33. Reservas : construir sección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Paula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#35: Reservas: Seleccionar fechas disponibles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Juan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#37: Reservas: Visualizar detalle de producto (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Paola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#38: Reservas: Realizar reserva (front)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Angela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38. Reservas: Realizar reserva (backend)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Daya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#39: Reservas: Confirmar datos(front)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john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#40: Reservas: Confirmar reserva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Paola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detalles tecnicos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infra AWS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Facu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testing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mechi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6" name="Google Shape;796;p45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97" name="Google Shape;797;p45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20/06/2022</a:t>
            </a:r>
            <a:endParaRPr b="1" sz="1800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98" name="Google Shape;798;p45"/>
          <p:cNvSpPr/>
          <p:nvPr/>
        </p:nvSpPr>
        <p:spPr>
          <a:xfrm>
            <a:off x="16343800" y="217953"/>
            <a:ext cx="1755300" cy="1206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45"/>
          <p:cNvSpPr/>
          <p:nvPr/>
        </p:nvSpPr>
        <p:spPr>
          <a:xfrm rot="5400000">
            <a:off x="17052843" y="611431"/>
            <a:ext cx="486300" cy="420600"/>
          </a:xfrm>
          <a:prstGeom prst="triangle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45"/>
          <p:cNvSpPr/>
          <p:nvPr/>
        </p:nvSpPr>
        <p:spPr>
          <a:xfrm>
            <a:off x="15327245" y="937873"/>
            <a:ext cx="1299300" cy="4863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45"/>
          <p:cNvSpPr/>
          <p:nvPr/>
        </p:nvSpPr>
        <p:spPr>
          <a:xfrm>
            <a:off x="16162561" y="1047565"/>
            <a:ext cx="325200" cy="325200"/>
          </a:xfrm>
          <a:prstGeom prst="ellipse">
            <a:avLst/>
          </a:prstGeom>
          <a:solidFill>
            <a:srgbClr val="BF9000"/>
          </a:solidFill>
          <a:ln cap="flat" cmpd="sng" w="9525">
            <a:solidFill>
              <a:srgbClr val="ABB4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6"/>
          <p:cNvSpPr txBox="1"/>
          <p:nvPr>
            <p:ph type="title"/>
          </p:nvPr>
        </p:nvSpPr>
        <p:spPr>
          <a:xfrm>
            <a:off x="913950" y="2487075"/>
            <a:ext cx="4877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BF9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Daily meeting</a:t>
            </a:r>
            <a:endParaRPr sz="5000">
              <a:solidFill>
                <a:srgbClr val="BF9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07" name="Google Shape;807;p46"/>
          <p:cNvSpPr/>
          <p:nvPr/>
        </p:nvSpPr>
        <p:spPr>
          <a:xfrm>
            <a:off x="772838" y="4472050"/>
            <a:ext cx="48777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46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46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10" name="Google Shape;810;p46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46"/>
          <p:cNvSpPr txBox="1"/>
          <p:nvPr/>
        </p:nvSpPr>
        <p:spPr>
          <a:xfrm>
            <a:off x="1087850" y="5728300"/>
            <a:ext cx="4247700" cy="28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Paula Andrea Hernández Aguilar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Maria de las Mercedes Bakker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Dayana Domínguez Solano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Facundo Ledezma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Juan José Córdoba paredes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John James Mosquera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Angela Rubio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Paola Ruiz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2" name="Google Shape;812;p46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13" name="Google Shape;813;p46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21</a:t>
            </a: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/06/2023</a:t>
            </a:r>
            <a:endParaRPr b="1" sz="1800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814" name="Google Shape;81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7899" y="167700"/>
            <a:ext cx="2797201" cy="1565059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46"/>
          <p:cNvSpPr/>
          <p:nvPr/>
        </p:nvSpPr>
        <p:spPr>
          <a:xfrm>
            <a:off x="15857250" y="892832"/>
            <a:ext cx="1139100" cy="169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46"/>
          <p:cNvSpPr/>
          <p:nvPr/>
        </p:nvSpPr>
        <p:spPr>
          <a:xfrm>
            <a:off x="6193225" y="1187950"/>
            <a:ext cx="11101200" cy="89112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46"/>
          <p:cNvSpPr/>
          <p:nvPr/>
        </p:nvSpPr>
        <p:spPr>
          <a:xfrm>
            <a:off x="5964650" y="790325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46"/>
          <p:cNvSpPr txBox="1"/>
          <p:nvPr/>
        </p:nvSpPr>
        <p:spPr>
          <a:xfrm>
            <a:off x="6433250" y="97407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Minuta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19" name="Google Shape;819;p46"/>
          <p:cNvSpPr txBox="1"/>
          <p:nvPr/>
        </p:nvSpPr>
        <p:spPr>
          <a:xfrm>
            <a:off x="11820176" y="5728288"/>
            <a:ext cx="48060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Mercedes Bakker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Informe de evaluación(test de regresión, smoke test, etc)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Problemas en conexión base de datos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20" name="Google Shape;820;p46"/>
          <p:cNvSpPr txBox="1"/>
          <p:nvPr/>
        </p:nvSpPr>
        <p:spPr>
          <a:xfrm>
            <a:off x="11820176" y="2193725"/>
            <a:ext cx="5514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Paula Hernandez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Diseños de figma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21" name="Google Shape;821;p46"/>
          <p:cNvSpPr txBox="1"/>
          <p:nvPr/>
        </p:nvSpPr>
        <p:spPr>
          <a:xfrm>
            <a:off x="6741000" y="2193725"/>
            <a:ext cx="47019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Dayana D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servicio reserva back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problemas con la conexión  base de datos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22" name="Google Shape;822;p46"/>
          <p:cNvSpPr txBox="1"/>
          <p:nvPr/>
        </p:nvSpPr>
        <p:spPr>
          <a:xfrm>
            <a:off x="11820175" y="3824699"/>
            <a:ext cx="54345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Facundo L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trabajando en Pipeline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capacidad del gitlab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23" name="Google Shape;823;p46"/>
          <p:cNvSpPr txBox="1"/>
          <p:nvPr/>
        </p:nvSpPr>
        <p:spPr>
          <a:xfrm>
            <a:off x="6741000" y="3927575"/>
            <a:ext cx="45141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Juan Jose Cordoba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Fechas de reserva 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24" name="Google Shape;824;p46"/>
          <p:cNvSpPr txBox="1"/>
          <p:nvPr/>
        </p:nvSpPr>
        <p:spPr>
          <a:xfrm>
            <a:off x="6688950" y="5949425"/>
            <a:ext cx="48060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Angela Rubio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Arreglando panel de 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imágenes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25" name="Google Shape;825;p46"/>
          <p:cNvSpPr txBox="1"/>
          <p:nvPr/>
        </p:nvSpPr>
        <p:spPr>
          <a:xfrm>
            <a:off x="6607350" y="7730900"/>
            <a:ext cx="50733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John M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Puliendo diseños generales, esperando funcionalidad lista para dar diseño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26" name="Google Shape;826;p46"/>
          <p:cNvSpPr txBox="1"/>
          <p:nvPr/>
        </p:nvSpPr>
        <p:spPr>
          <a:xfrm>
            <a:off x="11680650" y="7730888"/>
            <a:ext cx="4806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Paola Ruiz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Reserva desde el detalle del producto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7"/>
          <p:cNvSpPr txBox="1"/>
          <p:nvPr>
            <p:ph type="title"/>
          </p:nvPr>
        </p:nvSpPr>
        <p:spPr>
          <a:xfrm>
            <a:off x="913950" y="2487075"/>
            <a:ext cx="4877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BF9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Daily meeting</a:t>
            </a:r>
            <a:endParaRPr sz="5000">
              <a:solidFill>
                <a:srgbClr val="BF9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32" name="Google Shape;832;p47"/>
          <p:cNvSpPr/>
          <p:nvPr/>
        </p:nvSpPr>
        <p:spPr>
          <a:xfrm>
            <a:off x="772838" y="4472050"/>
            <a:ext cx="48777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47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47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35" name="Google Shape;835;p47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47"/>
          <p:cNvSpPr txBox="1"/>
          <p:nvPr/>
        </p:nvSpPr>
        <p:spPr>
          <a:xfrm>
            <a:off x="1087850" y="5728300"/>
            <a:ext cx="4247700" cy="28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Paula Andrea Hernández Aguilar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Maria de las Mercedes Bakker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Dayana Domínguez Solano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Facundo Ledezma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Juan José Córdoba paredes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John James Mosquera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Angela Rubio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Paola Ruiz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7" name="Google Shape;837;p47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38" name="Google Shape;838;p47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22/06/2023</a:t>
            </a:r>
            <a:endParaRPr b="1" sz="1800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839" name="Google Shape;83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7899" y="167700"/>
            <a:ext cx="2797201" cy="1565059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47"/>
          <p:cNvSpPr/>
          <p:nvPr/>
        </p:nvSpPr>
        <p:spPr>
          <a:xfrm>
            <a:off x="15857250" y="892832"/>
            <a:ext cx="1139100" cy="169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47"/>
          <p:cNvSpPr/>
          <p:nvPr/>
        </p:nvSpPr>
        <p:spPr>
          <a:xfrm>
            <a:off x="6193225" y="1187950"/>
            <a:ext cx="11101200" cy="89112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47"/>
          <p:cNvSpPr/>
          <p:nvPr/>
        </p:nvSpPr>
        <p:spPr>
          <a:xfrm>
            <a:off x="5964650" y="790325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47"/>
          <p:cNvSpPr txBox="1"/>
          <p:nvPr/>
        </p:nvSpPr>
        <p:spPr>
          <a:xfrm>
            <a:off x="6433250" y="97407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Minuta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44" name="Google Shape;844;p47"/>
          <p:cNvSpPr txBox="1"/>
          <p:nvPr/>
        </p:nvSpPr>
        <p:spPr>
          <a:xfrm>
            <a:off x="11820176" y="5728288"/>
            <a:ext cx="48060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Mercedes Bakker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Informe de evaluación(test de regresión, smoke test, etc)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Problemas en conexión base de datos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45" name="Google Shape;845;p47"/>
          <p:cNvSpPr txBox="1"/>
          <p:nvPr/>
        </p:nvSpPr>
        <p:spPr>
          <a:xfrm>
            <a:off x="11820176" y="2193725"/>
            <a:ext cx="5514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Paula Hernandez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Diseños de figma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de momento ninguno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46" name="Google Shape;846;p47"/>
          <p:cNvSpPr txBox="1"/>
          <p:nvPr/>
        </p:nvSpPr>
        <p:spPr>
          <a:xfrm>
            <a:off x="6741000" y="2193725"/>
            <a:ext cx="47019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Dayana D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Reservas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 de momento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47" name="Google Shape;847;p47"/>
          <p:cNvSpPr txBox="1"/>
          <p:nvPr/>
        </p:nvSpPr>
        <p:spPr>
          <a:xfrm>
            <a:off x="11820175" y="3824699"/>
            <a:ext cx="54345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Facundo L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tDespliegue del frontend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comunicacion con el backend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48" name="Google Shape;848;p47"/>
          <p:cNvSpPr txBox="1"/>
          <p:nvPr/>
        </p:nvSpPr>
        <p:spPr>
          <a:xfrm>
            <a:off x="6741000" y="3927575"/>
            <a:ext cx="45141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Juan Jose Cordoba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Fechas de reserva 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49" name="Google Shape;849;p47"/>
          <p:cNvSpPr txBox="1"/>
          <p:nvPr/>
        </p:nvSpPr>
        <p:spPr>
          <a:xfrm>
            <a:off x="6688950" y="5949425"/>
            <a:ext cx="4806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Angela Rubio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Boton reservas detalle de producto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50" name="Google Shape;850;p47"/>
          <p:cNvSpPr txBox="1"/>
          <p:nvPr/>
        </p:nvSpPr>
        <p:spPr>
          <a:xfrm>
            <a:off x="6607350" y="7730900"/>
            <a:ext cx="50733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John M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Mostrar boton solo cuando sea admin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conexion entre tipo de usuario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51" name="Google Shape;851;p47"/>
          <p:cNvSpPr txBox="1"/>
          <p:nvPr/>
        </p:nvSpPr>
        <p:spPr>
          <a:xfrm>
            <a:off x="11680650" y="7730888"/>
            <a:ext cx="4806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Paola Ruiz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Validación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 formulario crear producto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8"/>
          <p:cNvSpPr txBox="1"/>
          <p:nvPr>
            <p:ph type="title"/>
          </p:nvPr>
        </p:nvSpPr>
        <p:spPr>
          <a:xfrm>
            <a:off x="913950" y="2487075"/>
            <a:ext cx="4877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BF9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Daily meeting</a:t>
            </a:r>
            <a:endParaRPr sz="5000">
              <a:solidFill>
                <a:srgbClr val="BF9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57" name="Google Shape;857;p48"/>
          <p:cNvSpPr/>
          <p:nvPr/>
        </p:nvSpPr>
        <p:spPr>
          <a:xfrm>
            <a:off x="772838" y="4472050"/>
            <a:ext cx="48777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48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48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60" name="Google Shape;860;p48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48"/>
          <p:cNvSpPr txBox="1"/>
          <p:nvPr/>
        </p:nvSpPr>
        <p:spPr>
          <a:xfrm>
            <a:off x="1087850" y="5728300"/>
            <a:ext cx="4247700" cy="28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Paula Andrea Hernández Aguilar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Maria de las Mercedes Bakker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Dayana Domínguez Solano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Facundo Ledezma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Juan José Córdoba paredes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John James Mosquera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Angela Rubio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Paola Ruiz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2" name="Google Shape;862;p48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63" name="Google Shape;863;p48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23/06/2023</a:t>
            </a:r>
            <a:endParaRPr b="1" sz="1800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864" name="Google Shape;86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7899" y="167700"/>
            <a:ext cx="2797201" cy="1565059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48"/>
          <p:cNvSpPr/>
          <p:nvPr/>
        </p:nvSpPr>
        <p:spPr>
          <a:xfrm>
            <a:off x="15857250" y="892832"/>
            <a:ext cx="1139100" cy="169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48"/>
          <p:cNvSpPr/>
          <p:nvPr/>
        </p:nvSpPr>
        <p:spPr>
          <a:xfrm>
            <a:off x="6232975" y="1187950"/>
            <a:ext cx="11101200" cy="89112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48"/>
          <p:cNvSpPr/>
          <p:nvPr/>
        </p:nvSpPr>
        <p:spPr>
          <a:xfrm>
            <a:off x="5964650" y="790325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48"/>
          <p:cNvSpPr txBox="1"/>
          <p:nvPr/>
        </p:nvSpPr>
        <p:spPr>
          <a:xfrm>
            <a:off x="6433250" y="97407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Minuta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69" name="Google Shape;869;p48"/>
          <p:cNvSpPr txBox="1"/>
          <p:nvPr/>
        </p:nvSpPr>
        <p:spPr>
          <a:xfrm>
            <a:off x="11820176" y="5728288"/>
            <a:ext cx="4806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Mercedes Bakker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Pruebas con Selenium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70" name="Google Shape;870;p48"/>
          <p:cNvSpPr txBox="1"/>
          <p:nvPr/>
        </p:nvSpPr>
        <p:spPr>
          <a:xfrm>
            <a:off x="11820176" y="2193725"/>
            <a:ext cx="5514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Paula Hernandez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Vista reserva seccion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71" name="Google Shape;871;p48"/>
          <p:cNvSpPr txBox="1"/>
          <p:nvPr/>
        </p:nvSpPr>
        <p:spPr>
          <a:xfrm>
            <a:off x="6741000" y="2193725"/>
            <a:ext cx="47019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Dayana D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Reservas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 de momento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72" name="Google Shape;872;p48"/>
          <p:cNvSpPr txBox="1"/>
          <p:nvPr/>
        </p:nvSpPr>
        <p:spPr>
          <a:xfrm>
            <a:off x="11820175" y="3824699"/>
            <a:ext cx="54345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Facundo L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Despliegue del frontend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comunicacion con el backend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73" name="Google Shape;873;p48"/>
          <p:cNvSpPr txBox="1"/>
          <p:nvPr/>
        </p:nvSpPr>
        <p:spPr>
          <a:xfrm>
            <a:off x="6741000" y="3927575"/>
            <a:ext cx="45141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Juan Jose Cordoba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Buscador de reservas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74" name="Google Shape;874;p48"/>
          <p:cNvSpPr txBox="1"/>
          <p:nvPr/>
        </p:nvSpPr>
        <p:spPr>
          <a:xfrm>
            <a:off x="6688950" y="5949425"/>
            <a:ext cx="4806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Angela Rubio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Boton reservas detalle de producto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75" name="Google Shape;875;p48"/>
          <p:cNvSpPr txBox="1"/>
          <p:nvPr/>
        </p:nvSpPr>
        <p:spPr>
          <a:xfrm>
            <a:off x="6607350" y="7730900"/>
            <a:ext cx="50733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John M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Mostrar boton solo cuando sea admin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conexion entre tipo de usuario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76" name="Google Shape;876;p48"/>
          <p:cNvSpPr txBox="1"/>
          <p:nvPr/>
        </p:nvSpPr>
        <p:spPr>
          <a:xfrm>
            <a:off x="11680650" y="7730888"/>
            <a:ext cx="4806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Paola Ruiz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reserva en el detalle del producto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9"/>
          <p:cNvSpPr txBox="1"/>
          <p:nvPr>
            <p:ph type="title"/>
          </p:nvPr>
        </p:nvSpPr>
        <p:spPr>
          <a:xfrm>
            <a:off x="913950" y="2487075"/>
            <a:ext cx="4877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BF9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Daily meeting</a:t>
            </a:r>
            <a:endParaRPr sz="5000">
              <a:solidFill>
                <a:srgbClr val="BF9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82" name="Google Shape;882;p49"/>
          <p:cNvSpPr/>
          <p:nvPr/>
        </p:nvSpPr>
        <p:spPr>
          <a:xfrm>
            <a:off x="772838" y="4472050"/>
            <a:ext cx="48777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49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49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85" name="Google Shape;885;p49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49"/>
          <p:cNvSpPr txBox="1"/>
          <p:nvPr/>
        </p:nvSpPr>
        <p:spPr>
          <a:xfrm>
            <a:off x="1087850" y="5728300"/>
            <a:ext cx="4247700" cy="28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Paula Andrea Hernández Aguilar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Maria de las Mercedes Bakker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Dayana Domínguez Solano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Facundo Ledezma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Juan José Córdoba paredes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John James Mosquera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Angela Rubio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Paola Ruiz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7" name="Google Shape;887;p49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88" name="Google Shape;888;p49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27/06/2023</a:t>
            </a:r>
            <a:endParaRPr b="1" sz="1800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889" name="Google Shape;88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7899" y="167700"/>
            <a:ext cx="2797201" cy="1565059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49"/>
          <p:cNvSpPr/>
          <p:nvPr/>
        </p:nvSpPr>
        <p:spPr>
          <a:xfrm>
            <a:off x="15857250" y="892832"/>
            <a:ext cx="1139100" cy="169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49"/>
          <p:cNvSpPr/>
          <p:nvPr/>
        </p:nvSpPr>
        <p:spPr>
          <a:xfrm>
            <a:off x="6232975" y="1187950"/>
            <a:ext cx="11101200" cy="89112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49"/>
          <p:cNvSpPr/>
          <p:nvPr/>
        </p:nvSpPr>
        <p:spPr>
          <a:xfrm>
            <a:off x="5964650" y="790325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49"/>
          <p:cNvSpPr txBox="1"/>
          <p:nvPr/>
        </p:nvSpPr>
        <p:spPr>
          <a:xfrm>
            <a:off x="6433250" y="97407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Minuta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94" name="Google Shape;894;p49"/>
          <p:cNvSpPr txBox="1"/>
          <p:nvPr/>
        </p:nvSpPr>
        <p:spPr>
          <a:xfrm>
            <a:off x="11820176" y="5728288"/>
            <a:ext cx="4806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Mercedes Bakker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Informe final de testing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Aguardando que se finalicen algunas issues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95" name="Google Shape;895;p49"/>
          <p:cNvSpPr txBox="1"/>
          <p:nvPr/>
        </p:nvSpPr>
        <p:spPr>
          <a:xfrm>
            <a:off x="11820176" y="2193725"/>
            <a:ext cx="5514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Paula Hernandez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Vista reserva seccion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96" name="Google Shape;896;p49"/>
          <p:cNvSpPr txBox="1"/>
          <p:nvPr/>
        </p:nvSpPr>
        <p:spPr>
          <a:xfrm>
            <a:off x="6741000" y="2193725"/>
            <a:ext cx="47019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Dayana D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Correo de confirmación de eservas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 de momento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97" name="Google Shape;897;p49"/>
          <p:cNvSpPr txBox="1"/>
          <p:nvPr/>
        </p:nvSpPr>
        <p:spPr>
          <a:xfrm>
            <a:off x="11820175" y="3824699"/>
            <a:ext cx="54345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Facundo L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Deploy front end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Incompatibilidad con dependencias del front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98" name="Google Shape;898;p49"/>
          <p:cNvSpPr txBox="1"/>
          <p:nvPr/>
        </p:nvSpPr>
        <p:spPr>
          <a:xfrm>
            <a:off x="6741000" y="3927575"/>
            <a:ext cx="45141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Juan Jose Cordoba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Asignación de permisos en roles de usuario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99" name="Google Shape;899;p49"/>
          <p:cNvSpPr txBox="1"/>
          <p:nvPr/>
        </p:nvSpPr>
        <p:spPr>
          <a:xfrm>
            <a:off x="6688950" y="5949425"/>
            <a:ext cx="4806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Angela Rubio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Boton reservas detalle de producto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00" name="Google Shape;900;p49"/>
          <p:cNvSpPr txBox="1"/>
          <p:nvPr/>
        </p:nvSpPr>
        <p:spPr>
          <a:xfrm>
            <a:off x="6607350" y="7730900"/>
            <a:ext cx="50733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John M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Octón Admin oculto para los usuarios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conexion entre tipo de usuario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01" name="Google Shape;901;p49"/>
          <p:cNvSpPr txBox="1"/>
          <p:nvPr/>
        </p:nvSpPr>
        <p:spPr>
          <a:xfrm>
            <a:off x="11680650" y="7730888"/>
            <a:ext cx="4806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Paola Ruiz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Reserva en el detalle del producto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50"/>
          <p:cNvSpPr txBox="1"/>
          <p:nvPr>
            <p:ph type="title"/>
          </p:nvPr>
        </p:nvSpPr>
        <p:spPr>
          <a:xfrm>
            <a:off x="913950" y="2487075"/>
            <a:ext cx="4877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BF9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Daily meeting</a:t>
            </a:r>
            <a:endParaRPr sz="5000">
              <a:solidFill>
                <a:srgbClr val="BF9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07" name="Google Shape;907;p50"/>
          <p:cNvSpPr/>
          <p:nvPr/>
        </p:nvSpPr>
        <p:spPr>
          <a:xfrm>
            <a:off x="772838" y="4472050"/>
            <a:ext cx="48777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50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50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10" name="Google Shape;910;p50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50"/>
          <p:cNvSpPr txBox="1"/>
          <p:nvPr/>
        </p:nvSpPr>
        <p:spPr>
          <a:xfrm>
            <a:off x="1087850" y="5728300"/>
            <a:ext cx="4247700" cy="28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Paula Andrea Hernández Aguilar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Maria de las Mercedes Bakker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Dayana Domínguez Solano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Facundo Ledezma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Juan José Córdoba paredes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John James Mosquera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Angela Rubio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Paola Ruiz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2" name="Google Shape;912;p50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913" name="Google Shape;913;p50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28/06/2023</a:t>
            </a:r>
            <a:endParaRPr b="1" sz="1800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914" name="Google Shape;91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7899" y="167700"/>
            <a:ext cx="2797201" cy="1565059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50"/>
          <p:cNvSpPr/>
          <p:nvPr/>
        </p:nvSpPr>
        <p:spPr>
          <a:xfrm>
            <a:off x="15857250" y="892832"/>
            <a:ext cx="1139100" cy="169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50"/>
          <p:cNvSpPr/>
          <p:nvPr/>
        </p:nvSpPr>
        <p:spPr>
          <a:xfrm>
            <a:off x="6232975" y="1187950"/>
            <a:ext cx="11101200" cy="89112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50"/>
          <p:cNvSpPr/>
          <p:nvPr/>
        </p:nvSpPr>
        <p:spPr>
          <a:xfrm>
            <a:off x="5964650" y="790325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50"/>
          <p:cNvSpPr txBox="1"/>
          <p:nvPr/>
        </p:nvSpPr>
        <p:spPr>
          <a:xfrm>
            <a:off x="6433250" y="97407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Minuta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19" name="Google Shape;919;p50"/>
          <p:cNvSpPr txBox="1"/>
          <p:nvPr/>
        </p:nvSpPr>
        <p:spPr>
          <a:xfrm>
            <a:off x="11820176" y="5728288"/>
            <a:ext cx="4806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Mercedes Bakker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IUltimando detalles de estilo de front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20" name="Google Shape;920;p50"/>
          <p:cNvSpPr txBox="1"/>
          <p:nvPr/>
        </p:nvSpPr>
        <p:spPr>
          <a:xfrm>
            <a:off x="11820176" y="2193725"/>
            <a:ext cx="5514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Paula Hernandez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Armando la presentación del sprint 4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21" name="Google Shape;921;p50"/>
          <p:cNvSpPr txBox="1"/>
          <p:nvPr/>
        </p:nvSpPr>
        <p:spPr>
          <a:xfrm>
            <a:off x="6741000" y="2193725"/>
            <a:ext cx="47019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Dayana D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Terminó con el back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 de momento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22" name="Google Shape;922;p50"/>
          <p:cNvSpPr txBox="1"/>
          <p:nvPr/>
        </p:nvSpPr>
        <p:spPr>
          <a:xfrm>
            <a:off x="11820175" y="3824699"/>
            <a:ext cx="54345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Facundo L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subiendo el front a la nube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23" name="Google Shape;923;p50"/>
          <p:cNvSpPr txBox="1"/>
          <p:nvPr/>
        </p:nvSpPr>
        <p:spPr>
          <a:xfrm>
            <a:off x="6741000" y="3927575"/>
            <a:ext cx="45141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Juan Jose Cordoba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Página de roles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24" name="Google Shape;924;p50"/>
          <p:cNvSpPr txBox="1"/>
          <p:nvPr/>
        </p:nvSpPr>
        <p:spPr>
          <a:xfrm>
            <a:off x="6688950" y="5949425"/>
            <a:ext cx="4806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Angela Rubio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Boton reservas detalle de producto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25" name="Google Shape;925;p50"/>
          <p:cNvSpPr txBox="1"/>
          <p:nvPr/>
        </p:nvSpPr>
        <p:spPr>
          <a:xfrm>
            <a:off x="6607350" y="7730900"/>
            <a:ext cx="50733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John M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Acomodando el estilo de reserva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26" name="Google Shape;926;p50"/>
          <p:cNvSpPr txBox="1"/>
          <p:nvPr/>
        </p:nvSpPr>
        <p:spPr>
          <a:xfrm>
            <a:off x="11680650" y="7730888"/>
            <a:ext cx="4806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Paola Ruiz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Ultimando página de reserva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51"/>
          <p:cNvSpPr/>
          <p:nvPr/>
        </p:nvSpPr>
        <p:spPr>
          <a:xfrm>
            <a:off x="795125" y="4464550"/>
            <a:ext cx="4877700" cy="4794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51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51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34" name="Google Shape;934;p51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51"/>
          <p:cNvSpPr/>
          <p:nvPr/>
        </p:nvSpPr>
        <p:spPr>
          <a:xfrm>
            <a:off x="6436250" y="4464550"/>
            <a:ext cx="11101200" cy="17361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51"/>
          <p:cNvSpPr/>
          <p:nvPr/>
        </p:nvSpPr>
        <p:spPr>
          <a:xfrm>
            <a:off x="6090725" y="4193375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51"/>
          <p:cNvSpPr txBox="1"/>
          <p:nvPr/>
        </p:nvSpPr>
        <p:spPr>
          <a:xfrm>
            <a:off x="6559325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Dinámica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38" name="Google Shape;938;p51"/>
          <p:cNvSpPr txBox="1"/>
          <p:nvPr/>
        </p:nvSpPr>
        <p:spPr>
          <a:xfrm>
            <a:off x="6860150" y="5114250"/>
            <a:ext cx="98964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📌Link a la herramienta: </a:t>
            </a:r>
            <a:r>
              <a:rPr lang="fr" sz="1300">
                <a:highlight>
                  <a:srgbClr val="FFFFFF"/>
                </a:highlight>
              </a:rPr>
              <a:t>https://app.mural.co/t/paolaruiz2938/m/paolaruiz2938/1684462062000/aac7901914afefcbd3d80d21e8d347103278091a?invited=true&amp;sender=u916ab527534ed5f43afd9979</a:t>
            </a:r>
            <a:endParaRPr sz="18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39" name="Google Shape;939;p51"/>
          <p:cNvSpPr/>
          <p:nvPr/>
        </p:nvSpPr>
        <p:spPr>
          <a:xfrm>
            <a:off x="6436250" y="6572715"/>
            <a:ext cx="11101200" cy="26862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51"/>
          <p:cNvSpPr/>
          <p:nvPr/>
        </p:nvSpPr>
        <p:spPr>
          <a:xfrm>
            <a:off x="6090725" y="6301513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51"/>
          <p:cNvSpPr txBox="1"/>
          <p:nvPr/>
        </p:nvSpPr>
        <p:spPr>
          <a:xfrm>
            <a:off x="6559325" y="6485263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Accionables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42" name="Google Shape;942;p51"/>
          <p:cNvSpPr txBox="1"/>
          <p:nvPr/>
        </p:nvSpPr>
        <p:spPr>
          <a:xfrm>
            <a:off x="6860150" y="7222388"/>
            <a:ext cx="10253400" cy="23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latin typeface="Archivo"/>
                <a:ea typeface="Archivo"/>
                <a:cs typeface="Archivo"/>
                <a:sym typeface="Archivo"/>
              </a:rPr>
              <a:t>🏃‍♂️ Resu</a:t>
            </a:r>
            <a:r>
              <a:rPr b="1" lang="fr" sz="2300">
                <a:latin typeface="Archivo"/>
                <a:ea typeface="Archivo"/>
                <a:cs typeface="Archivo"/>
                <a:sym typeface="Archivo"/>
              </a:rPr>
              <a:t>men de acciones:</a:t>
            </a:r>
            <a:endParaRPr b="1"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Continuar trabajando colaborativamente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Priorizar las funciones, como venimos haciendo, antes que la estética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Seguir practicando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Trabajando en equipo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43" name="Google Shape;943;p51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944" name="Google Shape;944;p51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18/05/2023</a:t>
            </a:r>
            <a:endParaRPr b="1" sz="1800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45" name="Google Shape;945;p51"/>
          <p:cNvSpPr txBox="1"/>
          <p:nvPr>
            <p:ph type="title"/>
          </p:nvPr>
        </p:nvSpPr>
        <p:spPr>
          <a:xfrm>
            <a:off x="913950" y="2487075"/>
            <a:ext cx="7687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BF9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Retrospectiva sprint 1</a:t>
            </a:r>
            <a:endParaRPr sz="5000">
              <a:solidFill>
                <a:srgbClr val="BF9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946" name="Google Shape;946;p51"/>
          <p:cNvGrpSpPr/>
          <p:nvPr/>
        </p:nvGrpSpPr>
        <p:grpSpPr>
          <a:xfrm>
            <a:off x="15801428" y="1344234"/>
            <a:ext cx="1512885" cy="1088735"/>
            <a:chOff x="14208457" y="1769998"/>
            <a:chExt cx="2436599" cy="1753480"/>
          </a:xfrm>
        </p:grpSpPr>
        <p:pic>
          <p:nvPicPr>
            <p:cNvPr id="947" name="Google Shape;947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208457" y="1769998"/>
              <a:ext cx="2436599" cy="1753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8" name="Google Shape;948;p51"/>
            <p:cNvSpPr/>
            <p:nvPr/>
          </p:nvSpPr>
          <p:spPr>
            <a:xfrm>
              <a:off x="15263024" y="2164148"/>
              <a:ext cx="1023000" cy="10230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49" name="Google Shape;94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14766" y="0"/>
            <a:ext cx="1662233" cy="1736025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51"/>
          <p:cNvSpPr txBox="1"/>
          <p:nvPr/>
        </p:nvSpPr>
        <p:spPr>
          <a:xfrm>
            <a:off x="1110125" y="5448700"/>
            <a:ext cx="4247700" cy="25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Paula Andrea Hernández Aguilar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Paola Ruiz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Maria de las Mercedes Bakker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Dayana Domínguez Solano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Facundo Ledezma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Juan José Córdoba paredes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Angela Estela Rubio Porras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"/>
              <a:buChar char="●"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John James Mosquera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>
            <p:ph type="title"/>
          </p:nvPr>
        </p:nvSpPr>
        <p:spPr>
          <a:xfrm>
            <a:off x="913950" y="2487075"/>
            <a:ext cx="4877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BF9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Daily meeting</a:t>
            </a:r>
            <a:endParaRPr sz="5000">
              <a:solidFill>
                <a:srgbClr val="BF9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795125" y="4464550"/>
            <a:ext cx="4877700" cy="54189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 txBox="1"/>
          <p:nvPr/>
        </p:nvSpPr>
        <p:spPr>
          <a:xfrm>
            <a:off x="1161299" y="5177450"/>
            <a:ext cx="4247700" cy="23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Dayana Dominguez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Paula Hernández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Mercedes Bakker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Facundo Ledezma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Juan Jose Cordoba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Jhon Mosquera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6272725" y="1805050"/>
            <a:ext cx="11101200" cy="80784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5964650" y="1411575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"/>
          <p:cNvSpPr txBox="1"/>
          <p:nvPr/>
        </p:nvSpPr>
        <p:spPr>
          <a:xfrm>
            <a:off x="6433250" y="15953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Minuta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16" name="Google Shape;216;p19"/>
          <p:cNvSpPr txBox="1"/>
          <p:nvPr/>
        </p:nvSpPr>
        <p:spPr>
          <a:xfrm>
            <a:off x="6741001" y="4042213"/>
            <a:ext cx="4806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Mercedes Bakker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Creación de items (backend)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El tiempo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18" name="Google Shape;218;p19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10</a:t>
            </a: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/05/2023</a:t>
            </a:r>
            <a:endParaRPr b="1" sz="1800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219" name="Google Shape;2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2460" y="160200"/>
            <a:ext cx="2963489" cy="165809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9"/>
          <p:cNvSpPr/>
          <p:nvPr/>
        </p:nvSpPr>
        <p:spPr>
          <a:xfrm>
            <a:off x="15857250" y="892832"/>
            <a:ext cx="1139100" cy="169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"/>
          <p:cNvSpPr txBox="1"/>
          <p:nvPr/>
        </p:nvSpPr>
        <p:spPr>
          <a:xfrm>
            <a:off x="11820176" y="2300775"/>
            <a:ext cx="5514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Paula Hernandez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Footer pagina (front)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El tiempo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6741001" y="2300775"/>
            <a:ext cx="4806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Dayana D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Creación de items (backend)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El tiempo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23" name="Google Shape;223;p19"/>
          <p:cNvSpPr txBox="1"/>
          <p:nvPr/>
        </p:nvSpPr>
        <p:spPr>
          <a:xfrm>
            <a:off x="11859925" y="4042213"/>
            <a:ext cx="54345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Facundo L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Ruta de controlador de base de datos con el microservicio de vehiculos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 (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back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)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-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24" name="Google Shape;224;p19"/>
          <p:cNvSpPr txBox="1"/>
          <p:nvPr/>
        </p:nvSpPr>
        <p:spPr>
          <a:xfrm>
            <a:off x="6741000" y="5945288"/>
            <a:ext cx="54345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Juan Jose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Body (front)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-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11820175" y="5945288"/>
            <a:ext cx="54345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Jhon M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Header(front)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-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26" name="Google Shape;226;p19"/>
          <p:cNvSpPr txBox="1"/>
          <p:nvPr/>
        </p:nvSpPr>
        <p:spPr>
          <a:xfrm>
            <a:off x="6741000" y="7962688"/>
            <a:ext cx="54345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Investigación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 en hacer las branch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/>
          <p:nvPr>
            <p:ph type="title"/>
          </p:nvPr>
        </p:nvSpPr>
        <p:spPr>
          <a:xfrm>
            <a:off x="913950" y="2487075"/>
            <a:ext cx="4877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BF9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Daily meeting</a:t>
            </a:r>
            <a:endParaRPr sz="5000">
              <a:solidFill>
                <a:srgbClr val="BF9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2" name="Google Shape;232;p20"/>
          <p:cNvSpPr/>
          <p:nvPr/>
        </p:nvSpPr>
        <p:spPr>
          <a:xfrm>
            <a:off x="795125" y="4464550"/>
            <a:ext cx="4877700" cy="54189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35" name="Google Shape;235;p20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"/>
          <p:cNvSpPr txBox="1"/>
          <p:nvPr/>
        </p:nvSpPr>
        <p:spPr>
          <a:xfrm>
            <a:off x="1161299" y="5177450"/>
            <a:ext cx="4247700" cy="26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Dayana Dominguez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Paula Hernández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Mercedes Bakker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Facundo Ledezma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Juan Jose Cordoba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Jhon Mosquera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Paola Ruiz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37" name="Google Shape;237;p20"/>
          <p:cNvSpPr/>
          <p:nvPr/>
        </p:nvSpPr>
        <p:spPr>
          <a:xfrm>
            <a:off x="6272725" y="1805050"/>
            <a:ext cx="11101200" cy="80784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"/>
          <p:cNvSpPr/>
          <p:nvPr/>
        </p:nvSpPr>
        <p:spPr>
          <a:xfrm>
            <a:off x="5964650" y="1411575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"/>
          <p:cNvSpPr txBox="1"/>
          <p:nvPr/>
        </p:nvSpPr>
        <p:spPr>
          <a:xfrm>
            <a:off x="6433250" y="15953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Minuta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40" name="Google Shape;240;p20"/>
          <p:cNvSpPr txBox="1"/>
          <p:nvPr/>
        </p:nvSpPr>
        <p:spPr>
          <a:xfrm>
            <a:off x="6741001" y="4042213"/>
            <a:ext cx="4806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Mercedes Bakker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Creación de items (backend)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El tiempo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41" name="Google Shape;241;p20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42" name="Google Shape;242;p20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11/05/2023</a:t>
            </a:r>
            <a:endParaRPr b="1" sz="1800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243" name="Google Shape;2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2460" y="160200"/>
            <a:ext cx="2963489" cy="165809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0"/>
          <p:cNvSpPr/>
          <p:nvPr/>
        </p:nvSpPr>
        <p:spPr>
          <a:xfrm>
            <a:off x="15857250" y="892832"/>
            <a:ext cx="1139100" cy="169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"/>
          <p:cNvSpPr txBox="1"/>
          <p:nvPr/>
        </p:nvSpPr>
        <p:spPr>
          <a:xfrm>
            <a:off x="11820176" y="2300775"/>
            <a:ext cx="5514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Paula Hernandez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Esqueleto y marca ui/ux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-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46" name="Google Shape;246;p20"/>
          <p:cNvSpPr txBox="1"/>
          <p:nvPr/>
        </p:nvSpPr>
        <p:spPr>
          <a:xfrm>
            <a:off x="6741001" y="2300775"/>
            <a:ext cx="4806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Dayana D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Creación de items (backend)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El tiempo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11859925" y="4042213"/>
            <a:ext cx="54345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Facundo L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Ruta de controlador de base de datos con el microservicio de vehiculos (back) -  conexión con la base de datos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-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6741000" y="6173900"/>
            <a:ext cx="48060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Juan Jose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Body (front)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-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49" name="Google Shape;249;p20"/>
          <p:cNvSpPr txBox="1"/>
          <p:nvPr/>
        </p:nvSpPr>
        <p:spPr>
          <a:xfrm>
            <a:off x="11820175" y="6173888"/>
            <a:ext cx="54345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Jhon M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Header(front)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-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50" name="Google Shape;250;p20"/>
          <p:cNvSpPr txBox="1"/>
          <p:nvPr/>
        </p:nvSpPr>
        <p:spPr>
          <a:xfrm>
            <a:off x="6741000" y="7962688"/>
            <a:ext cx="54345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Investigación en hacer las branch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51" name="Google Shape;251;p20"/>
          <p:cNvSpPr txBox="1"/>
          <p:nvPr/>
        </p:nvSpPr>
        <p:spPr>
          <a:xfrm>
            <a:off x="11648700" y="8131238"/>
            <a:ext cx="54345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Paola Ruiz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Casos de prueba de acuerdo a las solicitudes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/>
          <p:nvPr>
            <p:ph type="title"/>
          </p:nvPr>
        </p:nvSpPr>
        <p:spPr>
          <a:xfrm>
            <a:off x="913950" y="2487075"/>
            <a:ext cx="4877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BF9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Daily meeting</a:t>
            </a:r>
            <a:endParaRPr sz="5000">
              <a:solidFill>
                <a:srgbClr val="BF9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7" name="Google Shape;257;p21"/>
          <p:cNvSpPr/>
          <p:nvPr/>
        </p:nvSpPr>
        <p:spPr>
          <a:xfrm>
            <a:off x="795125" y="4464550"/>
            <a:ext cx="4877700" cy="54189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60" name="Google Shape;260;p21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1"/>
          <p:cNvSpPr txBox="1"/>
          <p:nvPr/>
        </p:nvSpPr>
        <p:spPr>
          <a:xfrm>
            <a:off x="1161299" y="5177450"/>
            <a:ext cx="4247700" cy="26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Dayana Dominguez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Paula Hernández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Mercedes Bakker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Facundo Ledezma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Juan Jose Cordoba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Jhon Mosquera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Paola Ruiz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62" name="Google Shape;262;p21"/>
          <p:cNvSpPr/>
          <p:nvPr/>
        </p:nvSpPr>
        <p:spPr>
          <a:xfrm>
            <a:off x="6272725" y="1805050"/>
            <a:ext cx="11101200" cy="80784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5964650" y="1411575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"/>
          <p:cNvSpPr txBox="1"/>
          <p:nvPr/>
        </p:nvSpPr>
        <p:spPr>
          <a:xfrm>
            <a:off x="6433250" y="15953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Minuta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65" name="Google Shape;265;p21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66" name="Google Shape;266;p21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11/05/2023</a:t>
            </a:r>
            <a:endParaRPr b="1" sz="1800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267" name="Google Shape;2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2460" y="160200"/>
            <a:ext cx="2963489" cy="165809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1"/>
          <p:cNvSpPr/>
          <p:nvPr/>
        </p:nvSpPr>
        <p:spPr>
          <a:xfrm>
            <a:off x="15857250" y="892832"/>
            <a:ext cx="1139100" cy="169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6400" y="2244975"/>
            <a:ext cx="6499500" cy="365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6400" y="5900956"/>
            <a:ext cx="6499500" cy="3655969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 txBox="1"/>
          <p:nvPr>
            <p:ph type="title"/>
          </p:nvPr>
        </p:nvSpPr>
        <p:spPr>
          <a:xfrm>
            <a:off x="913950" y="2487075"/>
            <a:ext cx="4877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BF9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Daily meeting</a:t>
            </a:r>
            <a:endParaRPr sz="5000">
              <a:solidFill>
                <a:srgbClr val="BF9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6" name="Google Shape;276;p22"/>
          <p:cNvSpPr/>
          <p:nvPr/>
        </p:nvSpPr>
        <p:spPr>
          <a:xfrm>
            <a:off x="795125" y="4464550"/>
            <a:ext cx="4877700" cy="54189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2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79" name="Google Shape;279;p22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2"/>
          <p:cNvSpPr txBox="1"/>
          <p:nvPr/>
        </p:nvSpPr>
        <p:spPr>
          <a:xfrm>
            <a:off x="1161299" y="5177450"/>
            <a:ext cx="4247700" cy="23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Dayana Dominguez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Paula Hernández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Mercedes Bakker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Facundo Ledezma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Jhon Mosquera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Paola Ruiz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81" name="Google Shape;281;p22"/>
          <p:cNvSpPr/>
          <p:nvPr/>
        </p:nvSpPr>
        <p:spPr>
          <a:xfrm>
            <a:off x="6272725" y="1805050"/>
            <a:ext cx="11101200" cy="80784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2"/>
          <p:cNvSpPr/>
          <p:nvPr/>
        </p:nvSpPr>
        <p:spPr>
          <a:xfrm>
            <a:off x="5964650" y="1411575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2"/>
          <p:cNvSpPr txBox="1"/>
          <p:nvPr/>
        </p:nvSpPr>
        <p:spPr>
          <a:xfrm>
            <a:off x="6433250" y="15953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Minuta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84" name="Google Shape;284;p22"/>
          <p:cNvSpPr txBox="1"/>
          <p:nvPr/>
        </p:nvSpPr>
        <p:spPr>
          <a:xfrm>
            <a:off x="6741001" y="4042213"/>
            <a:ext cx="4806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Mercedes Bakker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Creación de items (backend)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El tiempo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85" name="Google Shape;285;p22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86" name="Google Shape;286;p22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12/05/2023</a:t>
            </a:r>
            <a:endParaRPr b="1" sz="1800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287" name="Google Shape;2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2460" y="160200"/>
            <a:ext cx="2963489" cy="165809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2"/>
          <p:cNvSpPr/>
          <p:nvPr/>
        </p:nvSpPr>
        <p:spPr>
          <a:xfrm>
            <a:off x="15857250" y="892832"/>
            <a:ext cx="1139100" cy="169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2"/>
          <p:cNvSpPr txBox="1"/>
          <p:nvPr/>
        </p:nvSpPr>
        <p:spPr>
          <a:xfrm>
            <a:off x="11820176" y="2300775"/>
            <a:ext cx="5514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Paula Hernandez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Esqueleto, diseño y marca ui/ux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-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90" name="Google Shape;290;p22"/>
          <p:cNvSpPr txBox="1"/>
          <p:nvPr/>
        </p:nvSpPr>
        <p:spPr>
          <a:xfrm>
            <a:off x="6741000" y="2300775"/>
            <a:ext cx="49077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Dayana D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Creación de items (backend)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El tiempo, esperando 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código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 principal para avanzar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91" name="Google Shape;291;p22"/>
          <p:cNvSpPr txBox="1"/>
          <p:nvPr/>
        </p:nvSpPr>
        <p:spPr>
          <a:xfrm>
            <a:off x="11859925" y="4042224"/>
            <a:ext cx="54345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Facundo L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Agregar nuevas entidades, ya con funcionamiento completo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-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92" name="Google Shape;292;p22"/>
          <p:cNvSpPr txBox="1"/>
          <p:nvPr/>
        </p:nvSpPr>
        <p:spPr>
          <a:xfrm>
            <a:off x="11820175" y="6173888"/>
            <a:ext cx="54345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Jhon M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Responsive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Empezamos con pantalla desktop y es mejor hacerla al reves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93" name="Google Shape;293;p22"/>
          <p:cNvSpPr txBox="1"/>
          <p:nvPr/>
        </p:nvSpPr>
        <p:spPr>
          <a:xfrm>
            <a:off x="6741000" y="8540613"/>
            <a:ext cx="54345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Investigación en hacer las branch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94" name="Google Shape;294;p22"/>
          <p:cNvSpPr txBox="1"/>
          <p:nvPr/>
        </p:nvSpPr>
        <p:spPr>
          <a:xfrm>
            <a:off x="6741000" y="6173888"/>
            <a:ext cx="54345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Paola Ruiz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Investigación de testeos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El tiempo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"/>
          <p:cNvSpPr txBox="1"/>
          <p:nvPr>
            <p:ph type="title"/>
          </p:nvPr>
        </p:nvSpPr>
        <p:spPr>
          <a:xfrm>
            <a:off x="913950" y="2487075"/>
            <a:ext cx="4877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BF9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Daily meeting</a:t>
            </a:r>
            <a:endParaRPr sz="5000">
              <a:solidFill>
                <a:srgbClr val="BF9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0" name="Google Shape;300;p23"/>
          <p:cNvSpPr/>
          <p:nvPr/>
        </p:nvSpPr>
        <p:spPr>
          <a:xfrm>
            <a:off x="795125" y="4464550"/>
            <a:ext cx="4877700" cy="54189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3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3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03" name="Google Shape;303;p23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"/>
          <p:cNvSpPr txBox="1"/>
          <p:nvPr/>
        </p:nvSpPr>
        <p:spPr>
          <a:xfrm>
            <a:off x="1161299" y="5177450"/>
            <a:ext cx="4247700" cy="26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Dayana Dominguez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Paula Hernández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Mercedes Bakker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Facundo Ledezma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Juan Jose Cordoba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Jhon Mosquera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Paola Ruiz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05" name="Google Shape;305;p23"/>
          <p:cNvSpPr/>
          <p:nvPr/>
        </p:nvSpPr>
        <p:spPr>
          <a:xfrm>
            <a:off x="6272725" y="1805050"/>
            <a:ext cx="11101200" cy="80784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3"/>
          <p:cNvSpPr/>
          <p:nvPr/>
        </p:nvSpPr>
        <p:spPr>
          <a:xfrm>
            <a:off x="5964650" y="1411575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"/>
          <p:cNvSpPr txBox="1"/>
          <p:nvPr/>
        </p:nvSpPr>
        <p:spPr>
          <a:xfrm>
            <a:off x="6433250" y="15953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Minuta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08" name="Google Shape;308;p23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09" name="Google Shape;309;p23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12/05/2023</a:t>
            </a:r>
            <a:endParaRPr b="1" sz="1800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310" name="Google Shape;3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2460" y="160200"/>
            <a:ext cx="2963489" cy="165809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3"/>
          <p:cNvSpPr/>
          <p:nvPr/>
        </p:nvSpPr>
        <p:spPr>
          <a:xfrm>
            <a:off x="15857250" y="892832"/>
            <a:ext cx="1139100" cy="169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8650" y="2398375"/>
            <a:ext cx="6695324" cy="376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8651" y="6227100"/>
            <a:ext cx="5315424" cy="35436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"/>
          <p:cNvSpPr txBox="1"/>
          <p:nvPr>
            <p:ph type="title"/>
          </p:nvPr>
        </p:nvSpPr>
        <p:spPr>
          <a:xfrm>
            <a:off x="913950" y="2487075"/>
            <a:ext cx="4877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BF9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Daily meeting</a:t>
            </a:r>
            <a:endParaRPr sz="5000">
              <a:solidFill>
                <a:srgbClr val="BF9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9" name="Google Shape;319;p24"/>
          <p:cNvSpPr/>
          <p:nvPr/>
        </p:nvSpPr>
        <p:spPr>
          <a:xfrm>
            <a:off x="795125" y="4464550"/>
            <a:ext cx="4877700" cy="54189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471950" y="4193375"/>
            <a:ext cx="33831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 txBox="1"/>
          <p:nvPr/>
        </p:nvSpPr>
        <p:spPr>
          <a:xfrm>
            <a:off x="975650" y="4377125"/>
            <a:ext cx="237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Participantes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22" name="Google Shape;322;p24"/>
          <p:cNvSpPr/>
          <p:nvPr/>
        </p:nvSpPr>
        <p:spPr>
          <a:xfrm>
            <a:off x="819600" y="6304588"/>
            <a:ext cx="5200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 txBox="1"/>
          <p:nvPr/>
        </p:nvSpPr>
        <p:spPr>
          <a:xfrm>
            <a:off x="1161299" y="5177450"/>
            <a:ext cx="42477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Dayana Dominguez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Paula Hernández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Mercedes Bakker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Facundo Ledezma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John</a:t>
            </a: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 Mosquera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Paola Ruiz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Juan Jose Cordoba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chivo"/>
              <a:buChar char="●"/>
            </a:pPr>
            <a:r>
              <a:rPr lang="fr" sz="2300">
                <a:latin typeface="Archivo"/>
                <a:ea typeface="Archivo"/>
                <a:cs typeface="Archivo"/>
                <a:sym typeface="Archivo"/>
              </a:rPr>
              <a:t>Angela Rubio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6272725" y="1805050"/>
            <a:ext cx="11101200" cy="80784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5964650" y="1411575"/>
            <a:ext cx="3312900" cy="721500"/>
          </a:xfrm>
          <a:prstGeom prst="roundRect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4"/>
          <p:cNvSpPr txBox="1"/>
          <p:nvPr/>
        </p:nvSpPr>
        <p:spPr>
          <a:xfrm>
            <a:off x="6433250" y="1595325"/>
            <a:ext cx="2375700" cy="3540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Minuta</a:t>
            </a:r>
            <a:endParaRPr sz="23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27" name="Google Shape;327;p24"/>
          <p:cNvSpPr txBox="1"/>
          <p:nvPr/>
        </p:nvSpPr>
        <p:spPr>
          <a:xfrm>
            <a:off x="6741001" y="4042213"/>
            <a:ext cx="4806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Mercedes Bakker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Test con las API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Resultados del back para probar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913750" y="1805056"/>
            <a:ext cx="2797200" cy="476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29" name="Google Shape;329;p24"/>
          <p:cNvSpPr txBox="1"/>
          <p:nvPr/>
        </p:nvSpPr>
        <p:spPr>
          <a:xfrm>
            <a:off x="1069290" y="1812550"/>
            <a:ext cx="24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C0C0C"/>
                </a:solidFill>
                <a:latin typeface="Archivo"/>
                <a:ea typeface="Archivo"/>
                <a:cs typeface="Archivo"/>
                <a:sym typeface="Archivo"/>
              </a:rPr>
              <a:t>16/05/2023</a:t>
            </a:r>
            <a:endParaRPr b="1" sz="1800">
              <a:solidFill>
                <a:srgbClr val="0C0C0C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330" name="Google Shape;3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2460" y="160200"/>
            <a:ext cx="2963489" cy="1658099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4"/>
          <p:cNvSpPr/>
          <p:nvPr/>
        </p:nvSpPr>
        <p:spPr>
          <a:xfrm>
            <a:off x="15857250" y="892832"/>
            <a:ext cx="1139100" cy="169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4"/>
          <p:cNvSpPr txBox="1"/>
          <p:nvPr/>
        </p:nvSpPr>
        <p:spPr>
          <a:xfrm>
            <a:off x="11820176" y="2300775"/>
            <a:ext cx="55140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Paula Hernandez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Footer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-Estructura elaborada de manera nativa era con react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33" name="Google Shape;333;p24"/>
          <p:cNvSpPr txBox="1"/>
          <p:nvPr/>
        </p:nvSpPr>
        <p:spPr>
          <a:xfrm>
            <a:off x="6741000" y="2300775"/>
            <a:ext cx="49077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Dayana D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Paginación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 desde el backend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Cargar las 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imágenes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 en el S3 del producto.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34" name="Google Shape;334;p24"/>
          <p:cNvSpPr txBox="1"/>
          <p:nvPr/>
        </p:nvSpPr>
        <p:spPr>
          <a:xfrm>
            <a:off x="11859925" y="4042224"/>
            <a:ext cx="54345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Facundo L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Agregar nuevas entidades, ya con funcionamiento completo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-Ninguno de momento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35" name="Google Shape;335;p24"/>
          <p:cNvSpPr txBox="1"/>
          <p:nvPr/>
        </p:nvSpPr>
        <p:spPr>
          <a:xfrm>
            <a:off x="11820175" y="6173888"/>
            <a:ext cx="54345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John</a:t>
            </a: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 M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Header mostrar botones en medidas de 740px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\De momento ninguno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36" name="Google Shape;336;p24"/>
          <p:cNvSpPr txBox="1"/>
          <p:nvPr/>
        </p:nvSpPr>
        <p:spPr>
          <a:xfrm>
            <a:off x="6741000" y="6173888"/>
            <a:ext cx="54345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Paola Ruiz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Casos de prueba, POSTMAN y unir back con front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Esperar la 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unión</a:t>
            </a: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 del back con el front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37" name="Google Shape;337;p24"/>
          <p:cNvSpPr txBox="1"/>
          <p:nvPr/>
        </p:nvSpPr>
        <p:spPr>
          <a:xfrm>
            <a:off x="6619975" y="8017563"/>
            <a:ext cx="54345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Juan Jose Cordoba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Componente para agregar los productos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Ninguno de momento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38" name="Google Shape;338;p24"/>
          <p:cNvSpPr txBox="1"/>
          <p:nvPr/>
        </p:nvSpPr>
        <p:spPr>
          <a:xfrm>
            <a:off x="11820175" y="8036988"/>
            <a:ext cx="54345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latin typeface="Archivo"/>
                <a:ea typeface="Archivo"/>
                <a:cs typeface="Archivo"/>
                <a:sym typeface="Archivo"/>
              </a:rPr>
              <a:t>Angela Rubio</a:t>
            </a:r>
            <a:endParaRPr b="1"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¿En qué está trabajando cada uno?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Componente para agregar los productos</a:t>
            </a:r>
            <a:br>
              <a:rPr lang="fr" sz="1700">
                <a:latin typeface="Archivo"/>
                <a:ea typeface="Archivo"/>
                <a:cs typeface="Archivo"/>
                <a:sym typeface="Archivo"/>
              </a:rPr>
            </a:b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¿Hay algún impedimento?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Archivo"/>
                <a:ea typeface="Archivo"/>
                <a:cs typeface="Archivo"/>
                <a:sym typeface="Archivo"/>
              </a:rPr>
              <a:t>\De momento ninguno</a:t>
            </a:r>
            <a:endParaRPr sz="17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H">
  <a:themeElements>
    <a:clrScheme name="Simple Light">
      <a:dk1>
        <a:srgbClr val="263238"/>
      </a:dk1>
      <a:lt1>
        <a:srgbClr val="FFFFFF"/>
      </a:lt1>
      <a:dk2>
        <a:srgbClr val="ABB4B7"/>
      </a:dk2>
      <a:lt2>
        <a:srgbClr val="F0EEE8"/>
      </a:lt2>
      <a:accent1>
        <a:srgbClr val="534191"/>
      </a:accent1>
      <a:accent2>
        <a:srgbClr val="6E57C1"/>
      </a:accent2>
      <a:accent3>
        <a:srgbClr val="8A6DF1"/>
      </a:accent3>
      <a:accent4>
        <a:srgbClr val="A18AF4"/>
      </a:accent4>
      <a:accent5>
        <a:srgbClr val="B9A7F7"/>
      </a:accent5>
      <a:accent6>
        <a:srgbClr val="BFECE8"/>
      </a:accent6>
      <a:hlink>
        <a:srgbClr val="423A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