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72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856E2-CAB9-4167-87CE-64C47E8E0661}" v="234" dt="2021-01-12T18:43:51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55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9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7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79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1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3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B7A8-74BD-49AA-ABDA-CF74F9CB419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30D3-C70A-446E-89CB-F8FD6F25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45A4-3EC2-4987-8632-DE488E5A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613" y="2964050"/>
            <a:ext cx="3944320" cy="12011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POLLUTION</a:t>
            </a:r>
          </a:p>
        </p:txBody>
      </p:sp>
      <p:pic>
        <p:nvPicPr>
          <p:cNvPr id="5" name="Content Placeholder 4" descr="A picture containing outdoor, sky, sunset, orange&#10;&#10;Description automatically generated">
            <a:extLst>
              <a:ext uri="{FF2B5EF4-FFF2-40B4-BE49-F238E27FC236}">
                <a16:creationId xmlns:a16="http://schemas.microsoft.com/office/drawing/2014/main" id="{A3BC03F3-1664-446B-B80A-C3E6F698F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8" r="11568"/>
          <a:stretch/>
        </p:blipFill>
        <p:spPr>
          <a:xfrm>
            <a:off x="0" y="10"/>
            <a:ext cx="8221850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9705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CF6B-3B74-4728-8AA2-39A05E5C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 OF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A1AA-0754-4507-9666-B52DEC81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2" y="2091955"/>
            <a:ext cx="10515600" cy="44952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Soil pollution: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 sources.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Urban waste.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Mining and Smelting sources.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Nuclear sources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SOUND/NOISE: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Traffic noise. 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Air traffic noise.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Construction sites.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Catering and night life.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Animals. </a:t>
            </a:r>
          </a:p>
          <a:p>
            <a:pPr marL="0" indent="0" algn="l">
              <a:buNone/>
            </a:pPr>
            <a:endParaRPr lang="en-US" sz="160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16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8646-F221-4309-884D-E9A2C764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WAYS TO STOP THE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4B8C-2E6F-4D01-A433-ACB4E2B3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7" y="2100833"/>
            <a:ext cx="10515600" cy="485926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AIR POLLUTION: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Walk or bike more.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Do not smoke.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Use public transportation.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Use a push or electric lawn mower instead of gas powered.</a:t>
            </a: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WATER POLLUTION: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not dump in or around rivers.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Clean up rivers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Reduce plastic consumption.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128576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96CF-C1AD-4636-9E78-8853337A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595945"/>
            <a:ext cx="10515600" cy="1325563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WAYS TO STOP THE POLLUTION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7456-3455-47BA-8528-7BB0F0A7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2036918"/>
            <a:ext cx="10515600" cy="496579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SOIL POLLUTION:</a:t>
            </a: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Reduce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toxic materials. 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Recycle waste materials. 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Eat sustainable foodstuffs.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 P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roperly recycle batteries.</a:t>
            </a: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SOUND/NOISE POLLUTION: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Upgrade Your Insulation.</a:t>
            </a: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Noise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Cancelling Headphones and Earplugs.</a:t>
            </a: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Turn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Off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Electrical Appliances.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5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8592-65CF-4C45-BA76-1CC57DC8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HUMAN</a:t>
            </a:r>
            <a:endParaRPr lang="en-US" dirty="0"/>
          </a:p>
        </p:txBody>
      </p:sp>
      <p:pic>
        <p:nvPicPr>
          <p:cNvPr id="10" name="Content Placeholder 9" descr="A small plant growing out of the ground&#10;&#10;Description automatically generated with low confidence">
            <a:extLst>
              <a:ext uri="{FF2B5EF4-FFF2-40B4-BE49-F238E27FC236}">
                <a16:creationId xmlns:a16="http://schemas.microsoft.com/office/drawing/2014/main" id="{A1677DB3-78D1-4327-B310-92AA3EB5F1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3" y="2682910"/>
            <a:ext cx="4916487" cy="27647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271199-1E2A-4F1B-964F-8DAB77E734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2910"/>
            <a:ext cx="5513094" cy="2756547"/>
          </a:xfrm>
        </p:spPr>
      </p:pic>
    </p:spTree>
    <p:extLst>
      <p:ext uri="{BB962C8B-B14F-4D97-AF65-F5344CB8AC3E}">
        <p14:creationId xmlns:p14="http://schemas.microsoft.com/office/powerpoint/2010/main" val="2069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F931-3F72-428B-B959-93F8896D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LISTENING WITH INTEREST</a:t>
            </a:r>
          </a:p>
        </p:txBody>
      </p:sp>
      <p:pic>
        <p:nvPicPr>
          <p:cNvPr id="5" name="Content Placeholder 4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036A59C8-3BD6-41A9-A54B-621601078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355055"/>
            <a:ext cx="5410200" cy="3845719"/>
          </a:xfrm>
        </p:spPr>
      </p:pic>
    </p:spTree>
    <p:extLst>
      <p:ext uri="{BB962C8B-B14F-4D97-AF65-F5344CB8AC3E}">
        <p14:creationId xmlns:p14="http://schemas.microsoft.com/office/powerpoint/2010/main" val="33113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BCDA-9B22-4285-966C-558137A4E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B88E6-8FFC-4334-AF2E-99E5B9C79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743-BF57-4490-8B8C-C01BA5CF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SEE IN THIS POWERPOINT?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FFD4-6017-4905-830A-61380D0A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pollution?</a:t>
            </a:r>
          </a:p>
          <a:p>
            <a:r>
              <a:rPr lang="en-US" dirty="0"/>
              <a:t>Types of pollution.</a:t>
            </a:r>
          </a:p>
          <a:p>
            <a:r>
              <a:rPr lang="en-US" dirty="0"/>
              <a:t>Explain the types.</a:t>
            </a:r>
          </a:p>
          <a:p>
            <a:r>
              <a:rPr lang="en-US" dirty="0"/>
              <a:t>The sources of each type.</a:t>
            </a:r>
          </a:p>
          <a:p>
            <a:r>
              <a:rPr lang="en-US" dirty="0"/>
              <a:t>Different ways to stop the pollution.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0257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10FD-9481-4A9B-890C-DC982B71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POLLUTION?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1AF3-FF10-4C3C-8763-64E5FF25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22" y="2203708"/>
            <a:ext cx="9613861" cy="3599316"/>
          </a:xfrm>
        </p:spPr>
        <p:txBody>
          <a:bodyPr/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P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ollution is an unnatural degradation of the environment by human hand. Actions to disrupt this ecosystem; It is called as contamination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5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B8E9-FF04-475C-81B8-6180B9D4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5190-9CAD-4A93-A41C-7D846BDC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sz="3200" dirty="0"/>
              <a:t>Air pollution</a:t>
            </a:r>
          </a:p>
          <a:p>
            <a:r>
              <a:rPr lang="en-US" sz="3200" dirty="0"/>
              <a:t>Water pollution</a:t>
            </a:r>
          </a:p>
          <a:p>
            <a:r>
              <a:rPr lang="en-US" sz="3200" dirty="0"/>
              <a:t>Soil pollution</a:t>
            </a:r>
          </a:p>
          <a:p>
            <a:r>
              <a:rPr lang="en-US" sz="3200" dirty="0"/>
              <a:t>Sound/noise pollution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834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4B0D-1C58-43DB-90F2-078387CD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BD0D-3BA4-414A-BB4F-34E2381B8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     </a:t>
            </a:r>
            <a:r>
              <a:rPr lang="en-US" dirty="0">
                <a:effectLst/>
              </a:rPr>
              <a:t>Air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pollution is a mixture of solid particles and gases in the air. Car emissions, chemicals from factories, dust, pollen and mold spores may be suspended as particles. Ozone, a gas, is a major part of air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pollution in cities.</a:t>
            </a:r>
          </a:p>
          <a:p>
            <a:pPr marL="0"/>
            <a:endParaRPr lang="en-US" sz="1600" dirty="0"/>
          </a:p>
        </p:txBody>
      </p:sp>
      <p:pic>
        <p:nvPicPr>
          <p:cNvPr id="10" name="Content Placeholder 9" descr="A picture containing smoke, sky, outdoor, steam&#10;&#10;Description automatically generated">
            <a:extLst>
              <a:ext uri="{FF2B5EF4-FFF2-40B4-BE49-F238E27FC236}">
                <a16:creationId xmlns:a16="http://schemas.microsoft.com/office/drawing/2014/main" id="{9527F5B2-E85D-4933-BEFD-893C418B30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r="19003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026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8035-8F86-451B-AC98-5954716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25772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662F-2DEB-453C-AAFB-70AF1DA08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800" dirty="0">
                <a:effectLst/>
              </a:rPr>
              <a:t>    Water pollution is the pollution of bodies of water, such as lakes, rivers, seas, the oceans, as well as groundwater.</a:t>
            </a:r>
            <a:endParaRPr lang="en-US" sz="2800" dirty="0"/>
          </a:p>
        </p:txBody>
      </p:sp>
      <p:pic>
        <p:nvPicPr>
          <p:cNvPr id="6" name="Content Placeholder 5" descr="A picture containing text, water, outdoor, pond&#10;&#10;Description automatically generated">
            <a:extLst>
              <a:ext uri="{FF2B5EF4-FFF2-40B4-BE49-F238E27FC236}">
                <a16:creationId xmlns:a16="http://schemas.microsoft.com/office/drawing/2014/main" id="{A85C44B3-F4F0-4B39-9104-0AFBF1520A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305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3C77-719A-4E91-8FA9-9D65E851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Soil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725B-3BCD-4031-B970-4BFF3405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9158" y="2279018"/>
            <a:ext cx="5259714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dirty="0"/>
              <a:t>    </a:t>
            </a:r>
            <a:r>
              <a:rPr lang="en-US" sz="2800" dirty="0"/>
              <a:t>Soil pollution is the breakdown of the physical and properties of the soil by solid, liquid and radioactive debris and pollutants.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6C2790-66B5-4EDA-81A0-486C3BB24B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6" r="13131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73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FB97-D02A-4F22-8837-D93A2D6F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SOUND/NOISE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88F2-F62C-45F0-B80B-ED222D268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800" dirty="0"/>
              <a:t>     Noise pollution, also known as environmental noise or sound pollution, harmful contamination on human health and environmental quality is described as undesirable or excessive noise.</a:t>
            </a:r>
          </a:p>
        </p:txBody>
      </p:sp>
      <p:pic>
        <p:nvPicPr>
          <p:cNvPr id="6" name="Content Placeholder 5" descr="A traffic jam full of cars&#10;&#10;Description automatically generated with low confidence">
            <a:extLst>
              <a:ext uri="{FF2B5EF4-FFF2-40B4-BE49-F238E27FC236}">
                <a16:creationId xmlns:a16="http://schemas.microsoft.com/office/drawing/2014/main" id="{24B49379-D101-4FC6-8FD3-EB754ACEF5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" r="1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824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544D-B597-4CF8-92A5-A522BC68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 OF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E790-FCCD-4EE4-B582-B3AA839B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Air pollution: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mobile </a:t>
            </a:r>
            <a:r>
              <a:rPr lang="en-US" sz="19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sources</a:t>
            </a:r>
            <a:r>
              <a:rPr lang="en-US" sz="1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such as cars, planes.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stationary </a:t>
            </a:r>
            <a:r>
              <a:rPr lang="en-US" sz="19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sources</a:t>
            </a:r>
            <a:r>
              <a:rPr lang="en-US" sz="1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such as power plants and factories.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area </a:t>
            </a:r>
            <a:r>
              <a:rPr lang="en-US" sz="19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sources</a:t>
            </a:r>
            <a:r>
              <a:rPr lang="en-US" sz="1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such as cities.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Water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pollution: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Oil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Pollution</a:t>
            </a:r>
            <a:r>
              <a:rPr lang="en-US" sz="1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Radioactive Substances.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River dumping.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Marine Dumping.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32CA85A7A493D44AA86B8A24D2E859E" ma:contentTypeVersion="8" ma:contentTypeDescription="Yeni belge oluşturun." ma:contentTypeScope="" ma:versionID="2b581f0c93869afa2c2f4fad7d881de6">
  <xsd:schema xmlns:xsd="http://www.w3.org/2001/XMLSchema" xmlns:xs="http://www.w3.org/2001/XMLSchema" xmlns:p="http://schemas.microsoft.com/office/2006/metadata/properties" xmlns:ns3="a1bca729-9ec9-4b43-af69-3fccf869c072" xmlns:ns4="88931ecc-f4d8-49ec-8703-510b96fe3ac4" targetNamespace="http://schemas.microsoft.com/office/2006/metadata/properties" ma:root="true" ma:fieldsID="7c69bea1bde3c329fc69d92f112088ac" ns3:_="" ns4:_="">
    <xsd:import namespace="a1bca729-9ec9-4b43-af69-3fccf869c072"/>
    <xsd:import namespace="88931ecc-f4d8-49ec-8703-510b96fe3a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ca729-9ec9-4b43-af69-3fccf869c0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31ecc-f4d8-49ec-8703-510b96fe3a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EF532B-4F08-4479-9060-2A7DF6A958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D7B711-96FC-48BE-87A0-BB6DC173F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bca729-9ec9-4b43-af69-3fccf869c072"/>
    <ds:schemaRef ds:uri="88931ecc-f4d8-49ec-8703-510b96fe3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C58F10-BA39-4AED-B77A-0F6D7AEF25E8}">
  <ds:schemaRefs>
    <ds:schemaRef ds:uri="http://www.w3.org/XML/1998/namespace"/>
    <ds:schemaRef ds:uri="88931ecc-f4d8-49ec-8703-510b96fe3ac4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a1bca729-9ec9-4b43-af69-3fccf869c072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POLLUTION</Template>
  <TotalTime>0</TotalTime>
  <Words>413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Trebuchet MS</vt:lpstr>
      <vt:lpstr>Berlin</vt:lpstr>
      <vt:lpstr>POLLUTION</vt:lpstr>
      <vt:lpstr>WHAT WE WILL SEE IN THIS POWERPOINT?</vt:lpstr>
      <vt:lpstr>WHAT IS POLLUTION?</vt:lpstr>
      <vt:lpstr>TYPES OF POLLUTION</vt:lpstr>
      <vt:lpstr>AIR POLLUTION</vt:lpstr>
      <vt:lpstr>Water Pollution</vt:lpstr>
      <vt:lpstr>Soil Pollution</vt:lpstr>
      <vt:lpstr>SOUND/NOISE POLLUTION</vt:lpstr>
      <vt:lpstr>SOURCES OF POLLUTION</vt:lpstr>
      <vt:lpstr>SOURCES OF POLLUTION</vt:lpstr>
      <vt:lpstr>DIFFERENT WAYS TO STOP THE POLLUTION</vt:lpstr>
      <vt:lpstr>DIFFERENT WAYS TO STOP THE POLLUTION</vt:lpstr>
      <vt:lpstr>HUMAN</vt:lpstr>
      <vt:lpstr>THANK YOU FOR LISTENING WITH INTEREST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</dc:title>
  <dc:creator>Mechmet AMOUTSKA</dc:creator>
  <cp:lastModifiedBy>Mechmet AMOUTSKA</cp:lastModifiedBy>
  <cp:revision>1</cp:revision>
  <dcterms:created xsi:type="dcterms:W3CDTF">2023-11-04T13:15:00Z</dcterms:created>
  <dcterms:modified xsi:type="dcterms:W3CDTF">2023-11-04T13:15:41Z</dcterms:modified>
</cp:coreProperties>
</file>