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E5A37-7D86-46AC-9349-C47FEDF70DF5}" v="378" dt="2023-10-11T18:05:19.083"/>
    <p1510:client id="{41EAE9BF-9681-4ACD-9448-9E4E901316FA}" v="124" dt="2023-10-11T17:36:23.671"/>
    <p1510:client id="{753B561F-65A8-4374-9602-D465E762FAB9}" v="123" dt="2023-10-11T23:56:24.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1EAE9BF-9681-4ACD-9448-9E4E901316FA}"/>
    <pc:docChg chg="modSld">
      <pc:chgData name="" userId="" providerId="" clId="Web-{41EAE9BF-9681-4ACD-9448-9E4E901316FA}" dt="2023-10-11T17:32:51.430" v="10" actId="20577"/>
      <pc:docMkLst>
        <pc:docMk/>
      </pc:docMkLst>
      <pc:sldChg chg="modSp">
        <pc:chgData name="" userId="" providerId="" clId="Web-{41EAE9BF-9681-4ACD-9448-9E4E901316FA}" dt="2023-10-11T17:32:51.430" v="10" actId="20577"/>
        <pc:sldMkLst>
          <pc:docMk/>
          <pc:sldMk cId="109857222" sldId="256"/>
        </pc:sldMkLst>
        <pc:spChg chg="mod">
          <ac:chgData name="" userId="" providerId="" clId="Web-{41EAE9BF-9681-4ACD-9448-9E4E901316FA}" dt="2023-10-11T17:32:51.430" v="10" actId="20577"/>
          <ac:spMkLst>
            <pc:docMk/>
            <pc:sldMk cId="109857222" sldId="256"/>
            <ac:spMk id="2" creationId="{00000000-0000-0000-0000-000000000000}"/>
          </ac:spMkLst>
        </pc:spChg>
      </pc:sldChg>
    </pc:docChg>
  </pc:docChgLst>
  <pc:docChgLst>
    <pc:chgData name="Mechz Inferno" userId="618b2eb1c142099a" providerId="Windows Live" clId="Web-{753B561F-65A8-4374-9602-D465E762FAB9}"/>
    <pc:docChg chg="addSld modSld">
      <pc:chgData name="Mechz Inferno" userId="618b2eb1c142099a" providerId="Windows Live" clId="Web-{753B561F-65A8-4374-9602-D465E762FAB9}" dt="2023-10-11T23:56:24.011" v="119" actId="20577"/>
      <pc:docMkLst>
        <pc:docMk/>
      </pc:docMkLst>
      <pc:sldChg chg="addSp delSp modSp">
        <pc:chgData name="Mechz Inferno" userId="618b2eb1c142099a" providerId="Windows Live" clId="Web-{753B561F-65A8-4374-9602-D465E762FAB9}" dt="2023-10-11T23:48:04.924" v="16" actId="1076"/>
        <pc:sldMkLst>
          <pc:docMk/>
          <pc:sldMk cId="321172068" sldId="257"/>
        </pc:sldMkLst>
        <pc:spChg chg="ord">
          <ac:chgData name="Mechz Inferno" userId="618b2eb1c142099a" providerId="Windows Live" clId="Web-{753B561F-65A8-4374-9602-D465E762FAB9}" dt="2023-10-11T23:47:35.502" v="11"/>
          <ac:spMkLst>
            <pc:docMk/>
            <pc:sldMk cId="321172068" sldId="257"/>
            <ac:spMk id="3" creationId="{EF3E3C9E-D568-0BD9-9B2A-8214C2B9659B}"/>
          </ac:spMkLst>
        </pc:spChg>
        <pc:spChg chg="add del">
          <ac:chgData name="Mechz Inferno" userId="618b2eb1c142099a" providerId="Windows Live" clId="Web-{753B561F-65A8-4374-9602-D465E762FAB9}" dt="2023-10-11T23:47:35.502" v="11"/>
          <ac:spMkLst>
            <pc:docMk/>
            <pc:sldMk cId="321172068" sldId="257"/>
            <ac:spMk id="15" creationId="{5A55FBCD-CD42-40F5-8A1B-3203F9CAEEAA}"/>
          </ac:spMkLst>
        </pc:spChg>
        <pc:spChg chg="add del">
          <ac:chgData name="Mechz Inferno" userId="618b2eb1c142099a" providerId="Windows Live" clId="Web-{753B561F-65A8-4374-9602-D465E762FAB9}" dt="2023-10-11T23:47:35.502" v="11"/>
          <ac:spMkLst>
            <pc:docMk/>
            <pc:sldMk cId="321172068" sldId="257"/>
            <ac:spMk id="16" creationId="{FFB60E8C-7224-44A4-87A0-46A1711DD2ED}"/>
          </ac:spMkLst>
        </pc:spChg>
        <pc:spChg chg="add del">
          <ac:chgData name="Mechz Inferno" userId="618b2eb1c142099a" providerId="Windows Live" clId="Web-{753B561F-65A8-4374-9602-D465E762FAB9}" dt="2023-10-11T23:47:35.502" v="11"/>
          <ac:spMkLst>
            <pc:docMk/>
            <pc:sldMk cId="321172068" sldId="257"/>
            <ac:spMk id="17" creationId="{5DA32751-37A2-45C0-BE94-63D375E27003}"/>
          </ac:spMkLst>
        </pc:spChg>
        <pc:spChg chg="add del">
          <ac:chgData name="Mechz Inferno" userId="618b2eb1c142099a" providerId="Windows Live" clId="Web-{753B561F-65A8-4374-9602-D465E762FAB9}" dt="2023-10-11T23:47:35.502" v="11"/>
          <ac:spMkLst>
            <pc:docMk/>
            <pc:sldMk cId="321172068" sldId="257"/>
            <ac:spMk id="18" creationId="{E659831F-0D9A-4C63-9EBB-8435B85A440F}"/>
          </ac:spMkLst>
        </pc:spChg>
        <pc:spChg chg="add del">
          <ac:chgData name="Mechz Inferno" userId="618b2eb1c142099a" providerId="Windows Live" clId="Web-{753B561F-65A8-4374-9602-D465E762FAB9}" dt="2023-10-11T23:47:35.502" v="11"/>
          <ac:spMkLst>
            <pc:docMk/>
            <pc:sldMk cId="321172068" sldId="257"/>
            <ac:spMk id="23" creationId="{9D80C9EF-3CC6-4ECC-9C2D-9D0396C96ED9}"/>
          </ac:spMkLst>
        </pc:spChg>
        <pc:spChg chg="add del">
          <ac:chgData name="Mechz Inferno" userId="618b2eb1c142099a" providerId="Windows Live" clId="Web-{753B561F-65A8-4374-9602-D465E762FAB9}" dt="2023-10-11T23:47:35.502" v="11"/>
          <ac:spMkLst>
            <pc:docMk/>
            <pc:sldMk cId="321172068" sldId="257"/>
            <ac:spMk id="25" creationId="{5DA32751-37A2-45C0-BE94-63D375E27003}"/>
          </ac:spMkLst>
        </pc:spChg>
        <pc:spChg chg="add del">
          <ac:chgData name="Mechz Inferno" userId="618b2eb1c142099a" providerId="Windows Live" clId="Web-{753B561F-65A8-4374-9602-D465E762FAB9}" dt="2023-10-11T23:47:35.502" v="11"/>
          <ac:spMkLst>
            <pc:docMk/>
            <pc:sldMk cId="321172068" sldId="257"/>
            <ac:spMk id="27" creationId="{E659831F-0D9A-4C63-9EBB-8435B85A440F}"/>
          </ac:spMkLst>
        </pc:spChg>
        <pc:spChg chg="add del">
          <ac:chgData name="Mechz Inferno" userId="618b2eb1c142099a" providerId="Windows Live" clId="Web-{753B561F-65A8-4374-9602-D465E762FAB9}" dt="2023-10-11T23:47:35.502" v="11"/>
          <ac:spMkLst>
            <pc:docMk/>
            <pc:sldMk cId="321172068" sldId="257"/>
            <ac:spMk id="29" creationId="{5A55FBCD-CD42-40F5-8A1B-3203F9CAEEAA}"/>
          </ac:spMkLst>
        </pc:spChg>
        <pc:picChg chg="del">
          <ac:chgData name="Mechz Inferno" userId="618b2eb1c142099a" providerId="Windows Live" clId="Web-{753B561F-65A8-4374-9602-D465E762FAB9}" dt="2023-10-11T23:46:45.047" v="0"/>
          <ac:picMkLst>
            <pc:docMk/>
            <pc:sldMk cId="321172068" sldId="257"/>
            <ac:picMk id="4" creationId="{929DF31F-5838-62B3-5760-AE25806AA3C7}"/>
          </ac:picMkLst>
        </pc:picChg>
        <pc:picChg chg="add mod">
          <ac:chgData name="Mechz Inferno" userId="618b2eb1c142099a" providerId="Windows Live" clId="Web-{753B561F-65A8-4374-9602-D465E762FAB9}" dt="2023-10-11T23:48:04.924" v="16" actId="1076"/>
          <ac:picMkLst>
            <pc:docMk/>
            <pc:sldMk cId="321172068" sldId="257"/>
            <ac:picMk id="5" creationId="{E04BF326-967C-731E-B57A-1F9AE3FEC8D3}"/>
          </ac:picMkLst>
        </pc:picChg>
      </pc:sldChg>
      <pc:sldChg chg="addSp delSp modSp">
        <pc:chgData name="Mechz Inferno" userId="618b2eb1c142099a" providerId="Windows Live" clId="Web-{753B561F-65A8-4374-9602-D465E762FAB9}" dt="2023-10-11T23:46:52.266" v="3"/>
        <pc:sldMkLst>
          <pc:docMk/>
          <pc:sldMk cId="146473253" sldId="259"/>
        </pc:sldMkLst>
        <pc:spChg chg="ord">
          <ac:chgData name="Mechz Inferno" userId="618b2eb1c142099a" providerId="Windows Live" clId="Web-{753B561F-65A8-4374-9602-D465E762FAB9}" dt="2023-10-11T23:46:52.266" v="3"/>
          <ac:spMkLst>
            <pc:docMk/>
            <pc:sldMk cId="146473253" sldId="259"/>
            <ac:spMk id="3" creationId="{DEDE45B2-326E-0168-A88C-9F93005DD292}"/>
          </ac:spMkLst>
        </pc:spChg>
        <pc:spChg chg="del">
          <ac:chgData name="Mechz Inferno" userId="618b2eb1c142099a" providerId="Windows Live" clId="Web-{753B561F-65A8-4374-9602-D465E762FAB9}" dt="2023-10-11T23:46:52.266" v="3"/>
          <ac:spMkLst>
            <pc:docMk/>
            <pc:sldMk cId="146473253" sldId="259"/>
            <ac:spMk id="9" creationId="{FFB60E8C-7224-44A4-87A0-46A1711DD2ED}"/>
          </ac:spMkLst>
        </pc:spChg>
        <pc:spChg chg="del">
          <ac:chgData name="Mechz Inferno" userId="618b2eb1c142099a" providerId="Windows Live" clId="Web-{753B561F-65A8-4374-9602-D465E762FAB9}" dt="2023-10-11T23:46:52.266" v="3"/>
          <ac:spMkLst>
            <pc:docMk/>
            <pc:sldMk cId="146473253" sldId="259"/>
            <ac:spMk id="11" creationId="{5DA32751-37A2-45C0-BE94-63D375E27003}"/>
          </ac:spMkLst>
        </pc:spChg>
        <pc:spChg chg="del">
          <ac:chgData name="Mechz Inferno" userId="618b2eb1c142099a" providerId="Windows Live" clId="Web-{753B561F-65A8-4374-9602-D465E762FAB9}" dt="2023-10-11T23:46:52.266" v="3"/>
          <ac:spMkLst>
            <pc:docMk/>
            <pc:sldMk cId="146473253" sldId="259"/>
            <ac:spMk id="13" creationId="{E659831F-0D9A-4C63-9EBB-8435B85A440F}"/>
          </ac:spMkLst>
        </pc:spChg>
        <pc:spChg chg="del">
          <ac:chgData name="Mechz Inferno" userId="618b2eb1c142099a" providerId="Windows Live" clId="Web-{753B561F-65A8-4374-9602-D465E762FAB9}" dt="2023-10-11T23:46:52.266" v="3"/>
          <ac:spMkLst>
            <pc:docMk/>
            <pc:sldMk cId="146473253" sldId="259"/>
            <ac:spMk id="15" creationId="{5A55FBCD-CD42-40F5-8A1B-3203F9CAEEAA}"/>
          </ac:spMkLst>
        </pc:spChg>
        <pc:spChg chg="add">
          <ac:chgData name="Mechz Inferno" userId="618b2eb1c142099a" providerId="Windows Live" clId="Web-{753B561F-65A8-4374-9602-D465E762FAB9}" dt="2023-10-11T23:46:52.266" v="3"/>
          <ac:spMkLst>
            <pc:docMk/>
            <pc:sldMk cId="146473253" sldId="259"/>
            <ac:spMk id="20" creationId="{9D80C9EF-3CC6-4ECC-9C2D-9D0396C96ED9}"/>
          </ac:spMkLst>
        </pc:spChg>
        <pc:spChg chg="add">
          <ac:chgData name="Mechz Inferno" userId="618b2eb1c142099a" providerId="Windows Live" clId="Web-{753B561F-65A8-4374-9602-D465E762FAB9}" dt="2023-10-11T23:46:52.266" v="3"/>
          <ac:spMkLst>
            <pc:docMk/>
            <pc:sldMk cId="146473253" sldId="259"/>
            <ac:spMk id="22" creationId="{5DA32751-37A2-45C0-BE94-63D375E27003}"/>
          </ac:spMkLst>
        </pc:spChg>
        <pc:spChg chg="add">
          <ac:chgData name="Mechz Inferno" userId="618b2eb1c142099a" providerId="Windows Live" clId="Web-{753B561F-65A8-4374-9602-D465E762FAB9}" dt="2023-10-11T23:46:52.266" v="3"/>
          <ac:spMkLst>
            <pc:docMk/>
            <pc:sldMk cId="146473253" sldId="259"/>
            <ac:spMk id="24" creationId="{E659831F-0D9A-4C63-9EBB-8435B85A440F}"/>
          </ac:spMkLst>
        </pc:spChg>
        <pc:spChg chg="add">
          <ac:chgData name="Mechz Inferno" userId="618b2eb1c142099a" providerId="Windows Live" clId="Web-{753B561F-65A8-4374-9602-D465E762FAB9}" dt="2023-10-11T23:46:52.266" v="3"/>
          <ac:spMkLst>
            <pc:docMk/>
            <pc:sldMk cId="146473253" sldId="259"/>
            <ac:spMk id="26" creationId="{5A55FBCD-CD42-40F5-8A1B-3203F9CAEEAA}"/>
          </ac:spMkLst>
        </pc:spChg>
        <pc:picChg chg="del">
          <ac:chgData name="Mechz Inferno" userId="618b2eb1c142099a" providerId="Windows Live" clId="Web-{753B561F-65A8-4374-9602-D465E762FAB9}" dt="2023-10-11T23:46:49.016" v="2"/>
          <ac:picMkLst>
            <pc:docMk/>
            <pc:sldMk cId="146473253" sldId="259"/>
            <ac:picMk id="4" creationId="{75A22729-3BFA-D9EF-AC80-1CA24E58411F}"/>
          </ac:picMkLst>
        </pc:picChg>
        <pc:picChg chg="add mod">
          <ac:chgData name="Mechz Inferno" userId="618b2eb1c142099a" providerId="Windows Live" clId="Web-{753B561F-65A8-4374-9602-D465E762FAB9}" dt="2023-10-11T23:46:52.266" v="3"/>
          <ac:picMkLst>
            <pc:docMk/>
            <pc:sldMk cId="146473253" sldId="259"/>
            <ac:picMk id="5" creationId="{344EC676-7D64-EFE4-BBBE-D8EE9A95F109}"/>
          </ac:picMkLst>
        </pc:picChg>
      </pc:sldChg>
      <pc:sldChg chg="modSp">
        <pc:chgData name="Mechz Inferno" userId="618b2eb1c142099a" providerId="Windows Live" clId="Web-{753B561F-65A8-4374-9602-D465E762FAB9}" dt="2023-10-11T23:51:23.735" v="26" actId="20577"/>
        <pc:sldMkLst>
          <pc:docMk/>
          <pc:sldMk cId="2490485022" sldId="261"/>
        </pc:sldMkLst>
        <pc:spChg chg="mod">
          <ac:chgData name="Mechz Inferno" userId="618b2eb1c142099a" providerId="Windows Live" clId="Web-{753B561F-65A8-4374-9602-D465E762FAB9}" dt="2023-10-11T23:51:23.735" v="26" actId="20577"/>
          <ac:spMkLst>
            <pc:docMk/>
            <pc:sldMk cId="2490485022" sldId="261"/>
            <ac:spMk id="3" creationId="{07223898-1365-F639-BAEA-97B93B2BA15B}"/>
          </ac:spMkLst>
        </pc:spChg>
      </pc:sldChg>
      <pc:sldChg chg="modSp">
        <pc:chgData name="Mechz Inferno" userId="618b2eb1c142099a" providerId="Windows Live" clId="Web-{753B561F-65A8-4374-9602-D465E762FAB9}" dt="2023-10-11T23:51:16.359" v="24" actId="20577"/>
        <pc:sldMkLst>
          <pc:docMk/>
          <pc:sldMk cId="1489915726" sldId="263"/>
        </pc:sldMkLst>
        <pc:spChg chg="mod">
          <ac:chgData name="Mechz Inferno" userId="618b2eb1c142099a" providerId="Windows Live" clId="Web-{753B561F-65A8-4374-9602-D465E762FAB9}" dt="2023-10-11T23:51:16.359" v="24" actId="20577"/>
          <ac:spMkLst>
            <pc:docMk/>
            <pc:sldMk cId="1489915726" sldId="263"/>
            <ac:spMk id="3" creationId="{70B14810-962D-B751-BB59-8B82E7FAF61F}"/>
          </ac:spMkLst>
        </pc:spChg>
      </pc:sldChg>
      <pc:sldChg chg="addSp modSp new">
        <pc:chgData name="Mechz Inferno" userId="618b2eb1c142099a" providerId="Windows Live" clId="Web-{753B561F-65A8-4374-9602-D465E762FAB9}" dt="2023-10-11T23:56:24.011" v="119" actId="20577"/>
        <pc:sldMkLst>
          <pc:docMk/>
          <pc:sldMk cId="532305681" sldId="264"/>
        </pc:sldMkLst>
        <pc:spChg chg="mod">
          <ac:chgData name="Mechz Inferno" userId="618b2eb1c142099a" providerId="Windows Live" clId="Web-{753B561F-65A8-4374-9602-D465E762FAB9}" dt="2023-10-11T23:56:16.198" v="118" actId="20577"/>
          <ac:spMkLst>
            <pc:docMk/>
            <pc:sldMk cId="532305681" sldId="264"/>
            <ac:spMk id="2" creationId="{B85001AB-D95B-15B9-51F7-FCE3630DA7D3}"/>
          </ac:spMkLst>
        </pc:spChg>
        <pc:spChg chg="mod">
          <ac:chgData name="Mechz Inferno" userId="618b2eb1c142099a" providerId="Windows Live" clId="Web-{753B561F-65A8-4374-9602-D465E762FAB9}" dt="2023-10-11T23:56:24.011" v="119" actId="20577"/>
          <ac:spMkLst>
            <pc:docMk/>
            <pc:sldMk cId="532305681" sldId="264"/>
            <ac:spMk id="3" creationId="{0271AE00-BAB1-4CC6-D593-E673EB1C5B4B}"/>
          </ac:spMkLst>
        </pc:spChg>
        <pc:picChg chg="add mod ord">
          <ac:chgData name="Mechz Inferno" userId="618b2eb1c142099a" providerId="Windows Live" clId="Web-{753B561F-65A8-4374-9602-D465E762FAB9}" dt="2023-10-11T23:56:10.526" v="117"/>
          <ac:picMkLst>
            <pc:docMk/>
            <pc:sldMk cId="532305681" sldId="264"/>
            <ac:picMk id="4" creationId="{D86B9F0B-00B6-4E77-2229-8CD4D00CEC65}"/>
          </ac:picMkLst>
        </pc:picChg>
      </pc:sldChg>
    </pc:docChg>
  </pc:docChgLst>
  <pc:docChgLst>
    <pc:chgData name="Mechz Inferno" userId="618b2eb1c142099a" providerId="Windows Live" clId="Web-{33DE5A37-7D86-46AC-9349-C47FEDF70DF5}"/>
    <pc:docChg chg="addSld modSld sldOrd modMainMaster">
      <pc:chgData name="Mechz Inferno" userId="618b2eb1c142099a" providerId="Windows Live" clId="Web-{33DE5A37-7D86-46AC-9349-C47FEDF70DF5}" dt="2023-10-11T18:05:19.083" v="386"/>
      <pc:docMkLst>
        <pc:docMk/>
      </pc:docMkLst>
      <pc:sldChg chg="addSp modSp mod modTransition setBg addAnim delAnim setClrOvrMap">
        <pc:chgData name="Mechz Inferno" userId="618b2eb1c142099a" providerId="Windows Live" clId="Web-{33DE5A37-7D86-46AC-9349-C47FEDF70DF5}" dt="2023-10-11T18:05:19.083" v="386"/>
        <pc:sldMkLst>
          <pc:docMk/>
          <pc:sldMk cId="109857222" sldId="256"/>
        </pc:sldMkLst>
        <pc:spChg chg="mod">
          <ac:chgData name="Mechz Inferno" userId="618b2eb1c142099a" providerId="Windows Live" clId="Web-{33DE5A37-7D86-46AC-9349-C47FEDF70DF5}" dt="2023-10-11T18:03:05.189" v="377"/>
          <ac:spMkLst>
            <pc:docMk/>
            <pc:sldMk cId="109857222" sldId="256"/>
            <ac:spMk id="2" creationId="{00000000-0000-0000-0000-000000000000}"/>
          </ac:spMkLst>
        </pc:spChg>
        <pc:spChg chg="mod">
          <ac:chgData name="Mechz Inferno" userId="618b2eb1c142099a" providerId="Windows Live" clId="Web-{33DE5A37-7D86-46AC-9349-C47FEDF70DF5}" dt="2023-10-11T18:03:05.189" v="377"/>
          <ac:spMkLst>
            <pc:docMk/>
            <pc:sldMk cId="109857222" sldId="256"/>
            <ac:spMk id="3" creationId="{00000000-0000-0000-0000-000000000000}"/>
          </ac:spMkLst>
        </pc:spChg>
        <pc:spChg chg="add">
          <ac:chgData name="Mechz Inferno" userId="618b2eb1c142099a" providerId="Windows Live" clId="Web-{33DE5A37-7D86-46AC-9349-C47FEDF70DF5}" dt="2023-10-11T18:03:05.189" v="377"/>
          <ac:spMkLst>
            <pc:docMk/>
            <pc:sldMk cId="109857222" sldId="256"/>
            <ac:spMk id="9" creationId="{71B2258F-86CA-4D4D-8270-BC05FCDEBFB3}"/>
          </ac:spMkLst>
        </pc:spChg>
        <pc:picChg chg="add mod ord">
          <ac:chgData name="Mechz Inferno" userId="618b2eb1c142099a" providerId="Windows Live" clId="Web-{33DE5A37-7D86-46AC-9349-C47FEDF70DF5}" dt="2023-10-11T18:03:05.189" v="377"/>
          <ac:picMkLst>
            <pc:docMk/>
            <pc:sldMk cId="109857222" sldId="256"/>
            <ac:picMk id="4" creationId="{385DF6CC-FD0E-F016-0803-726F73931473}"/>
          </ac:picMkLst>
        </pc:picChg>
      </pc:sldChg>
      <pc:sldChg chg="addSp delSp modSp mod ord modTransition setBg">
        <pc:chgData name="Mechz Inferno" userId="618b2eb1c142099a" providerId="Windows Live" clId="Web-{33DE5A37-7D86-46AC-9349-C47FEDF70DF5}" dt="2023-10-11T18:04:29.754" v="383"/>
        <pc:sldMkLst>
          <pc:docMk/>
          <pc:sldMk cId="321172068" sldId="257"/>
        </pc:sldMkLst>
        <pc:spChg chg="mod">
          <ac:chgData name="Mechz Inferno" userId="618b2eb1c142099a" providerId="Windows Live" clId="Web-{33DE5A37-7D86-46AC-9349-C47FEDF70DF5}" dt="2023-10-11T17:51:17.231" v="365"/>
          <ac:spMkLst>
            <pc:docMk/>
            <pc:sldMk cId="321172068" sldId="257"/>
            <ac:spMk id="2" creationId="{F9FF506F-3E13-137C-0885-B446B486FAB1}"/>
          </ac:spMkLst>
        </pc:spChg>
        <pc:spChg chg="mod ord">
          <ac:chgData name="Mechz Inferno" userId="618b2eb1c142099a" providerId="Windows Live" clId="Web-{33DE5A37-7D86-46AC-9349-C47FEDF70DF5}" dt="2023-10-11T17:51:17.231" v="365"/>
          <ac:spMkLst>
            <pc:docMk/>
            <pc:sldMk cId="321172068" sldId="257"/>
            <ac:spMk id="3" creationId="{EF3E3C9E-D568-0BD9-9B2A-8214C2B9659B}"/>
          </ac:spMkLst>
        </pc:spChg>
        <pc:spChg chg="add del">
          <ac:chgData name="Mechz Inferno" userId="618b2eb1c142099a" providerId="Windows Live" clId="Web-{33DE5A37-7D86-46AC-9349-C47FEDF70DF5}" dt="2023-10-11T17:51:17.231" v="364"/>
          <ac:spMkLst>
            <pc:docMk/>
            <pc:sldMk cId="321172068" sldId="257"/>
            <ac:spMk id="9" creationId="{5DF40726-9B19-4165-9C26-757D16E19E23}"/>
          </ac:spMkLst>
        </pc:spChg>
        <pc:spChg chg="add del">
          <ac:chgData name="Mechz Inferno" userId="618b2eb1c142099a" providerId="Windows Live" clId="Web-{33DE5A37-7D86-46AC-9349-C47FEDF70DF5}" dt="2023-10-11T17:51:17.231" v="364"/>
          <ac:spMkLst>
            <pc:docMk/>
            <pc:sldMk cId="321172068" sldId="257"/>
            <ac:spMk id="11" creationId="{2089CB41-F399-4AEB-980C-5BFB1049CBED}"/>
          </ac:spMkLst>
        </pc:spChg>
        <pc:spChg chg="add del">
          <ac:chgData name="Mechz Inferno" userId="618b2eb1c142099a" providerId="Windows Live" clId="Web-{33DE5A37-7D86-46AC-9349-C47FEDF70DF5}" dt="2023-10-11T17:51:17.231" v="364"/>
          <ac:spMkLst>
            <pc:docMk/>
            <pc:sldMk cId="321172068" sldId="257"/>
            <ac:spMk id="13" creationId="{1BFC967B-3DD6-463D-9DB9-6E4419AE0DAA}"/>
          </ac:spMkLst>
        </pc:spChg>
        <pc:spChg chg="add">
          <ac:chgData name="Mechz Inferno" userId="618b2eb1c142099a" providerId="Windows Live" clId="Web-{33DE5A37-7D86-46AC-9349-C47FEDF70DF5}" dt="2023-10-11T17:51:17.231" v="365"/>
          <ac:spMkLst>
            <pc:docMk/>
            <pc:sldMk cId="321172068" sldId="257"/>
            <ac:spMk id="15" creationId="{5A55FBCD-CD42-40F5-8A1B-3203F9CAEEAA}"/>
          </ac:spMkLst>
        </pc:spChg>
        <pc:spChg chg="add">
          <ac:chgData name="Mechz Inferno" userId="618b2eb1c142099a" providerId="Windows Live" clId="Web-{33DE5A37-7D86-46AC-9349-C47FEDF70DF5}" dt="2023-10-11T17:51:17.231" v="365"/>
          <ac:spMkLst>
            <pc:docMk/>
            <pc:sldMk cId="321172068" sldId="257"/>
            <ac:spMk id="16" creationId="{FFB60E8C-7224-44A4-87A0-46A1711DD2ED}"/>
          </ac:spMkLst>
        </pc:spChg>
        <pc:spChg chg="add">
          <ac:chgData name="Mechz Inferno" userId="618b2eb1c142099a" providerId="Windows Live" clId="Web-{33DE5A37-7D86-46AC-9349-C47FEDF70DF5}" dt="2023-10-11T17:51:17.231" v="365"/>
          <ac:spMkLst>
            <pc:docMk/>
            <pc:sldMk cId="321172068" sldId="257"/>
            <ac:spMk id="17" creationId="{5DA32751-37A2-45C0-BE94-63D375E27003}"/>
          </ac:spMkLst>
        </pc:spChg>
        <pc:spChg chg="add">
          <ac:chgData name="Mechz Inferno" userId="618b2eb1c142099a" providerId="Windows Live" clId="Web-{33DE5A37-7D86-46AC-9349-C47FEDF70DF5}" dt="2023-10-11T17:51:17.231" v="365"/>
          <ac:spMkLst>
            <pc:docMk/>
            <pc:sldMk cId="321172068" sldId="257"/>
            <ac:spMk id="18" creationId="{E659831F-0D9A-4C63-9EBB-8435B85A440F}"/>
          </ac:spMkLst>
        </pc:spChg>
        <pc:picChg chg="add mod">
          <ac:chgData name="Mechz Inferno" userId="618b2eb1c142099a" providerId="Windows Live" clId="Web-{33DE5A37-7D86-46AC-9349-C47FEDF70DF5}" dt="2023-10-11T17:51:17.231" v="365"/>
          <ac:picMkLst>
            <pc:docMk/>
            <pc:sldMk cId="321172068" sldId="257"/>
            <ac:picMk id="4" creationId="{929DF31F-5838-62B3-5760-AE25806AA3C7}"/>
          </ac:picMkLst>
        </pc:picChg>
      </pc:sldChg>
      <pc:sldChg chg="addSp delSp modSp mod ord modTransition setBg">
        <pc:chgData name="Mechz Inferno" userId="618b2eb1c142099a" providerId="Windows Live" clId="Web-{33DE5A37-7D86-46AC-9349-C47FEDF70DF5}" dt="2023-10-11T18:04:29.754" v="383"/>
        <pc:sldMkLst>
          <pc:docMk/>
          <pc:sldMk cId="2953893110" sldId="258"/>
        </pc:sldMkLst>
        <pc:spChg chg="mod">
          <ac:chgData name="Mechz Inferno" userId="618b2eb1c142099a" providerId="Windows Live" clId="Web-{33DE5A37-7D86-46AC-9349-C47FEDF70DF5}" dt="2023-10-11T17:40:47.371" v="113"/>
          <ac:spMkLst>
            <pc:docMk/>
            <pc:sldMk cId="2953893110" sldId="258"/>
            <ac:spMk id="2" creationId="{051BD56E-C485-641C-772F-C836BA6E326D}"/>
          </ac:spMkLst>
        </pc:spChg>
        <pc:spChg chg="add mod">
          <ac:chgData name="Mechz Inferno" userId="618b2eb1c142099a" providerId="Windows Live" clId="Web-{33DE5A37-7D86-46AC-9349-C47FEDF70DF5}" dt="2023-10-11T17:40:47.371" v="113"/>
          <ac:spMkLst>
            <pc:docMk/>
            <pc:sldMk cId="2953893110" sldId="258"/>
            <ac:spMk id="5" creationId="{5745FBDD-723D-874F-C08B-F9A5AAA39E0C}"/>
          </ac:spMkLst>
        </pc:spChg>
        <pc:spChg chg="add">
          <ac:chgData name="Mechz Inferno" userId="618b2eb1c142099a" providerId="Windows Live" clId="Web-{33DE5A37-7D86-46AC-9349-C47FEDF70DF5}" dt="2023-10-11T17:40:47.371" v="113"/>
          <ac:spMkLst>
            <pc:docMk/>
            <pc:sldMk cId="2953893110" sldId="258"/>
            <ac:spMk id="8" creationId="{16F48AD3-C8B3-4F74-B546-F12937F7DD9F}"/>
          </ac:spMkLst>
        </pc:spChg>
        <pc:spChg chg="add">
          <ac:chgData name="Mechz Inferno" userId="618b2eb1c142099a" providerId="Windows Live" clId="Web-{33DE5A37-7D86-46AC-9349-C47FEDF70DF5}" dt="2023-10-11T17:40:47.371" v="113"/>
          <ac:spMkLst>
            <pc:docMk/>
            <pc:sldMk cId="2953893110" sldId="258"/>
            <ac:spMk id="9" creationId="{AF2F604E-43BE-4DC3-B983-E071523364F8}"/>
          </ac:spMkLst>
        </pc:spChg>
        <pc:spChg chg="add">
          <ac:chgData name="Mechz Inferno" userId="618b2eb1c142099a" providerId="Windows Live" clId="Web-{33DE5A37-7D86-46AC-9349-C47FEDF70DF5}" dt="2023-10-11T17:40:47.371" v="113"/>
          <ac:spMkLst>
            <pc:docMk/>
            <pc:sldMk cId="2953893110" sldId="258"/>
            <ac:spMk id="10" creationId="{08C9B587-E65E-4B52-B37C-ABEBB6E87928}"/>
          </ac:spMkLst>
        </pc:spChg>
        <pc:spChg chg="add del">
          <ac:chgData name="Mechz Inferno" userId="618b2eb1c142099a" providerId="Windows Live" clId="Web-{33DE5A37-7D86-46AC-9349-C47FEDF70DF5}" dt="2023-10-11T17:40:02.854" v="103"/>
          <ac:spMkLst>
            <pc:docMk/>
            <pc:sldMk cId="2953893110" sldId="258"/>
            <ac:spMk id="11" creationId="{854DEE1C-7FD6-4FA0-A96A-BDF952F199AB}"/>
          </ac:spMkLst>
        </pc:spChg>
        <pc:spChg chg="add del">
          <ac:chgData name="Mechz Inferno" userId="618b2eb1c142099a" providerId="Windows Live" clId="Web-{33DE5A37-7D86-46AC-9349-C47FEDF70DF5}" dt="2023-10-11T17:40:06.495" v="105"/>
          <ac:spMkLst>
            <pc:docMk/>
            <pc:sldMk cId="2953893110" sldId="258"/>
            <ac:spMk id="13" creationId="{007891EC-4501-44ED-A8C8-B11B6DB767AB}"/>
          </ac:spMkLst>
        </pc:spChg>
        <pc:spChg chg="add del">
          <ac:chgData name="Mechz Inferno" userId="618b2eb1c142099a" providerId="Windows Live" clId="Web-{33DE5A37-7D86-46AC-9349-C47FEDF70DF5}" dt="2023-10-11T17:40:06.495" v="105"/>
          <ac:spMkLst>
            <pc:docMk/>
            <pc:sldMk cId="2953893110" sldId="258"/>
            <ac:spMk id="14" creationId="{C1DD1A8A-57D5-4A81-AD04-532B043C5611}"/>
          </ac:spMkLst>
        </pc:spChg>
        <pc:spChg chg="add del">
          <ac:chgData name="Mechz Inferno" userId="618b2eb1c142099a" providerId="Windows Live" clId="Web-{33DE5A37-7D86-46AC-9349-C47FEDF70DF5}" dt="2023-10-11T17:40:28.136" v="109"/>
          <ac:spMkLst>
            <pc:docMk/>
            <pc:sldMk cId="2953893110" sldId="258"/>
            <ac:spMk id="15" creationId="{08C9B587-E65E-4B52-B37C-ABEBB6E87928}"/>
          </ac:spMkLst>
        </pc:spChg>
        <pc:spChg chg="add del">
          <ac:chgData name="Mechz Inferno" userId="618b2eb1c142099a" providerId="Windows Live" clId="Web-{33DE5A37-7D86-46AC-9349-C47FEDF70DF5}" dt="2023-10-11T17:40:10.901" v="107"/>
          <ac:spMkLst>
            <pc:docMk/>
            <pc:sldMk cId="2953893110" sldId="258"/>
            <ac:spMk id="17" creationId="{47942995-B07F-4636-9A06-C6A104B260A8}"/>
          </ac:spMkLst>
        </pc:spChg>
        <pc:spChg chg="add del">
          <ac:chgData name="Mechz Inferno" userId="618b2eb1c142099a" providerId="Windows Live" clId="Web-{33DE5A37-7D86-46AC-9349-C47FEDF70DF5}" dt="2023-10-11T17:40:10.901" v="107"/>
          <ac:spMkLst>
            <pc:docMk/>
            <pc:sldMk cId="2953893110" sldId="258"/>
            <ac:spMk id="18" creationId="{B81933D1-5615-42C7-9C0B-4EB7105CCE2D}"/>
          </ac:spMkLst>
        </pc:spChg>
        <pc:spChg chg="add del">
          <ac:chgData name="Mechz Inferno" userId="618b2eb1c142099a" providerId="Windows Live" clId="Web-{33DE5A37-7D86-46AC-9349-C47FEDF70DF5}" dt="2023-10-11T17:40:10.901" v="107"/>
          <ac:spMkLst>
            <pc:docMk/>
            <pc:sldMk cId="2953893110" sldId="258"/>
            <ac:spMk id="20" creationId="{19C9EAEA-39D0-4B0E-A0EB-51E7B26740B1}"/>
          </ac:spMkLst>
        </pc:spChg>
        <pc:spChg chg="add del">
          <ac:chgData name="Mechz Inferno" userId="618b2eb1c142099a" providerId="Windows Live" clId="Web-{33DE5A37-7D86-46AC-9349-C47FEDF70DF5}" dt="2023-10-11T17:40:28.136" v="109"/>
          <ac:spMkLst>
            <pc:docMk/>
            <pc:sldMk cId="2953893110" sldId="258"/>
            <ac:spMk id="23" creationId="{16F48AD3-C8B3-4F74-B546-F12937F7DD9F}"/>
          </ac:spMkLst>
        </pc:spChg>
        <pc:spChg chg="add del">
          <ac:chgData name="Mechz Inferno" userId="618b2eb1c142099a" providerId="Windows Live" clId="Web-{33DE5A37-7D86-46AC-9349-C47FEDF70DF5}" dt="2023-10-11T17:40:28.136" v="109"/>
          <ac:spMkLst>
            <pc:docMk/>
            <pc:sldMk cId="2953893110" sldId="258"/>
            <ac:spMk id="24" creationId="{AF2F604E-43BE-4DC3-B983-E071523364F8}"/>
          </ac:spMkLst>
        </pc:spChg>
        <pc:grpChg chg="add del">
          <ac:chgData name="Mechz Inferno" userId="618b2eb1c142099a" providerId="Windows Live" clId="Web-{33DE5A37-7D86-46AC-9349-C47FEDF70DF5}" dt="2023-10-11T17:40:10.901" v="107"/>
          <ac:grpSpMkLst>
            <pc:docMk/>
            <pc:sldMk cId="2953893110" sldId="258"/>
            <ac:grpSpMk id="19" creationId="{032D8612-31EB-44CF-A1D0-14FD4C705424}"/>
          </ac:grpSpMkLst>
        </pc:grpChg>
        <pc:picChg chg="del mod">
          <ac:chgData name="Mechz Inferno" userId="618b2eb1c142099a" providerId="Windows Live" clId="Web-{33DE5A37-7D86-46AC-9349-C47FEDF70DF5}" dt="2023-10-11T17:36:42.427" v="1"/>
          <ac:picMkLst>
            <pc:docMk/>
            <pc:sldMk cId="2953893110" sldId="258"/>
            <ac:picMk id="4" creationId="{590F8224-73DB-0284-E532-627E544EF326}"/>
          </ac:picMkLst>
        </pc:picChg>
        <pc:picChg chg="add mod ord">
          <ac:chgData name="Mechz Inferno" userId="618b2eb1c142099a" providerId="Windows Live" clId="Web-{33DE5A37-7D86-46AC-9349-C47FEDF70DF5}" dt="2023-10-11T17:40:47.371" v="113"/>
          <ac:picMkLst>
            <pc:docMk/>
            <pc:sldMk cId="2953893110" sldId="258"/>
            <ac:picMk id="6" creationId="{609B7486-AE26-961B-1FD8-3E6C674D17BE}"/>
          </ac:picMkLst>
        </pc:picChg>
      </pc:sldChg>
      <pc:sldChg chg="addSp modSp new mod ord modTransition setBg">
        <pc:chgData name="Mechz Inferno" userId="618b2eb1c142099a" providerId="Windows Live" clId="Web-{33DE5A37-7D86-46AC-9349-C47FEDF70DF5}" dt="2023-10-11T18:04:29.754" v="383"/>
        <pc:sldMkLst>
          <pc:docMk/>
          <pc:sldMk cId="146473253" sldId="259"/>
        </pc:sldMkLst>
        <pc:spChg chg="mod">
          <ac:chgData name="Mechz Inferno" userId="618b2eb1c142099a" providerId="Windows Live" clId="Web-{33DE5A37-7D86-46AC-9349-C47FEDF70DF5}" dt="2023-10-11T17:52:02.279" v="367"/>
          <ac:spMkLst>
            <pc:docMk/>
            <pc:sldMk cId="146473253" sldId="259"/>
            <ac:spMk id="2" creationId="{6A727DBA-898F-BC33-F863-0A1D5D57EEDC}"/>
          </ac:spMkLst>
        </pc:spChg>
        <pc:spChg chg="mod ord">
          <ac:chgData name="Mechz Inferno" userId="618b2eb1c142099a" providerId="Windows Live" clId="Web-{33DE5A37-7D86-46AC-9349-C47FEDF70DF5}" dt="2023-10-11T17:52:02.279" v="367"/>
          <ac:spMkLst>
            <pc:docMk/>
            <pc:sldMk cId="146473253" sldId="259"/>
            <ac:spMk id="3" creationId="{DEDE45B2-326E-0168-A88C-9F93005DD292}"/>
          </ac:spMkLst>
        </pc:spChg>
        <pc:spChg chg="add">
          <ac:chgData name="Mechz Inferno" userId="618b2eb1c142099a" providerId="Windows Live" clId="Web-{33DE5A37-7D86-46AC-9349-C47FEDF70DF5}" dt="2023-10-11T17:52:02.279" v="367"/>
          <ac:spMkLst>
            <pc:docMk/>
            <pc:sldMk cId="146473253" sldId="259"/>
            <ac:spMk id="9" creationId="{FFB60E8C-7224-44A4-87A0-46A1711DD2ED}"/>
          </ac:spMkLst>
        </pc:spChg>
        <pc:spChg chg="add">
          <ac:chgData name="Mechz Inferno" userId="618b2eb1c142099a" providerId="Windows Live" clId="Web-{33DE5A37-7D86-46AC-9349-C47FEDF70DF5}" dt="2023-10-11T17:52:02.279" v="367"/>
          <ac:spMkLst>
            <pc:docMk/>
            <pc:sldMk cId="146473253" sldId="259"/>
            <ac:spMk id="11" creationId="{5DA32751-37A2-45C0-BE94-63D375E27003}"/>
          </ac:spMkLst>
        </pc:spChg>
        <pc:spChg chg="add">
          <ac:chgData name="Mechz Inferno" userId="618b2eb1c142099a" providerId="Windows Live" clId="Web-{33DE5A37-7D86-46AC-9349-C47FEDF70DF5}" dt="2023-10-11T17:52:02.279" v="367"/>
          <ac:spMkLst>
            <pc:docMk/>
            <pc:sldMk cId="146473253" sldId="259"/>
            <ac:spMk id="13" creationId="{E659831F-0D9A-4C63-9EBB-8435B85A440F}"/>
          </ac:spMkLst>
        </pc:spChg>
        <pc:spChg chg="add">
          <ac:chgData name="Mechz Inferno" userId="618b2eb1c142099a" providerId="Windows Live" clId="Web-{33DE5A37-7D86-46AC-9349-C47FEDF70DF5}" dt="2023-10-11T17:52:02.279" v="367"/>
          <ac:spMkLst>
            <pc:docMk/>
            <pc:sldMk cId="146473253" sldId="259"/>
            <ac:spMk id="15" creationId="{5A55FBCD-CD42-40F5-8A1B-3203F9CAEEAA}"/>
          </ac:spMkLst>
        </pc:spChg>
        <pc:picChg chg="add mod">
          <ac:chgData name="Mechz Inferno" userId="618b2eb1c142099a" providerId="Windows Live" clId="Web-{33DE5A37-7D86-46AC-9349-C47FEDF70DF5}" dt="2023-10-11T17:52:02.279" v="367"/>
          <ac:picMkLst>
            <pc:docMk/>
            <pc:sldMk cId="146473253" sldId="259"/>
            <ac:picMk id="4" creationId="{75A22729-3BFA-D9EF-AC80-1CA24E58411F}"/>
          </ac:picMkLst>
        </pc:picChg>
      </pc:sldChg>
      <pc:sldChg chg="addSp delSp modSp new mod modTransition setBg">
        <pc:chgData name="Mechz Inferno" userId="618b2eb1c142099a" providerId="Windows Live" clId="Web-{33DE5A37-7D86-46AC-9349-C47FEDF70DF5}" dt="2023-10-11T18:04:29.754" v="383"/>
        <pc:sldMkLst>
          <pc:docMk/>
          <pc:sldMk cId="3727032927" sldId="260"/>
        </pc:sldMkLst>
        <pc:spChg chg="mod">
          <ac:chgData name="Mechz Inferno" userId="618b2eb1c142099a" providerId="Windows Live" clId="Web-{33DE5A37-7D86-46AC-9349-C47FEDF70DF5}" dt="2023-10-11T17:40:37.261" v="112"/>
          <ac:spMkLst>
            <pc:docMk/>
            <pc:sldMk cId="3727032927" sldId="260"/>
            <ac:spMk id="2" creationId="{80A3EF55-1868-71F6-2C55-41A002AC53EF}"/>
          </ac:spMkLst>
        </pc:spChg>
        <pc:spChg chg="mod">
          <ac:chgData name="Mechz Inferno" userId="618b2eb1c142099a" providerId="Windows Live" clId="Web-{33DE5A37-7D86-46AC-9349-C47FEDF70DF5}" dt="2023-10-11T17:46:01.520" v="218" actId="20577"/>
          <ac:spMkLst>
            <pc:docMk/>
            <pc:sldMk cId="3727032927" sldId="260"/>
            <ac:spMk id="3" creationId="{243DCAC7-54BA-9063-2B6C-94CD064F3255}"/>
          </ac:spMkLst>
        </pc:spChg>
        <pc:spChg chg="add">
          <ac:chgData name="Mechz Inferno" userId="618b2eb1c142099a" providerId="Windows Live" clId="Web-{33DE5A37-7D86-46AC-9349-C47FEDF70DF5}" dt="2023-10-11T17:40:37.261" v="112"/>
          <ac:spMkLst>
            <pc:docMk/>
            <pc:sldMk cId="3727032927" sldId="260"/>
            <ac:spMk id="6" creationId="{16F48AD3-C8B3-4F74-B546-F12937F7DD9F}"/>
          </ac:spMkLst>
        </pc:spChg>
        <pc:spChg chg="add">
          <ac:chgData name="Mechz Inferno" userId="618b2eb1c142099a" providerId="Windows Live" clId="Web-{33DE5A37-7D86-46AC-9349-C47FEDF70DF5}" dt="2023-10-11T17:40:37.261" v="112"/>
          <ac:spMkLst>
            <pc:docMk/>
            <pc:sldMk cId="3727032927" sldId="260"/>
            <ac:spMk id="7" creationId="{AF2F604E-43BE-4DC3-B983-E071523364F8}"/>
          </ac:spMkLst>
        </pc:spChg>
        <pc:spChg chg="add">
          <ac:chgData name="Mechz Inferno" userId="618b2eb1c142099a" providerId="Windows Live" clId="Web-{33DE5A37-7D86-46AC-9349-C47FEDF70DF5}" dt="2023-10-11T17:40:37.261" v="112"/>
          <ac:spMkLst>
            <pc:docMk/>
            <pc:sldMk cId="3727032927" sldId="260"/>
            <ac:spMk id="8" creationId="{08C9B587-E65E-4B52-B37C-ABEBB6E87928}"/>
          </ac:spMkLst>
        </pc:spChg>
        <pc:spChg chg="add del">
          <ac:chgData name="Mechz Inferno" userId="618b2eb1c142099a" providerId="Windows Live" clId="Web-{33DE5A37-7D86-46AC-9349-C47FEDF70DF5}" dt="2023-10-11T17:40:30.824" v="110"/>
          <ac:spMkLst>
            <pc:docMk/>
            <pc:sldMk cId="3727032927" sldId="260"/>
            <ac:spMk id="9" creationId="{E91DC736-0EF8-4F87-9146-EBF1D2EE4D3D}"/>
          </ac:spMkLst>
        </pc:spChg>
        <pc:spChg chg="add del">
          <ac:chgData name="Mechz Inferno" userId="618b2eb1c142099a" providerId="Windows Live" clId="Web-{33DE5A37-7D86-46AC-9349-C47FEDF70DF5}" dt="2023-10-11T17:40:30.824" v="110"/>
          <ac:spMkLst>
            <pc:docMk/>
            <pc:sldMk cId="3727032927" sldId="260"/>
            <ac:spMk id="11" creationId="{097CD68E-23E3-4007-8847-CD0944C4F7BE}"/>
          </ac:spMkLst>
        </pc:spChg>
        <pc:spChg chg="add del">
          <ac:chgData name="Mechz Inferno" userId="618b2eb1c142099a" providerId="Windows Live" clId="Web-{33DE5A37-7D86-46AC-9349-C47FEDF70DF5}" dt="2023-10-11T17:40:30.824" v="110"/>
          <ac:spMkLst>
            <pc:docMk/>
            <pc:sldMk cId="3727032927" sldId="260"/>
            <ac:spMk id="13" creationId="{AF2F604E-43BE-4DC3-B983-E071523364F8}"/>
          </ac:spMkLst>
        </pc:spChg>
        <pc:spChg chg="add del">
          <ac:chgData name="Mechz Inferno" userId="618b2eb1c142099a" providerId="Windows Live" clId="Web-{33DE5A37-7D86-46AC-9349-C47FEDF70DF5}" dt="2023-10-11T17:40:30.824" v="110"/>
          <ac:spMkLst>
            <pc:docMk/>
            <pc:sldMk cId="3727032927" sldId="260"/>
            <ac:spMk id="15" creationId="{08C9B587-E65E-4B52-B37C-ABEBB6E87928}"/>
          </ac:spMkLst>
        </pc:spChg>
        <pc:picChg chg="add mod ord">
          <ac:chgData name="Mechz Inferno" userId="618b2eb1c142099a" providerId="Windows Live" clId="Web-{33DE5A37-7D86-46AC-9349-C47FEDF70DF5}" dt="2023-10-11T17:40:37.261" v="112"/>
          <ac:picMkLst>
            <pc:docMk/>
            <pc:sldMk cId="3727032927" sldId="260"/>
            <ac:picMk id="4" creationId="{FEE5D9B7-8D30-7696-F21A-5D393C2F4B88}"/>
          </ac:picMkLst>
        </pc:picChg>
      </pc:sldChg>
      <pc:sldChg chg="addSp delSp modSp new mod modTransition setBg">
        <pc:chgData name="Mechz Inferno" userId="618b2eb1c142099a" providerId="Windows Live" clId="Web-{33DE5A37-7D86-46AC-9349-C47FEDF70DF5}" dt="2023-10-11T18:04:29.754" v="383"/>
        <pc:sldMkLst>
          <pc:docMk/>
          <pc:sldMk cId="2490485022" sldId="261"/>
        </pc:sldMkLst>
        <pc:spChg chg="mod">
          <ac:chgData name="Mechz Inferno" userId="618b2eb1c142099a" providerId="Windows Live" clId="Web-{33DE5A37-7D86-46AC-9349-C47FEDF70DF5}" dt="2023-10-11T17:52:56.718" v="369"/>
          <ac:spMkLst>
            <pc:docMk/>
            <pc:sldMk cId="2490485022" sldId="261"/>
            <ac:spMk id="2" creationId="{6D347FE4-884E-FB81-871E-1342B748B16A}"/>
          </ac:spMkLst>
        </pc:spChg>
        <pc:spChg chg="mod ord">
          <ac:chgData name="Mechz Inferno" userId="618b2eb1c142099a" providerId="Windows Live" clId="Web-{33DE5A37-7D86-46AC-9349-C47FEDF70DF5}" dt="2023-10-11T17:59:49.854" v="373"/>
          <ac:spMkLst>
            <pc:docMk/>
            <pc:sldMk cId="2490485022" sldId="261"/>
            <ac:spMk id="3" creationId="{07223898-1365-F639-BAEA-97B93B2BA15B}"/>
          </ac:spMkLst>
        </pc:spChg>
        <pc:spChg chg="add del">
          <ac:chgData name="Mechz Inferno" userId="618b2eb1c142099a" providerId="Windows Live" clId="Web-{33DE5A37-7D86-46AC-9349-C47FEDF70DF5}" dt="2023-10-11T17:59:49.854" v="373"/>
          <ac:spMkLst>
            <pc:docMk/>
            <pc:sldMk cId="2490485022" sldId="261"/>
            <ac:spMk id="9" creationId="{058A14AF-9FB5-4CC7-BA35-E8E85D3EDF0E}"/>
          </ac:spMkLst>
        </pc:spChg>
        <pc:spChg chg="add del">
          <ac:chgData name="Mechz Inferno" userId="618b2eb1c142099a" providerId="Windows Live" clId="Web-{33DE5A37-7D86-46AC-9349-C47FEDF70DF5}" dt="2023-10-11T17:59:49.854" v="373"/>
          <ac:spMkLst>
            <pc:docMk/>
            <pc:sldMk cId="2490485022" sldId="261"/>
            <ac:spMk id="11" creationId="{3A9A4357-BD1D-4622-A4FE-766E6AB8DE84}"/>
          </ac:spMkLst>
        </pc:spChg>
        <pc:spChg chg="add del">
          <ac:chgData name="Mechz Inferno" userId="618b2eb1c142099a" providerId="Windows Live" clId="Web-{33DE5A37-7D86-46AC-9349-C47FEDF70DF5}" dt="2023-10-11T17:59:49.854" v="373"/>
          <ac:spMkLst>
            <pc:docMk/>
            <pc:sldMk cId="2490485022" sldId="261"/>
            <ac:spMk id="13" creationId="{E659831F-0D9A-4C63-9EBB-8435B85A440F}"/>
          </ac:spMkLst>
        </pc:spChg>
        <pc:spChg chg="add del">
          <ac:chgData name="Mechz Inferno" userId="618b2eb1c142099a" providerId="Windows Live" clId="Web-{33DE5A37-7D86-46AC-9349-C47FEDF70DF5}" dt="2023-10-11T17:59:49.854" v="373"/>
          <ac:spMkLst>
            <pc:docMk/>
            <pc:sldMk cId="2490485022" sldId="261"/>
            <ac:spMk id="15" creationId="{E6995CE5-F890-4ABA-82A2-26507CE8D2A3}"/>
          </ac:spMkLst>
        </pc:spChg>
        <pc:spChg chg="add">
          <ac:chgData name="Mechz Inferno" userId="618b2eb1c142099a" providerId="Windows Live" clId="Web-{33DE5A37-7D86-46AC-9349-C47FEDF70DF5}" dt="2023-10-11T17:59:49.854" v="373"/>
          <ac:spMkLst>
            <pc:docMk/>
            <pc:sldMk cId="2490485022" sldId="261"/>
            <ac:spMk id="20" creationId="{FFB60E8C-7224-44A4-87A0-46A1711DD2ED}"/>
          </ac:spMkLst>
        </pc:spChg>
        <pc:spChg chg="add">
          <ac:chgData name="Mechz Inferno" userId="618b2eb1c142099a" providerId="Windows Live" clId="Web-{33DE5A37-7D86-46AC-9349-C47FEDF70DF5}" dt="2023-10-11T17:59:49.854" v="373"/>
          <ac:spMkLst>
            <pc:docMk/>
            <pc:sldMk cId="2490485022" sldId="261"/>
            <ac:spMk id="22" creationId="{5DA32751-37A2-45C0-BE94-63D375E27003}"/>
          </ac:spMkLst>
        </pc:spChg>
        <pc:spChg chg="add">
          <ac:chgData name="Mechz Inferno" userId="618b2eb1c142099a" providerId="Windows Live" clId="Web-{33DE5A37-7D86-46AC-9349-C47FEDF70DF5}" dt="2023-10-11T17:59:49.854" v="373"/>
          <ac:spMkLst>
            <pc:docMk/>
            <pc:sldMk cId="2490485022" sldId="261"/>
            <ac:spMk id="24" creationId="{E659831F-0D9A-4C63-9EBB-8435B85A440F}"/>
          </ac:spMkLst>
        </pc:spChg>
        <pc:spChg chg="add">
          <ac:chgData name="Mechz Inferno" userId="618b2eb1c142099a" providerId="Windows Live" clId="Web-{33DE5A37-7D86-46AC-9349-C47FEDF70DF5}" dt="2023-10-11T17:59:49.854" v="373"/>
          <ac:spMkLst>
            <pc:docMk/>
            <pc:sldMk cId="2490485022" sldId="261"/>
            <ac:spMk id="26" creationId="{5A55FBCD-CD42-40F5-8A1B-3203F9CAEEAA}"/>
          </ac:spMkLst>
        </pc:spChg>
        <pc:picChg chg="add del mod">
          <ac:chgData name="Mechz Inferno" userId="618b2eb1c142099a" providerId="Windows Live" clId="Web-{33DE5A37-7D86-46AC-9349-C47FEDF70DF5}" dt="2023-10-11T17:59:38.839" v="370"/>
          <ac:picMkLst>
            <pc:docMk/>
            <pc:sldMk cId="2490485022" sldId="261"/>
            <ac:picMk id="4" creationId="{25990BA7-D335-730F-5661-AD0898DACF42}"/>
          </ac:picMkLst>
        </pc:picChg>
        <pc:picChg chg="add mod">
          <ac:chgData name="Mechz Inferno" userId="618b2eb1c142099a" providerId="Windows Live" clId="Web-{33DE5A37-7D86-46AC-9349-C47FEDF70DF5}" dt="2023-10-11T17:59:49.854" v="373"/>
          <ac:picMkLst>
            <pc:docMk/>
            <pc:sldMk cId="2490485022" sldId="261"/>
            <ac:picMk id="5" creationId="{744145FA-0EE0-AB59-949A-7720290BFFE0}"/>
          </ac:picMkLst>
        </pc:picChg>
      </pc:sldChg>
      <pc:sldChg chg="addSp modSp new mod modTransition setBg">
        <pc:chgData name="Mechz Inferno" userId="618b2eb1c142099a" providerId="Windows Live" clId="Web-{33DE5A37-7D86-46AC-9349-C47FEDF70DF5}" dt="2023-10-11T18:04:29.754" v="383"/>
        <pc:sldMkLst>
          <pc:docMk/>
          <pc:sldMk cId="2418926932" sldId="262"/>
        </pc:sldMkLst>
        <pc:spChg chg="mod">
          <ac:chgData name="Mechz Inferno" userId="618b2eb1c142099a" providerId="Windows Live" clId="Web-{33DE5A37-7D86-46AC-9349-C47FEDF70DF5}" dt="2023-10-11T17:45:41.973" v="214"/>
          <ac:spMkLst>
            <pc:docMk/>
            <pc:sldMk cId="2418926932" sldId="262"/>
            <ac:spMk id="2" creationId="{8D1F03BB-F92D-DF70-5345-272B351DC032}"/>
          </ac:spMkLst>
        </pc:spChg>
        <pc:spChg chg="mod">
          <ac:chgData name="Mechz Inferno" userId="618b2eb1c142099a" providerId="Windows Live" clId="Web-{33DE5A37-7D86-46AC-9349-C47FEDF70DF5}" dt="2023-10-11T17:45:41.973" v="214"/>
          <ac:spMkLst>
            <pc:docMk/>
            <pc:sldMk cId="2418926932" sldId="262"/>
            <ac:spMk id="3" creationId="{50F58FF9-B755-60EC-2836-916F98256357}"/>
          </ac:spMkLst>
        </pc:spChg>
        <pc:spChg chg="add">
          <ac:chgData name="Mechz Inferno" userId="618b2eb1c142099a" providerId="Windows Live" clId="Web-{33DE5A37-7D86-46AC-9349-C47FEDF70DF5}" dt="2023-10-11T17:45:41.973" v="214"/>
          <ac:spMkLst>
            <pc:docMk/>
            <pc:sldMk cId="2418926932" sldId="262"/>
            <ac:spMk id="9" creationId="{16F48AD3-C8B3-4F74-B546-F12937F7DD9F}"/>
          </ac:spMkLst>
        </pc:spChg>
        <pc:spChg chg="add">
          <ac:chgData name="Mechz Inferno" userId="618b2eb1c142099a" providerId="Windows Live" clId="Web-{33DE5A37-7D86-46AC-9349-C47FEDF70DF5}" dt="2023-10-11T17:45:41.973" v="214"/>
          <ac:spMkLst>
            <pc:docMk/>
            <pc:sldMk cId="2418926932" sldId="262"/>
            <ac:spMk id="11" creationId="{AF2F604E-43BE-4DC3-B983-E071523364F8}"/>
          </ac:spMkLst>
        </pc:spChg>
        <pc:spChg chg="add">
          <ac:chgData name="Mechz Inferno" userId="618b2eb1c142099a" providerId="Windows Live" clId="Web-{33DE5A37-7D86-46AC-9349-C47FEDF70DF5}" dt="2023-10-11T17:45:41.973" v="214"/>
          <ac:spMkLst>
            <pc:docMk/>
            <pc:sldMk cId="2418926932" sldId="262"/>
            <ac:spMk id="13" creationId="{08C9B587-E65E-4B52-B37C-ABEBB6E87928}"/>
          </ac:spMkLst>
        </pc:spChg>
        <pc:picChg chg="add mod">
          <ac:chgData name="Mechz Inferno" userId="618b2eb1c142099a" providerId="Windows Live" clId="Web-{33DE5A37-7D86-46AC-9349-C47FEDF70DF5}" dt="2023-10-11T17:45:41.973" v="214"/>
          <ac:picMkLst>
            <pc:docMk/>
            <pc:sldMk cId="2418926932" sldId="262"/>
            <ac:picMk id="4" creationId="{69FF76F6-1DDA-25CF-7A9B-D2A7477726A0}"/>
          </ac:picMkLst>
        </pc:picChg>
      </pc:sldChg>
      <pc:sldChg chg="addSp delSp modSp new mod modTransition setBg">
        <pc:chgData name="Mechz Inferno" userId="618b2eb1c142099a" providerId="Windows Live" clId="Web-{33DE5A37-7D86-46AC-9349-C47FEDF70DF5}" dt="2023-10-11T18:04:29.754" v="383"/>
        <pc:sldMkLst>
          <pc:docMk/>
          <pc:sldMk cId="1489915726" sldId="263"/>
        </pc:sldMkLst>
        <pc:spChg chg="mod">
          <ac:chgData name="Mechz Inferno" userId="618b2eb1c142099a" providerId="Windows Live" clId="Web-{33DE5A37-7D86-46AC-9349-C47FEDF70DF5}" dt="2023-10-11T17:49:50.526" v="361"/>
          <ac:spMkLst>
            <pc:docMk/>
            <pc:sldMk cId="1489915726" sldId="263"/>
            <ac:spMk id="2" creationId="{4579BE30-F767-92CF-050D-2A86BB57F78C}"/>
          </ac:spMkLst>
        </pc:spChg>
        <pc:spChg chg="mod ord">
          <ac:chgData name="Mechz Inferno" userId="618b2eb1c142099a" providerId="Windows Live" clId="Web-{33DE5A37-7D86-46AC-9349-C47FEDF70DF5}" dt="2023-10-11T17:49:50.526" v="361"/>
          <ac:spMkLst>
            <pc:docMk/>
            <pc:sldMk cId="1489915726" sldId="263"/>
            <ac:spMk id="3" creationId="{70B14810-962D-B751-BB59-8B82E7FAF61F}"/>
          </ac:spMkLst>
        </pc:spChg>
        <pc:spChg chg="add del">
          <ac:chgData name="Mechz Inferno" userId="618b2eb1c142099a" providerId="Windows Live" clId="Web-{33DE5A37-7D86-46AC-9349-C47FEDF70DF5}" dt="2023-10-11T17:49:45.729" v="358"/>
          <ac:spMkLst>
            <pc:docMk/>
            <pc:sldMk cId="1489915726" sldId="263"/>
            <ac:spMk id="9" creationId="{5DF40726-9B19-4165-9C26-757D16E19E23}"/>
          </ac:spMkLst>
        </pc:spChg>
        <pc:spChg chg="add del">
          <ac:chgData name="Mechz Inferno" userId="618b2eb1c142099a" providerId="Windows Live" clId="Web-{33DE5A37-7D86-46AC-9349-C47FEDF70DF5}" dt="2023-10-11T17:49:45.729" v="358"/>
          <ac:spMkLst>
            <pc:docMk/>
            <pc:sldMk cId="1489915726" sldId="263"/>
            <ac:spMk id="11" creationId="{2089CB41-F399-4AEB-980C-5BFB1049CBED}"/>
          </ac:spMkLst>
        </pc:spChg>
        <pc:spChg chg="add del">
          <ac:chgData name="Mechz Inferno" userId="618b2eb1c142099a" providerId="Windows Live" clId="Web-{33DE5A37-7D86-46AC-9349-C47FEDF70DF5}" dt="2023-10-11T17:49:45.729" v="358"/>
          <ac:spMkLst>
            <pc:docMk/>
            <pc:sldMk cId="1489915726" sldId="263"/>
            <ac:spMk id="13" creationId="{1BFC967B-3DD6-463D-9DB9-6E4419AE0DAA}"/>
          </ac:spMkLst>
        </pc:spChg>
        <pc:spChg chg="add del">
          <ac:chgData name="Mechz Inferno" userId="618b2eb1c142099a" providerId="Windows Live" clId="Web-{33DE5A37-7D86-46AC-9349-C47FEDF70DF5}" dt="2023-10-11T17:49:50.510" v="360"/>
          <ac:spMkLst>
            <pc:docMk/>
            <pc:sldMk cId="1489915726" sldId="263"/>
            <ac:spMk id="15" creationId="{7B831B6F-405A-4B47-B9BB-5CA88F285844}"/>
          </ac:spMkLst>
        </pc:spChg>
        <pc:spChg chg="add del">
          <ac:chgData name="Mechz Inferno" userId="618b2eb1c142099a" providerId="Windows Live" clId="Web-{33DE5A37-7D86-46AC-9349-C47FEDF70DF5}" dt="2023-10-11T17:49:50.510" v="360"/>
          <ac:spMkLst>
            <pc:docMk/>
            <pc:sldMk cId="1489915726" sldId="263"/>
            <ac:spMk id="16" creationId="{953EE71A-6488-4203-A7C4-77102FD0DCCA}"/>
          </ac:spMkLst>
        </pc:spChg>
        <pc:spChg chg="add">
          <ac:chgData name="Mechz Inferno" userId="618b2eb1c142099a" providerId="Windows Live" clId="Web-{33DE5A37-7D86-46AC-9349-C47FEDF70DF5}" dt="2023-10-11T17:49:50.526" v="361"/>
          <ac:spMkLst>
            <pc:docMk/>
            <pc:sldMk cId="1489915726" sldId="263"/>
            <ac:spMk id="18" creationId="{5DF40726-9B19-4165-9C26-757D16E19E23}"/>
          </ac:spMkLst>
        </pc:spChg>
        <pc:spChg chg="add">
          <ac:chgData name="Mechz Inferno" userId="618b2eb1c142099a" providerId="Windows Live" clId="Web-{33DE5A37-7D86-46AC-9349-C47FEDF70DF5}" dt="2023-10-11T17:49:50.526" v="361"/>
          <ac:spMkLst>
            <pc:docMk/>
            <pc:sldMk cId="1489915726" sldId="263"/>
            <ac:spMk id="19" creationId="{2089CB41-F399-4AEB-980C-5BFB1049CBED}"/>
          </ac:spMkLst>
        </pc:spChg>
        <pc:spChg chg="add">
          <ac:chgData name="Mechz Inferno" userId="618b2eb1c142099a" providerId="Windows Live" clId="Web-{33DE5A37-7D86-46AC-9349-C47FEDF70DF5}" dt="2023-10-11T17:49:50.526" v="361"/>
          <ac:spMkLst>
            <pc:docMk/>
            <pc:sldMk cId="1489915726" sldId="263"/>
            <ac:spMk id="20" creationId="{1BFC967B-3DD6-463D-9DB9-6E4419AE0DAA}"/>
          </ac:spMkLst>
        </pc:spChg>
        <pc:picChg chg="add mod">
          <ac:chgData name="Mechz Inferno" userId="618b2eb1c142099a" providerId="Windows Live" clId="Web-{33DE5A37-7D86-46AC-9349-C47FEDF70DF5}" dt="2023-10-11T17:49:50.526" v="361"/>
          <ac:picMkLst>
            <pc:docMk/>
            <pc:sldMk cId="1489915726" sldId="263"/>
            <ac:picMk id="4" creationId="{102FE57A-FAD8-A60D-6383-0C27DBDE839B}"/>
          </ac:picMkLst>
        </pc:picChg>
      </pc:sldChg>
      <pc:sldMasterChg chg="modTransition modSldLayout">
        <pc:chgData name="Mechz Inferno" userId="618b2eb1c142099a" providerId="Windows Live" clId="Web-{33DE5A37-7D86-46AC-9349-C47FEDF70DF5}" dt="2023-10-11T18:04:29.754" v="383"/>
        <pc:sldMasterMkLst>
          <pc:docMk/>
          <pc:sldMasterMk cId="2460954070" sldId="2147483660"/>
        </pc:sldMasterMkLst>
        <pc:sldLayoutChg chg="modTransition">
          <pc:chgData name="Mechz Inferno" userId="618b2eb1c142099a" providerId="Windows Live" clId="Web-{33DE5A37-7D86-46AC-9349-C47FEDF70DF5}" dt="2023-10-11T18:04:29.754" v="383"/>
          <pc:sldLayoutMkLst>
            <pc:docMk/>
            <pc:sldMasterMk cId="2460954070" sldId="2147483660"/>
            <pc:sldLayoutMk cId="2385387890" sldId="2147483661"/>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949138452" sldId="2147483662"/>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2591524520" sldId="2147483663"/>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1203092039" sldId="2147483664"/>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3733172339" sldId="2147483665"/>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3210312558" sldId="2147483666"/>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3146388984" sldId="2147483667"/>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3171841454" sldId="2147483668"/>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1718958274" sldId="2147483669"/>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2202905451" sldId="2147483670"/>
          </pc:sldLayoutMkLst>
        </pc:sldLayoutChg>
        <pc:sldLayoutChg chg="modTransition">
          <pc:chgData name="Mechz Inferno" userId="618b2eb1c142099a" providerId="Windows Live" clId="Web-{33DE5A37-7D86-46AC-9349-C47FEDF70DF5}" dt="2023-10-11T18:04:29.754" v="383"/>
          <pc:sldLayoutMkLst>
            <pc:docMk/>
            <pc:sldMasterMk cId="2460954070" sldId="2147483660"/>
            <pc:sldLayoutMk cId="3479445657" sldId="2147483671"/>
          </pc:sldLayoutMkLst>
        </pc:sldLayoutChg>
      </pc:sldMasterChg>
    </pc:docChg>
  </pc:docChgLst>
  <pc:docChgLst>
    <pc:chgData name="Mechz Inferno" userId="618b2eb1c142099a" providerId="Windows Live" clId="Web-{41EAE9BF-9681-4ACD-9448-9E4E901316FA}"/>
    <pc:docChg chg="addSld modSld">
      <pc:chgData name="Mechz Inferno" userId="618b2eb1c142099a" providerId="Windows Live" clId="Web-{41EAE9BF-9681-4ACD-9448-9E4E901316FA}" dt="2023-10-11T17:36:23.671" v="110" actId="1076"/>
      <pc:docMkLst>
        <pc:docMk/>
      </pc:docMkLst>
      <pc:sldChg chg="modSp">
        <pc:chgData name="Mechz Inferno" userId="618b2eb1c142099a" providerId="Windows Live" clId="Web-{41EAE9BF-9681-4ACD-9448-9E4E901316FA}" dt="2023-10-11T17:33:08.649" v="18" actId="20577"/>
        <pc:sldMkLst>
          <pc:docMk/>
          <pc:sldMk cId="109857222" sldId="256"/>
        </pc:sldMkLst>
        <pc:spChg chg="mod">
          <ac:chgData name="Mechz Inferno" userId="618b2eb1c142099a" providerId="Windows Live" clId="Web-{41EAE9BF-9681-4ACD-9448-9E4E901316FA}" dt="2023-10-11T17:32:53.024" v="0" actId="20577"/>
          <ac:spMkLst>
            <pc:docMk/>
            <pc:sldMk cId="109857222" sldId="256"/>
            <ac:spMk id="2" creationId="{00000000-0000-0000-0000-000000000000}"/>
          </ac:spMkLst>
        </pc:spChg>
        <pc:spChg chg="mod">
          <ac:chgData name="Mechz Inferno" userId="618b2eb1c142099a" providerId="Windows Live" clId="Web-{41EAE9BF-9681-4ACD-9448-9E4E901316FA}" dt="2023-10-11T17:33:08.649" v="18" actId="20577"/>
          <ac:spMkLst>
            <pc:docMk/>
            <pc:sldMk cId="109857222" sldId="256"/>
            <ac:spMk id="3" creationId="{00000000-0000-0000-0000-000000000000}"/>
          </ac:spMkLst>
        </pc:spChg>
      </pc:sldChg>
      <pc:sldChg chg="modSp new">
        <pc:chgData name="Mechz Inferno" userId="618b2eb1c142099a" providerId="Windows Live" clId="Web-{41EAE9BF-9681-4ACD-9448-9E4E901316FA}" dt="2023-10-11T17:35:30.841" v="93" actId="20577"/>
        <pc:sldMkLst>
          <pc:docMk/>
          <pc:sldMk cId="321172068" sldId="257"/>
        </pc:sldMkLst>
        <pc:spChg chg="mod">
          <ac:chgData name="Mechz Inferno" userId="618b2eb1c142099a" providerId="Windows Live" clId="Web-{41EAE9BF-9681-4ACD-9448-9E4E901316FA}" dt="2023-10-11T17:34:18.323" v="41" actId="20577"/>
          <ac:spMkLst>
            <pc:docMk/>
            <pc:sldMk cId="321172068" sldId="257"/>
            <ac:spMk id="2" creationId="{F9FF506F-3E13-137C-0885-B446B486FAB1}"/>
          </ac:spMkLst>
        </pc:spChg>
        <pc:spChg chg="mod">
          <ac:chgData name="Mechz Inferno" userId="618b2eb1c142099a" providerId="Windows Live" clId="Web-{41EAE9BF-9681-4ACD-9448-9E4E901316FA}" dt="2023-10-11T17:35:30.841" v="93" actId="20577"/>
          <ac:spMkLst>
            <pc:docMk/>
            <pc:sldMk cId="321172068" sldId="257"/>
            <ac:spMk id="3" creationId="{EF3E3C9E-D568-0BD9-9B2A-8214C2B9659B}"/>
          </ac:spMkLst>
        </pc:spChg>
      </pc:sldChg>
      <pc:sldChg chg="addSp delSp modSp new">
        <pc:chgData name="Mechz Inferno" userId="618b2eb1c142099a" providerId="Windows Live" clId="Web-{41EAE9BF-9681-4ACD-9448-9E4E901316FA}" dt="2023-10-11T17:36:23.671" v="110" actId="1076"/>
        <pc:sldMkLst>
          <pc:docMk/>
          <pc:sldMk cId="2953893110" sldId="258"/>
        </pc:sldMkLst>
        <pc:spChg chg="mod">
          <ac:chgData name="Mechz Inferno" userId="618b2eb1c142099a" providerId="Windows Live" clId="Web-{41EAE9BF-9681-4ACD-9448-9E4E901316FA}" dt="2023-10-11T17:35:35.295" v="96" actId="20577"/>
          <ac:spMkLst>
            <pc:docMk/>
            <pc:sldMk cId="2953893110" sldId="258"/>
            <ac:spMk id="2" creationId="{051BD56E-C485-641C-772F-C836BA6E326D}"/>
          </ac:spMkLst>
        </pc:spChg>
        <pc:spChg chg="del">
          <ac:chgData name="Mechz Inferno" userId="618b2eb1c142099a" providerId="Windows Live" clId="Web-{41EAE9BF-9681-4ACD-9448-9E4E901316FA}" dt="2023-10-11T17:35:44.154" v="97"/>
          <ac:spMkLst>
            <pc:docMk/>
            <pc:sldMk cId="2953893110" sldId="258"/>
            <ac:spMk id="3" creationId="{0D66EA37-D553-6403-28BA-D56B392484A1}"/>
          </ac:spMkLst>
        </pc:spChg>
        <pc:spChg chg="add del mod">
          <ac:chgData name="Mechz Inferno" userId="618b2eb1c142099a" providerId="Windows Live" clId="Web-{41EAE9BF-9681-4ACD-9448-9E4E901316FA}" dt="2023-10-11T17:36:18.687" v="108"/>
          <ac:spMkLst>
            <pc:docMk/>
            <pc:sldMk cId="2953893110" sldId="258"/>
            <ac:spMk id="6" creationId="{F60631F0-619D-256B-B9E2-5027FF6BC9B3}"/>
          </ac:spMkLst>
        </pc:spChg>
        <pc:picChg chg="add del mod ord">
          <ac:chgData name="Mechz Inferno" userId="618b2eb1c142099a" providerId="Windows Live" clId="Web-{41EAE9BF-9681-4ACD-9448-9E4E901316FA}" dt="2023-10-11T17:36:23.671" v="110" actId="1076"/>
          <ac:picMkLst>
            <pc:docMk/>
            <pc:sldMk cId="2953893110" sldId="258"/>
            <ac:picMk id="4" creationId="{590F8224-73DB-0284-E532-627E544EF3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w neurons form long-term memories – Harvard Gazette">
            <a:extLst>
              <a:ext uri="{FF2B5EF4-FFF2-40B4-BE49-F238E27FC236}">
                <a16:creationId xmlns:a16="http://schemas.microsoft.com/office/drawing/2014/main" id="{385DF6CC-FD0E-F016-0803-726F73931473}"/>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ea typeface="Calibri Light"/>
                <a:cs typeface="Calibri Light"/>
              </a:rPr>
              <a:t>Nervous System Actions</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ea typeface="Calibri"/>
                <a:cs typeface="Calibri"/>
              </a:rPr>
              <a:t>Jawwad Khaled</a:t>
            </a:r>
          </a:p>
          <a:p>
            <a:r>
              <a:rPr lang="en-US">
                <a:solidFill>
                  <a:srgbClr val="FFFFFF"/>
                </a:solidFill>
                <a:ea typeface="Calibri"/>
                <a:cs typeface="Calibri"/>
              </a:rPr>
              <a:t>Class 9 B-1</a:t>
            </a:r>
          </a:p>
          <a:p>
            <a:endParaRPr lang="en-US">
              <a:solidFill>
                <a:srgbClr val="FFFFFF"/>
              </a:solidFill>
              <a:ea typeface="Calibri"/>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F506F-3E13-137C-0885-B446B486FAB1}"/>
              </a:ext>
            </a:extLst>
          </p:cNvPr>
          <p:cNvSpPr>
            <a:spLocks noGrp="1"/>
          </p:cNvSpPr>
          <p:nvPr>
            <p:ph type="title"/>
          </p:nvPr>
        </p:nvSpPr>
        <p:spPr>
          <a:xfrm>
            <a:off x="795528" y="386930"/>
            <a:ext cx="10141799" cy="1300554"/>
          </a:xfrm>
        </p:spPr>
        <p:txBody>
          <a:bodyPr anchor="b">
            <a:normAutofit/>
          </a:bodyPr>
          <a:lstStyle/>
          <a:p>
            <a:r>
              <a:rPr lang="en-US" sz="4800" b="1">
                <a:ea typeface="Calibri Light"/>
                <a:cs typeface="Calibri Light"/>
              </a:rPr>
              <a:t>Sensations</a:t>
            </a:r>
            <a:endParaRPr lang="en-US" sz="4800">
              <a:ea typeface="Calibri Light" panose="020F0302020204030204"/>
              <a:cs typeface="Calibri Light" panose="020F0302020204030204"/>
            </a:endParaRP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E3C9E-D568-0BD9-9B2A-8214C2B9659B}"/>
              </a:ext>
            </a:extLst>
          </p:cNvPr>
          <p:cNvSpPr>
            <a:spLocks noGrp="1"/>
          </p:cNvSpPr>
          <p:nvPr>
            <p:ph idx="1"/>
          </p:nvPr>
        </p:nvSpPr>
        <p:spPr>
          <a:xfrm>
            <a:off x="6406429" y="2599509"/>
            <a:ext cx="4530898" cy="3639450"/>
          </a:xfrm>
        </p:spPr>
        <p:txBody>
          <a:bodyPr vert="horz" lIns="91440" tIns="45720" rIns="91440" bIns="45720" rtlCol="0" anchor="ctr">
            <a:normAutofit/>
          </a:bodyPr>
          <a:lstStyle/>
          <a:p>
            <a:r>
              <a:rPr lang="en-US" sz="1700" b="1">
                <a:ea typeface="+mn-lt"/>
                <a:cs typeface="+mn-lt"/>
              </a:rPr>
              <a:t>Sensations:</a:t>
            </a:r>
            <a:r>
              <a:rPr lang="en-US" sz="1700">
                <a:ea typeface="+mn-lt"/>
                <a:cs typeface="+mn-lt"/>
              </a:rPr>
              <a:t> These are when you feel something, acknowledge, you felt it, but do not do anything. Like when you touch a cold surface. You felt the cold surface, you knew it was cold, but no effectors were affected. The pathway for a sensation is below.</a:t>
            </a:r>
            <a:endParaRPr lang="en-US" sz="1700">
              <a:ea typeface="Calibri" panose="020F0502020204030204"/>
              <a:cs typeface="Calibri" panose="020F0502020204030204"/>
            </a:endParaRPr>
          </a:p>
          <a:p>
            <a:endParaRPr lang="en-US" sz="1700">
              <a:ea typeface="+mn-lt"/>
              <a:cs typeface="+mn-lt"/>
            </a:endParaRPr>
          </a:p>
          <a:p>
            <a:r>
              <a:rPr lang="en-US" sz="1700">
                <a:ea typeface="+mn-lt"/>
                <a:cs typeface="+mn-lt"/>
              </a:rPr>
              <a:t>Receptor -&gt; Sensory Neuron -&gt; Relay Neuron In Spinal Cord -&gt; Brain</a:t>
            </a:r>
          </a:p>
          <a:p>
            <a:endParaRPr lang="en-US" sz="1700">
              <a:ea typeface="+mn-lt"/>
              <a:cs typeface="+mn-lt"/>
            </a:endParaRPr>
          </a:p>
          <a:p>
            <a:r>
              <a:rPr lang="en-US" sz="1700">
                <a:ea typeface="+mn-lt"/>
                <a:cs typeface="+mn-lt"/>
              </a:rPr>
              <a:t>On the next slide, is an example of a sensation.</a:t>
            </a:r>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nervous system">
            <a:extLst>
              <a:ext uri="{FF2B5EF4-FFF2-40B4-BE49-F238E27FC236}">
                <a16:creationId xmlns:a16="http://schemas.microsoft.com/office/drawing/2014/main" id="{E04BF326-967C-731E-B57A-1F9AE3FEC8D3}"/>
              </a:ext>
            </a:extLst>
          </p:cNvPr>
          <p:cNvPicPr>
            <a:picLocks noChangeAspect="1"/>
          </p:cNvPicPr>
          <p:nvPr/>
        </p:nvPicPr>
        <p:blipFill>
          <a:blip r:embed="rId2"/>
          <a:stretch>
            <a:fillRect/>
          </a:stretch>
        </p:blipFill>
        <p:spPr>
          <a:xfrm>
            <a:off x="2063916" y="2457522"/>
            <a:ext cx="2271779" cy="3788669"/>
          </a:xfrm>
          <a:prstGeom prst="rect">
            <a:avLst/>
          </a:prstGeom>
        </p:spPr>
      </p:pic>
    </p:spTree>
    <p:extLst>
      <p:ext uri="{BB962C8B-B14F-4D97-AF65-F5344CB8AC3E}">
        <p14:creationId xmlns:p14="http://schemas.microsoft.com/office/powerpoint/2010/main" val="32117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BD56E-C485-641C-772F-C836BA6E326D}"/>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Sensation Example</a:t>
            </a:r>
          </a:p>
        </p:txBody>
      </p:sp>
      <p:sp>
        <p:nvSpPr>
          <p:cNvPr id="5" name="Content Placeholder 4">
            <a:extLst>
              <a:ext uri="{FF2B5EF4-FFF2-40B4-BE49-F238E27FC236}">
                <a16:creationId xmlns:a16="http://schemas.microsoft.com/office/drawing/2014/main" id="{5745FBDD-723D-874F-C08B-F9A5AAA39E0C}"/>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In the following example, you touch a pan </a:t>
            </a:r>
            <a:r>
              <a:rPr lang="en-US" sz="2000" b="1" kern="1200" dirty="0">
                <a:solidFill>
                  <a:schemeClr val="tx1"/>
                </a:solidFill>
                <a:latin typeface="+mn-lt"/>
                <a:ea typeface="+mn-ea"/>
                <a:cs typeface="+mn-cs"/>
              </a:rPr>
              <a:t>before </a:t>
            </a:r>
            <a:r>
              <a:rPr lang="en-US" sz="2000" kern="1200" dirty="0">
                <a:solidFill>
                  <a:schemeClr val="tx1"/>
                </a:solidFill>
                <a:latin typeface="+mn-lt"/>
                <a:ea typeface="+mn-ea"/>
                <a:cs typeface="+mn-cs"/>
              </a:rPr>
              <a:t>it is heated.</a:t>
            </a:r>
          </a:p>
        </p:txBody>
      </p:sp>
      <p:pic>
        <p:nvPicPr>
          <p:cNvPr id="6" name="Picture 5" descr="A hand next to a pan&#10;&#10;Description automatically generated">
            <a:extLst>
              <a:ext uri="{FF2B5EF4-FFF2-40B4-BE49-F238E27FC236}">
                <a16:creationId xmlns:a16="http://schemas.microsoft.com/office/drawing/2014/main" id="{609B7486-AE26-961B-1FD8-3E6C674D17BE}"/>
              </a:ext>
            </a:extLst>
          </p:cNvPr>
          <p:cNvPicPr>
            <a:picLocks noChangeAspect="1"/>
          </p:cNvPicPr>
          <p:nvPr/>
        </p:nvPicPr>
        <p:blipFill>
          <a:blip r:embed="rId2"/>
          <a:stretch>
            <a:fillRect/>
          </a:stretch>
        </p:blipFill>
        <p:spPr>
          <a:xfrm>
            <a:off x="316992" y="1368974"/>
            <a:ext cx="7053626" cy="3967664"/>
          </a:xfrm>
          <a:prstGeom prst="rect">
            <a:avLst/>
          </a:prstGeom>
        </p:spPr>
      </p:pic>
      <p:sp>
        <p:nvSpPr>
          <p:cNvPr id="9" name="Rectangle 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95389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27DBA-898F-BC33-F863-0A1D5D57EEDC}"/>
              </a:ext>
            </a:extLst>
          </p:cNvPr>
          <p:cNvSpPr>
            <a:spLocks noGrp="1"/>
          </p:cNvSpPr>
          <p:nvPr>
            <p:ph type="title"/>
          </p:nvPr>
        </p:nvSpPr>
        <p:spPr>
          <a:xfrm>
            <a:off x="795528" y="386930"/>
            <a:ext cx="10141799" cy="1300554"/>
          </a:xfrm>
        </p:spPr>
        <p:txBody>
          <a:bodyPr anchor="b">
            <a:normAutofit/>
          </a:bodyPr>
          <a:lstStyle/>
          <a:p>
            <a:r>
              <a:rPr lang="en-US" sz="4800" b="1">
                <a:ea typeface="Calibri Light"/>
                <a:cs typeface="Calibri Light"/>
              </a:rPr>
              <a:t>Voluntary Actions</a:t>
            </a:r>
            <a:endParaRPr lang="en-US" sz="4800"/>
          </a:p>
        </p:txBody>
      </p:sp>
      <p:sp>
        <p:nvSpPr>
          <p:cNvPr id="22" name="Rectangle 2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PT - Neurons PowerPoint Presentation, free download - ID:9474176">
            <a:extLst>
              <a:ext uri="{FF2B5EF4-FFF2-40B4-BE49-F238E27FC236}">
                <a16:creationId xmlns:a16="http://schemas.microsoft.com/office/drawing/2014/main" id="{344EC676-7D64-EFE4-BBBE-D8EE9A95F109}"/>
              </a:ext>
            </a:extLst>
          </p:cNvPr>
          <p:cNvPicPr>
            <a:picLocks noChangeAspect="1"/>
          </p:cNvPicPr>
          <p:nvPr/>
        </p:nvPicPr>
        <p:blipFill rotWithShape="1">
          <a:blip r:embed="rId2"/>
          <a:srcRect r="2" b="4165"/>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DEDE45B2-326E-0168-A88C-9F93005DD292}"/>
              </a:ext>
            </a:extLst>
          </p:cNvPr>
          <p:cNvSpPr>
            <a:spLocks noGrp="1"/>
          </p:cNvSpPr>
          <p:nvPr>
            <p:ph idx="1"/>
          </p:nvPr>
        </p:nvSpPr>
        <p:spPr>
          <a:xfrm>
            <a:off x="6406429" y="2599509"/>
            <a:ext cx="4530898" cy="3639450"/>
          </a:xfrm>
        </p:spPr>
        <p:txBody>
          <a:bodyPr vert="horz" lIns="91440" tIns="45720" rIns="91440" bIns="45720" rtlCol="0" anchor="ctr">
            <a:normAutofit/>
          </a:bodyPr>
          <a:lstStyle/>
          <a:p>
            <a:r>
              <a:rPr lang="en-US" sz="1700" b="1">
                <a:ea typeface="+mn-lt"/>
                <a:cs typeface="+mn-lt"/>
              </a:rPr>
              <a:t>Voluntary Actions:</a:t>
            </a:r>
            <a:r>
              <a:rPr lang="en-US" sz="1700">
                <a:ea typeface="+mn-lt"/>
                <a:cs typeface="+mn-lt"/>
              </a:rPr>
              <a:t> These are actions that you do that happen under your conscious will. They do not involve sensory neurons. These are actions you chose to do so these impulses are formed in the brain. An example is raising your hand in class. The pathway for a voluntary action in below.</a:t>
            </a:r>
            <a:endParaRPr lang="en-US" sz="1700">
              <a:ea typeface="Calibri" panose="020F0502020204030204"/>
              <a:cs typeface="Calibri" panose="020F0502020204030204"/>
            </a:endParaRPr>
          </a:p>
          <a:p>
            <a:endParaRPr lang="en-US" sz="1700">
              <a:ea typeface="+mn-lt"/>
              <a:cs typeface="+mn-lt"/>
            </a:endParaRPr>
          </a:p>
          <a:p>
            <a:r>
              <a:rPr lang="en-US" sz="1700">
                <a:ea typeface="+mn-lt"/>
                <a:cs typeface="+mn-lt"/>
              </a:rPr>
              <a:t>Brain -&gt; Relay Neuron In Spinal Cord -&gt; Motor Neuron -&gt; Effector</a:t>
            </a:r>
          </a:p>
          <a:p>
            <a:endParaRPr lang="en-US" sz="1700">
              <a:ea typeface="Calibri"/>
              <a:cs typeface="Calibri"/>
            </a:endParaRPr>
          </a:p>
          <a:p>
            <a:r>
              <a:rPr lang="en-US" sz="1700">
                <a:ea typeface="Calibri"/>
                <a:cs typeface="Calibri"/>
              </a:rPr>
              <a:t>On the next slide, is an example of a voluntary action.</a:t>
            </a:r>
          </a:p>
        </p:txBody>
      </p:sp>
      <p:sp>
        <p:nvSpPr>
          <p:cNvPr id="26" name="Rectangle 2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7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3EF55-1868-71F6-2C55-41A002AC53E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Voluntary Action Example</a:t>
            </a:r>
            <a:endParaRPr lang="en-US" sz="4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43DCAC7-54BA-9063-2B6C-94CD064F3255}"/>
              </a:ext>
            </a:extLst>
          </p:cNvPr>
          <p:cNvSpPr>
            <a:spLocks noGrp="1"/>
          </p:cNvSpPr>
          <p:nvPr>
            <p:ph idx="1"/>
          </p:nvPr>
        </p:nvSpPr>
        <p:spPr>
          <a:xfrm>
            <a:off x="7848600" y="4872922"/>
            <a:ext cx="4023360" cy="1208141"/>
          </a:xfrm>
        </p:spPr>
        <p:txBody>
          <a:bodyPr vert="horz" lIns="91440" tIns="45720" rIns="91440" bIns="45720" rtlCol="0" anchor="t">
            <a:normAutofit/>
          </a:bodyPr>
          <a:lstStyle/>
          <a:p>
            <a:pPr marL="0" indent="0">
              <a:buNone/>
            </a:pPr>
            <a:r>
              <a:rPr lang="en-US" sz="2000" kern="1200" dirty="0">
                <a:latin typeface="+mn-lt"/>
                <a:ea typeface="+mn-ea"/>
                <a:cs typeface="+mn-cs"/>
              </a:rPr>
              <a:t>In the following example, you </a:t>
            </a:r>
            <a:r>
              <a:rPr lang="en-US" sz="2000" b="1" dirty="0"/>
              <a:t>decide </a:t>
            </a:r>
            <a:r>
              <a:rPr lang="en-US" sz="2000" dirty="0"/>
              <a:t>to touch</a:t>
            </a:r>
            <a:r>
              <a:rPr lang="en-US" sz="2000" kern="1200" dirty="0">
                <a:latin typeface="+mn-lt"/>
                <a:ea typeface="+mn-ea"/>
                <a:cs typeface="+mn-cs"/>
              </a:rPr>
              <a:t> a pan </a:t>
            </a:r>
            <a:r>
              <a:rPr lang="en-US" sz="2000" b="1" kern="1200" dirty="0">
                <a:latin typeface="+mn-lt"/>
                <a:ea typeface="+mn-ea"/>
                <a:cs typeface="+mn-cs"/>
              </a:rPr>
              <a:t>after </a:t>
            </a:r>
            <a:r>
              <a:rPr lang="en-US" sz="2000" kern="1200" dirty="0">
                <a:latin typeface="+mn-lt"/>
                <a:ea typeface="+mn-ea"/>
                <a:cs typeface="+mn-cs"/>
              </a:rPr>
              <a:t>it is heated.</a:t>
            </a:r>
          </a:p>
        </p:txBody>
      </p:sp>
      <p:pic>
        <p:nvPicPr>
          <p:cNvPr id="4" name="Picture 3" descr="A pan and hands in the background&#10;&#10;Description automatically generated">
            <a:extLst>
              <a:ext uri="{FF2B5EF4-FFF2-40B4-BE49-F238E27FC236}">
                <a16:creationId xmlns:a16="http://schemas.microsoft.com/office/drawing/2014/main" id="{FEE5D9B7-8D30-7696-F21A-5D393C2F4B88}"/>
              </a:ext>
            </a:extLst>
          </p:cNvPr>
          <p:cNvPicPr>
            <a:picLocks noChangeAspect="1"/>
          </p:cNvPicPr>
          <p:nvPr/>
        </p:nvPicPr>
        <p:blipFill>
          <a:blip r:embed="rId2"/>
          <a:stretch>
            <a:fillRect/>
          </a:stretch>
        </p:blipFill>
        <p:spPr>
          <a:xfrm>
            <a:off x="316992" y="1368974"/>
            <a:ext cx="7053626" cy="3967663"/>
          </a:xfrm>
          <a:prstGeom prst="rect">
            <a:avLst/>
          </a:prstGeom>
        </p:spPr>
      </p:pic>
      <p:sp>
        <p:nvSpPr>
          <p:cNvPr id="7" name="Rectangle 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Rectangle 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7270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47FE4-884E-FB81-871E-1342B748B16A}"/>
              </a:ext>
            </a:extLst>
          </p:cNvPr>
          <p:cNvSpPr>
            <a:spLocks noGrp="1"/>
          </p:cNvSpPr>
          <p:nvPr>
            <p:ph type="title"/>
          </p:nvPr>
        </p:nvSpPr>
        <p:spPr>
          <a:xfrm>
            <a:off x="793662" y="386930"/>
            <a:ext cx="10066122" cy="1298448"/>
          </a:xfrm>
        </p:spPr>
        <p:txBody>
          <a:bodyPr anchor="b">
            <a:normAutofit/>
          </a:bodyPr>
          <a:lstStyle/>
          <a:p>
            <a:r>
              <a:rPr lang="en-US" sz="4800" b="1">
                <a:ea typeface="Calibri Light"/>
                <a:cs typeface="Calibri Light"/>
              </a:rPr>
              <a:t>Reflex Actions</a:t>
            </a:r>
            <a:endParaRPr lang="en-US" sz="4800">
              <a:ea typeface="Calibri Light"/>
              <a:cs typeface="Calibri Light"/>
            </a:endParaRPr>
          </a:p>
        </p:txBody>
      </p:sp>
      <p:sp>
        <p:nvSpPr>
          <p:cNvPr id="22" name="Rectangle 2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ynapse&#10;&#10;Description automatically generated">
            <a:extLst>
              <a:ext uri="{FF2B5EF4-FFF2-40B4-BE49-F238E27FC236}">
                <a16:creationId xmlns:a16="http://schemas.microsoft.com/office/drawing/2014/main" id="{744145FA-0EE0-AB59-949A-7720290BFFE0}"/>
              </a:ext>
            </a:extLst>
          </p:cNvPr>
          <p:cNvPicPr>
            <a:picLocks noChangeAspect="1"/>
          </p:cNvPicPr>
          <p:nvPr/>
        </p:nvPicPr>
        <p:blipFill>
          <a:blip r:embed="rId2"/>
          <a:stretch>
            <a:fillRect/>
          </a:stretch>
        </p:blipFill>
        <p:spPr>
          <a:xfrm>
            <a:off x="709261" y="2524715"/>
            <a:ext cx="5002345" cy="3714244"/>
          </a:xfrm>
          <a:prstGeom prst="rect">
            <a:avLst/>
          </a:prstGeom>
        </p:spPr>
      </p:pic>
      <p:sp>
        <p:nvSpPr>
          <p:cNvPr id="3" name="Content Placeholder 2">
            <a:extLst>
              <a:ext uri="{FF2B5EF4-FFF2-40B4-BE49-F238E27FC236}">
                <a16:creationId xmlns:a16="http://schemas.microsoft.com/office/drawing/2014/main" id="{07223898-1365-F639-BAEA-97B93B2BA15B}"/>
              </a:ext>
            </a:extLst>
          </p:cNvPr>
          <p:cNvSpPr>
            <a:spLocks noGrp="1"/>
          </p:cNvSpPr>
          <p:nvPr>
            <p:ph idx="1"/>
          </p:nvPr>
        </p:nvSpPr>
        <p:spPr>
          <a:xfrm>
            <a:off x="6406429" y="2599509"/>
            <a:ext cx="4530898" cy="3639450"/>
          </a:xfrm>
        </p:spPr>
        <p:txBody>
          <a:bodyPr vert="horz" lIns="91440" tIns="45720" rIns="91440" bIns="45720" rtlCol="0" anchor="ctr">
            <a:normAutofit/>
          </a:bodyPr>
          <a:lstStyle/>
          <a:p>
            <a:r>
              <a:rPr lang="en-US" sz="1600" b="1" dirty="0">
                <a:ea typeface="+mn-lt"/>
                <a:cs typeface="+mn-lt"/>
              </a:rPr>
              <a:t>Reflex Actions:</a:t>
            </a:r>
            <a:r>
              <a:rPr lang="en-US" sz="1600" dirty="0">
                <a:ea typeface="+mn-lt"/>
                <a:cs typeface="+mn-lt"/>
              </a:rPr>
              <a:t> A reflex action is an immediate response to a specific stimuli without conscious control. They are examples of involuntary actions. Reflex actions are immediate and much faster than voluntary actions. The spinal cord and brain are reflex centers. Reflex actions involve both sensory neurons and motor neurons. The pathway for a reflex action is below.</a:t>
            </a:r>
            <a:endParaRPr lang="en-US" sz="1600" dirty="0">
              <a:ea typeface="Calibri" panose="020F0502020204030204"/>
              <a:cs typeface="Calibri" panose="020F0502020204030204"/>
            </a:endParaRPr>
          </a:p>
          <a:p>
            <a:endParaRPr lang="en-US" sz="1600">
              <a:ea typeface="+mn-lt"/>
              <a:cs typeface="+mn-lt"/>
            </a:endParaRPr>
          </a:p>
          <a:p>
            <a:r>
              <a:rPr lang="en-US" sz="1600" dirty="0">
                <a:ea typeface="+mn-lt"/>
                <a:cs typeface="+mn-lt"/>
              </a:rPr>
              <a:t>Receptor -&gt; Sensory Neuron -&gt; Relay Neuron In The CNS -&gt; Motor Neuron -&gt; Effector</a:t>
            </a:r>
          </a:p>
          <a:p>
            <a:endParaRPr lang="en-US" sz="1600">
              <a:ea typeface="Calibri"/>
              <a:cs typeface="Calibri"/>
            </a:endParaRPr>
          </a:p>
          <a:p>
            <a:r>
              <a:rPr lang="en-US" sz="1600" dirty="0">
                <a:ea typeface="Calibri"/>
                <a:cs typeface="Calibri"/>
              </a:rPr>
              <a:t>On the next slide, is an example of a reflex action.</a:t>
            </a:r>
          </a:p>
        </p:txBody>
      </p:sp>
      <p:sp>
        <p:nvSpPr>
          <p:cNvPr id="26" name="Rectangle 2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48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F03BB-F92D-DF70-5345-272B351DC03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kern="1200">
                <a:solidFill>
                  <a:schemeClr val="tx1"/>
                </a:solidFill>
                <a:latin typeface="+mj-lt"/>
                <a:ea typeface="+mj-ea"/>
                <a:cs typeface="+mj-cs"/>
              </a:rPr>
              <a:t>Reflex Action Example</a:t>
            </a:r>
            <a:endParaRPr lang="en-US" sz="48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50F58FF9-B755-60EC-2836-916F98256357}"/>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In the following example, you </a:t>
            </a:r>
            <a:r>
              <a:rPr lang="en-US" sz="2000" b="1" kern="1200">
                <a:solidFill>
                  <a:schemeClr val="tx1"/>
                </a:solidFill>
                <a:latin typeface="+mn-lt"/>
                <a:ea typeface="+mn-ea"/>
                <a:cs typeface="+mn-cs"/>
              </a:rPr>
              <a:t>actually </a:t>
            </a:r>
            <a:r>
              <a:rPr lang="en-US" sz="2000" kern="1200">
                <a:solidFill>
                  <a:schemeClr val="tx1"/>
                </a:solidFill>
                <a:latin typeface="+mn-lt"/>
                <a:ea typeface="+mn-ea"/>
                <a:cs typeface="+mn-cs"/>
              </a:rPr>
              <a:t>touch a pan </a:t>
            </a:r>
            <a:r>
              <a:rPr lang="en-US" sz="2000" b="1" kern="1200">
                <a:solidFill>
                  <a:schemeClr val="tx1"/>
                </a:solidFill>
                <a:latin typeface="+mn-lt"/>
                <a:ea typeface="+mn-ea"/>
                <a:cs typeface="+mn-cs"/>
              </a:rPr>
              <a:t>after </a:t>
            </a:r>
            <a:r>
              <a:rPr lang="en-US" sz="2000" kern="1200">
                <a:solidFill>
                  <a:schemeClr val="tx1"/>
                </a:solidFill>
                <a:latin typeface="+mn-lt"/>
                <a:ea typeface="+mn-ea"/>
                <a:cs typeface="+mn-cs"/>
              </a:rPr>
              <a:t>it is heated.</a:t>
            </a:r>
          </a:p>
        </p:txBody>
      </p:sp>
      <p:pic>
        <p:nvPicPr>
          <p:cNvPr id="4" name="Picture 3" descr="A pan with a hand over it&#10;&#10;Description automatically generated">
            <a:extLst>
              <a:ext uri="{FF2B5EF4-FFF2-40B4-BE49-F238E27FC236}">
                <a16:creationId xmlns:a16="http://schemas.microsoft.com/office/drawing/2014/main" id="{69FF76F6-1DDA-25CF-7A9B-D2A7477726A0}"/>
              </a:ext>
            </a:extLst>
          </p:cNvPr>
          <p:cNvPicPr>
            <a:picLocks noChangeAspect="1"/>
          </p:cNvPicPr>
          <p:nvPr/>
        </p:nvPicPr>
        <p:blipFill>
          <a:blip r:embed="rId2"/>
          <a:stretch>
            <a:fillRect/>
          </a:stretch>
        </p:blipFill>
        <p:spPr>
          <a:xfrm>
            <a:off x="316992" y="1368974"/>
            <a:ext cx="7053626" cy="3967663"/>
          </a:xfrm>
          <a:prstGeom prst="rect">
            <a:avLst/>
          </a:prstGeom>
        </p:spPr>
      </p:pic>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41892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9BE30-F767-92CF-050D-2A86BB57F78C}"/>
              </a:ext>
            </a:extLst>
          </p:cNvPr>
          <p:cNvSpPr>
            <a:spLocks noGrp="1"/>
          </p:cNvSpPr>
          <p:nvPr>
            <p:ph type="title"/>
          </p:nvPr>
        </p:nvSpPr>
        <p:spPr>
          <a:xfrm>
            <a:off x="838199" y="564211"/>
            <a:ext cx="4571999" cy="1165002"/>
          </a:xfrm>
        </p:spPr>
        <p:txBody>
          <a:bodyPr anchor="b">
            <a:normAutofit/>
          </a:bodyPr>
          <a:lstStyle/>
          <a:p>
            <a:r>
              <a:rPr lang="en-US" sz="3600" b="1">
                <a:ea typeface="Calibri Light"/>
                <a:cs typeface="Calibri Light"/>
              </a:rPr>
              <a:t>Reflex Arc</a:t>
            </a:r>
            <a:endParaRPr lang="en-US" sz="360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70B14810-962D-B751-BB59-8B82E7FAF61F}"/>
              </a:ext>
            </a:extLst>
          </p:cNvPr>
          <p:cNvSpPr>
            <a:spLocks noGrp="1"/>
          </p:cNvSpPr>
          <p:nvPr>
            <p:ph idx="1"/>
          </p:nvPr>
        </p:nvSpPr>
        <p:spPr>
          <a:xfrm>
            <a:off x="838199" y="2055327"/>
            <a:ext cx="4571999" cy="3776975"/>
          </a:xfrm>
        </p:spPr>
        <p:txBody>
          <a:bodyPr vert="horz" lIns="91440" tIns="45720" rIns="91440" bIns="45720" rtlCol="0" anchor="t">
            <a:normAutofit/>
          </a:bodyPr>
          <a:lstStyle/>
          <a:p>
            <a:r>
              <a:rPr lang="en-US" sz="1800" dirty="0">
                <a:ea typeface="Calibri"/>
                <a:cs typeface="Calibri"/>
              </a:rPr>
              <a:t>In reflex actions, a special pathway is taken. This pathway delays the information reaching the brain so that the reflex action can be completed faster to remove the body from potential harm. This pathway is called a </a:t>
            </a:r>
            <a:r>
              <a:rPr lang="en-US" sz="1800" b="1" dirty="0">
                <a:ea typeface="Calibri"/>
                <a:cs typeface="Calibri"/>
              </a:rPr>
              <a:t>reflex arc</a:t>
            </a:r>
            <a:r>
              <a:rPr lang="en-US" sz="1800" dirty="0">
                <a:ea typeface="Calibri"/>
                <a:cs typeface="Calibri"/>
              </a:rPr>
              <a:t>. </a:t>
            </a:r>
            <a:endParaRPr lang="en-US" sz="1800">
              <a:ea typeface="Calibri"/>
              <a:cs typeface="Calibri"/>
            </a:endParaRPr>
          </a:p>
          <a:p>
            <a:endParaRPr lang="en-US" sz="1800">
              <a:ea typeface="Calibri"/>
              <a:cs typeface="Calibri"/>
            </a:endParaRPr>
          </a:p>
          <a:p>
            <a:r>
              <a:rPr lang="en-US" sz="1800" dirty="0">
                <a:ea typeface="Calibri"/>
                <a:cs typeface="Calibri"/>
              </a:rPr>
              <a:t>Receptor -&gt; Sensory Neuron -&gt; Relay Neuron In The CNS -&gt; Motor Neuron -&gt; Effector</a:t>
            </a:r>
          </a:p>
          <a:p>
            <a:endParaRPr lang="en-US" sz="1800">
              <a:ea typeface="Calibri"/>
              <a:cs typeface="Calibri"/>
            </a:endParaRPr>
          </a:p>
        </p:txBody>
      </p:sp>
      <p:pic>
        <p:nvPicPr>
          <p:cNvPr id="4" name="Picture 3" descr="Medical knowledge, Teaching biology, Medical anatomy">
            <a:extLst>
              <a:ext uri="{FF2B5EF4-FFF2-40B4-BE49-F238E27FC236}">
                <a16:creationId xmlns:a16="http://schemas.microsoft.com/office/drawing/2014/main" id="{102FE57A-FAD8-A60D-6383-0C27DBDE839B}"/>
              </a:ext>
            </a:extLst>
          </p:cNvPr>
          <p:cNvPicPr>
            <a:picLocks noChangeAspect="1"/>
          </p:cNvPicPr>
          <p:nvPr/>
        </p:nvPicPr>
        <p:blipFill rotWithShape="1">
          <a:blip r:embed="rId2"/>
          <a:srcRect r="2" b="576"/>
          <a:stretch/>
        </p:blipFill>
        <p:spPr>
          <a:xfrm>
            <a:off x="6190488" y="566928"/>
            <a:ext cx="5157216" cy="5286197"/>
          </a:xfrm>
          <a:prstGeom prst="rect">
            <a:avLst/>
          </a:prstGeom>
        </p:spPr>
      </p:pic>
      <p:sp>
        <p:nvSpPr>
          <p:cNvPr id="19" name="Rectangle 1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48991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uro Wallpapers - Wallpaper Cave">
            <a:extLst>
              <a:ext uri="{FF2B5EF4-FFF2-40B4-BE49-F238E27FC236}">
                <a16:creationId xmlns:a16="http://schemas.microsoft.com/office/drawing/2014/main" id="{D86B9F0B-00B6-4E77-2229-8CD4D00CEC65}"/>
              </a:ext>
            </a:extLst>
          </p:cNvPr>
          <p:cNvPicPr>
            <a:picLocks noChangeAspect="1"/>
          </p:cNvPicPr>
          <p:nvPr/>
        </p:nvPicPr>
        <p:blipFill>
          <a:blip r:embed="rId2"/>
          <a:stretch>
            <a:fillRect/>
          </a:stretch>
        </p:blipFill>
        <p:spPr>
          <a:xfrm>
            <a:off x="2146" y="-4159"/>
            <a:ext cx="12134045" cy="6877049"/>
          </a:xfrm>
          <a:prstGeom prst="rect">
            <a:avLst/>
          </a:prstGeom>
        </p:spPr>
      </p:pic>
      <p:sp>
        <p:nvSpPr>
          <p:cNvPr id="2" name="Title 1">
            <a:extLst>
              <a:ext uri="{FF2B5EF4-FFF2-40B4-BE49-F238E27FC236}">
                <a16:creationId xmlns:a16="http://schemas.microsoft.com/office/drawing/2014/main" id="{B85001AB-D95B-15B9-51F7-FCE3630DA7D3}"/>
              </a:ext>
            </a:extLst>
          </p:cNvPr>
          <p:cNvSpPr>
            <a:spLocks noGrp="1"/>
          </p:cNvSpPr>
          <p:nvPr>
            <p:ph type="title"/>
          </p:nvPr>
        </p:nvSpPr>
        <p:spPr/>
        <p:txBody>
          <a:bodyPr/>
          <a:lstStyle/>
          <a:p>
            <a:r>
              <a:rPr lang="en-US" dirty="0">
                <a:solidFill>
                  <a:schemeClr val="bg1"/>
                </a:solidFill>
                <a:ea typeface="Calibri Light"/>
                <a:cs typeface="Calibri Light"/>
              </a:rPr>
              <a:t>End Of Presentation</a:t>
            </a:r>
          </a:p>
        </p:txBody>
      </p:sp>
      <p:sp>
        <p:nvSpPr>
          <p:cNvPr id="3" name="Content Placeholder 2">
            <a:extLst>
              <a:ext uri="{FF2B5EF4-FFF2-40B4-BE49-F238E27FC236}">
                <a16:creationId xmlns:a16="http://schemas.microsoft.com/office/drawing/2014/main" id="{0271AE00-BAB1-4CC6-D593-E673EB1C5B4B}"/>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ea typeface="Calibri"/>
                <a:cs typeface="Calibri"/>
              </a:rPr>
              <a:t>In this presentation we went over:</a:t>
            </a:r>
          </a:p>
          <a:p>
            <a:pPr marL="457200" indent="-457200"/>
            <a:r>
              <a:rPr lang="en-US" dirty="0">
                <a:solidFill>
                  <a:schemeClr val="bg1"/>
                </a:solidFill>
                <a:ea typeface="Calibri"/>
                <a:cs typeface="Calibri"/>
              </a:rPr>
              <a:t>Sensations</a:t>
            </a:r>
          </a:p>
          <a:p>
            <a:pPr marL="457200" indent="-457200"/>
            <a:r>
              <a:rPr lang="en-US" dirty="0">
                <a:solidFill>
                  <a:schemeClr val="bg1"/>
                </a:solidFill>
                <a:ea typeface="Calibri"/>
                <a:cs typeface="Calibri"/>
              </a:rPr>
              <a:t>Voluntary Actions</a:t>
            </a:r>
          </a:p>
          <a:p>
            <a:pPr marL="457200" indent="-457200"/>
            <a:r>
              <a:rPr lang="en-US" dirty="0">
                <a:solidFill>
                  <a:schemeClr val="bg1"/>
                </a:solidFill>
                <a:ea typeface="Calibri"/>
                <a:cs typeface="Calibri"/>
              </a:rPr>
              <a:t>Reflex Actions</a:t>
            </a:r>
          </a:p>
          <a:p>
            <a:pPr marL="0" indent="0">
              <a:buNone/>
            </a:pPr>
            <a:r>
              <a:rPr lang="en-US" dirty="0">
                <a:solidFill>
                  <a:schemeClr val="bg1"/>
                </a:solidFill>
                <a:ea typeface="Calibri"/>
                <a:cs typeface="Calibri"/>
              </a:rPr>
              <a:t>Thank you for listening to my presentation and have a nice day.</a:t>
            </a:r>
          </a:p>
        </p:txBody>
      </p:sp>
    </p:spTree>
    <p:extLst>
      <p:ext uri="{BB962C8B-B14F-4D97-AF65-F5344CB8AC3E}">
        <p14:creationId xmlns:p14="http://schemas.microsoft.com/office/powerpoint/2010/main" val="53230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Nervous System Actions</vt:lpstr>
      <vt:lpstr>Sensations</vt:lpstr>
      <vt:lpstr>Sensation Example</vt:lpstr>
      <vt:lpstr>Voluntary Actions</vt:lpstr>
      <vt:lpstr>Voluntary Action Example</vt:lpstr>
      <vt:lpstr>Reflex Actions</vt:lpstr>
      <vt:lpstr>Reflex Action Example</vt:lpstr>
      <vt:lpstr>Reflex Arc</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174</cp:revision>
  <dcterms:created xsi:type="dcterms:W3CDTF">2023-10-11T17:32:42Z</dcterms:created>
  <dcterms:modified xsi:type="dcterms:W3CDTF">2023-10-11T23:56:31Z</dcterms:modified>
</cp:coreProperties>
</file>