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fb95cd7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5fb95cd7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5fb95cd7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7acd824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7acd824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a7acd824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acd8246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acd8246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7acd8246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761f316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761f316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b761f316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761f3161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761f3161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b761f3161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fb95cd7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fb95cd7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5fb95cd7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2caebdd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2caebdd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a2caebdd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faf48d470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faf48d47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faf48d470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5fb95cd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5fb95cd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a5fb95cd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icepage.com/ru/c/meditsina-i-nauka-shablony-veb-saytov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Статья на слое Container поверх картинки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75" y="1825623"/>
            <a:ext cx="650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Колористика подбор цвета с помощью пипетки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25" y="1690825"/>
            <a:ext cx="7944023" cy="4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3416700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007900" y="4677150"/>
            <a:ext cx="704700" cy="33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988175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288" y="4677138"/>
            <a:ext cx="679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7518225" y="1287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93475" y="520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слое  с полями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30795" l="36606" r="7446" t="11360"/>
          <a:stretch/>
        </p:blipFill>
        <p:spPr>
          <a:xfrm>
            <a:off x="4591300" y="2017725"/>
            <a:ext cx="6317774" cy="39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757825" y="2611125"/>
            <a:ext cx="30000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text-decoration-line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56px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.box_1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287725" y="1950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"box_1"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"image/легкие.jpg"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"snow"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Пневмония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00" y="178450"/>
            <a:ext cx="8526499" cy="4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150" y="4194632"/>
            <a:ext cx="10515600" cy="30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Другие примеры отступов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634250" y="2448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https://www.mousedc.ru/learning/22-otstupy-margin-padding-css/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29025" y="1599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https://nicepage.com/ru/c/meditsina-i-nauka-shablony-veb-saytov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http://htmlbook.ru/html/aside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588" y="4306576"/>
            <a:ext cx="4545925" cy="2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Геометрические фигуры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https://habr.com/ru/post/126207/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102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 и картинка сбоку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0" y="4421696"/>
            <a:ext cx="7501401" cy="1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372" y="1064585"/>
            <a:ext cx="4943426" cy="3492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/>
          <p:nvPr/>
        </p:nvCxnSpPr>
        <p:spPr>
          <a:xfrm flipH="1" rot="10800000">
            <a:off x="2029225" y="3851775"/>
            <a:ext cx="45471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5373675" y="2837025"/>
            <a:ext cx="34761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1484350" y="5533675"/>
            <a:ext cx="4115100" cy="40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Выравнивание за счет атрибута  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551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725625" y="552825"/>
            <a:ext cx="4828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.container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relative;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text-align: center;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color: white;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.centered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transform: translate(-50%, -50%);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</p:txBody>
      </p:sp>
      <p:sp>
        <p:nvSpPr>
          <p:cNvPr id="154" name="Google Shape;154;p21"/>
          <p:cNvSpPr txBox="1"/>
          <p:nvPr/>
        </p:nvSpPr>
        <p:spPr>
          <a:xfrm>
            <a:off x="1108575" y="1597050"/>
            <a:ext cx="434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&lt;div class="container"&gt;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&lt;img src="img_snow_wide.jpg" alt="Snow" style="width:100%;"&gt;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class="bottom-left"&gt;Bottom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class="top-left"&gt;Top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class="top-right"&gt;Top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class="bottom-right"&gt;Bottom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class="centered"&gt;Centered&lt;/div&gt;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&lt;/div&gt;</a:t>
            </a:r>
            <a:endParaRPr sz="12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38" y="3530175"/>
            <a:ext cx="4223875" cy="29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/>
          <p:nvPr/>
        </p:nvCxnSpPr>
        <p:spPr>
          <a:xfrm flipH="1" rot="10800000">
            <a:off x="1991650" y="1747425"/>
            <a:ext cx="4584600" cy="420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8098075" y="1578275"/>
            <a:ext cx="20667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помещает текст в определенную позицию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