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12"/>
  </p:notesMasterIdLst>
  <p:handoutMasterIdLst>
    <p:handoutMasterId r:id="rId13"/>
  </p:handoutMasterIdLst>
  <p:sldIdLst>
    <p:sldId id="256" r:id="rId2"/>
    <p:sldId id="257" r:id="rId3"/>
    <p:sldId id="321" r:id="rId4"/>
    <p:sldId id="312" r:id="rId5"/>
    <p:sldId id="313" r:id="rId6"/>
    <p:sldId id="314" r:id="rId7"/>
    <p:sldId id="315" r:id="rId8"/>
    <p:sldId id="316" r:id="rId9"/>
    <p:sldId id="317" r:id="rId10"/>
    <p:sldId id="32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6D8ECD-5C37-4105-99F1-CD5AEFF13F3C}">
  <a:tblStyle styleId="{DB6D8ECD-5C37-4105-99F1-CD5AEFF13F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2535" autoAdjust="0"/>
  </p:normalViewPr>
  <p:slideViewPr>
    <p:cSldViewPr snapToGrid="0">
      <p:cViewPr>
        <p:scale>
          <a:sx n="100" d="100"/>
          <a:sy n="100" d="100"/>
        </p:scale>
        <p:origin x="432" y="72"/>
      </p:cViewPr>
      <p:guideLst>
        <p:guide orient="horz" pos="1620"/>
        <p:guide pos="2880"/>
      </p:guideLst>
    </p:cSldViewPr>
  </p:slideViewPr>
  <p:outlineViewPr>
    <p:cViewPr>
      <p:scale>
        <a:sx n="33" d="100"/>
        <a:sy n="33" d="100"/>
      </p:scale>
      <p:origin x="0" y="-150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14512B-6C85-4092-B911-D3B1B29EF60D}" type="datetimeFigureOut">
              <a:rPr lang="fr-FR" smtClean="0"/>
              <a:t>18/07/2024</a:t>
            </a:fld>
            <a:endParaRPr lang="fr-F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A7DCE9-EAF7-49D8-A9C7-A15E9A0C3912}" type="slidenum">
              <a:rPr lang="fr-FR" smtClean="0"/>
              <a:t>‹#›</a:t>
            </a:fld>
            <a:endParaRPr lang="fr-FR"/>
          </a:p>
        </p:txBody>
      </p:sp>
    </p:spTree>
    <p:extLst>
      <p:ext uri="{BB962C8B-B14F-4D97-AF65-F5344CB8AC3E}">
        <p14:creationId xmlns:p14="http://schemas.microsoft.com/office/powerpoint/2010/main" val="2217904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958649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232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5757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9000"/>
          </a:blip>
          <a:stretch>
            <a:fillRect/>
          </a:stretch>
        </p:blipFill>
        <p:spPr>
          <a:xfrm rot="10800000" flipH="1">
            <a:off x="0" y="0"/>
            <a:ext cx="9144000" cy="5143500"/>
          </a:xfrm>
          <a:prstGeom prst="rect">
            <a:avLst/>
          </a:prstGeom>
          <a:noFill/>
          <a:ln>
            <a:noFill/>
          </a:ln>
        </p:spPr>
      </p:pic>
      <p:sp>
        <p:nvSpPr>
          <p:cNvPr id="10" name="Google Shape;10;p2"/>
          <p:cNvSpPr txBox="1">
            <a:spLocks noGrp="1"/>
          </p:cNvSpPr>
          <p:nvPr>
            <p:ph type="ctrTitle"/>
          </p:nvPr>
        </p:nvSpPr>
        <p:spPr>
          <a:xfrm>
            <a:off x="713225" y="1606650"/>
            <a:ext cx="5102700" cy="1930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907400"/>
            <a:ext cx="2614800" cy="69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100325" y="87310"/>
            <a:ext cx="8943350" cy="4933531"/>
            <a:chOff x="100325" y="87310"/>
            <a:chExt cx="8943350" cy="4933531"/>
          </a:xfrm>
        </p:grpSpPr>
        <p:grpSp>
          <p:nvGrpSpPr>
            <p:cNvPr id="13" name="Google Shape;13;p2"/>
            <p:cNvGrpSpPr/>
            <p:nvPr/>
          </p:nvGrpSpPr>
          <p:grpSpPr>
            <a:xfrm>
              <a:off x="100325" y="87310"/>
              <a:ext cx="3878450" cy="1094740"/>
              <a:chOff x="100325" y="87310"/>
              <a:chExt cx="3878450" cy="1094740"/>
            </a:xfrm>
          </p:grpSpPr>
          <p:grpSp>
            <p:nvGrpSpPr>
              <p:cNvPr id="14" name="Google Shape;14;p2"/>
              <p:cNvGrpSpPr/>
              <p:nvPr/>
            </p:nvGrpSpPr>
            <p:grpSpPr>
              <a:xfrm>
                <a:off x="2539675" y="122850"/>
                <a:ext cx="1439100" cy="504550"/>
                <a:chOff x="2539675" y="122850"/>
                <a:chExt cx="1439100" cy="504550"/>
              </a:xfrm>
            </p:grpSpPr>
            <p:sp>
              <p:nvSpPr>
                <p:cNvPr id="15" name="Google Shape;15;p2"/>
                <p:cNvSpPr/>
                <p:nvPr/>
              </p:nvSpPr>
              <p:spPr>
                <a:xfrm>
                  <a:off x="2539675" y="451600"/>
                  <a:ext cx="14391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539675" y="122850"/>
                  <a:ext cx="6807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100325" y="87310"/>
                <a:ext cx="2142900" cy="1094740"/>
                <a:chOff x="100325" y="87310"/>
                <a:chExt cx="2142900" cy="1094740"/>
              </a:xfrm>
            </p:grpSpPr>
            <p:sp>
              <p:nvSpPr>
                <p:cNvPr id="18" name="Google Shape;18;p2"/>
                <p:cNvSpPr/>
                <p:nvPr/>
              </p:nvSpPr>
              <p:spPr>
                <a:xfrm>
                  <a:off x="243516" y="712638"/>
                  <a:ext cx="326400" cy="326400"/>
                </a:xfrm>
                <a:prstGeom prst="ellipse">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0325" y="569450"/>
                  <a:ext cx="612900" cy="6126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826225" y="87310"/>
                  <a:ext cx="417000" cy="4167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015400" y="-189515"/>
                  <a:ext cx="326396" cy="1296862"/>
                </a:xfrm>
                <a:custGeom>
                  <a:avLst/>
                  <a:gdLst/>
                  <a:ahLst/>
                  <a:cxnLst/>
                  <a:rect l="l" t="t" r="r" b="b"/>
                  <a:pathLst>
                    <a:path w="3704" h="14717" extrusionOk="0">
                      <a:moveTo>
                        <a:pt x="218" y="1"/>
                      </a:moveTo>
                      <a:cubicBezTo>
                        <a:pt x="168" y="1"/>
                        <a:pt x="117" y="20"/>
                        <a:pt x="79" y="59"/>
                      </a:cubicBezTo>
                      <a:cubicBezTo>
                        <a:pt x="1" y="136"/>
                        <a:pt x="1" y="261"/>
                        <a:pt x="79" y="338"/>
                      </a:cubicBezTo>
                      <a:lnTo>
                        <a:pt x="3308" y="3569"/>
                      </a:lnTo>
                      <a:lnTo>
                        <a:pt x="3308" y="14518"/>
                      </a:lnTo>
                      <a:cubicBezTo>
                        <a:pt x="3308" y="14628"/>
                        <a:pt x="3397" y="14717"/>
                        <a:pt x="3506" y="14717"/>
                      </a:cubicBezTo>
                      <a:cubicBezTo>
                        <a:pt x="3616" y="14717"/>
                        <a:pt x="3703" y="14628"/>
                        <a:pt x="3703" y="14518"/>
                      </a:cubicBezTo>
                      <a:lnTo>
                        <a:pt x="3703" y="3486"/>
                      </a:lnTo>
                      <a:cubicBezTo>
                        <a:pt x="3703" y="3434"/>
                        <a:pt x="3683" y="3383"/>
                        <a:pt x="3645" y="3347"/>
                      </a:cubicBezTo>
                      <a:lnTo>
                        <a:pt x="358" y="59"/>
                      </a:lnTo>
                      <a:cubicBezTo>
                        <a:pt x="319" y="20"/>
                        <a:pt x="269" y="1"/>
                        <a:pt x="218" y="1"/>
                      </a:cubicBezTo>
                      <a:close/>
                    </a:path>
                  </a:pathLst>
                </a:cu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 name="Google Shape;22;p2"/>
            <p:cNvGrpSpPr/>
            <p:nvPr/>
          </p:nvGrpSpPr>
          <p:grpSpPr>
            <a:xfrm>
              <a:off x="4471525" y="2224708"/>
              <a:ext cx="4572150" cy="2796132"/>
              <a:chOff x="4471525" y="2224708"/>
              <a:chExt cx="4572150" cy="2796132"/>
            </a:xfrm>
          </p:grpSpPr>
          <p:sp>
            <p:nvSpPr>
              <p:cNvPr id="23" name="Google Shape;23;p2"/>
              <p:cNvSpPr/>
              <p:nvPr/>
            </p:nvSpPr>
            <p:spPr>
              <a:xfrm>
                <a:off x="6335737" y="4604000"/>
                <a:ext cx="14391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4471525" y="4603950"/>
                <a:ext cx="1344400" cy="271200"/>
                <a:chOff x="3686625" y="4603950"/>
                <a:chExt cx="1344400" cy="271200"/>
              </a:xfrm>
            </p:grpSpPr>
            <p:sp>
              <p:nvSpPr>
                <p:cNvPr id="25" name="Google Shape;25;p2"/>
                <p:cNvSpPr/>
                <p:nvPr/>
              </p:nvSpPr>
              <p:spPr>
                <a:xfrm rot="-5400000">
                  <a:off x="36389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39310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42232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5153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00000">
                  <a:off x="48075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8293379" y="2224708"/>
                <a:ext cx="750296" cy="2796132"/>
                <a:chOff x="8293379" y="2224708"/>
                <a:chExt cx="750296" cy="2796132"/>
              </a:xfrm>
            </p:grpSpPr>
            <p:sp>
              <p:nvSpPr>
                <p:cNvPr id="31" name="Google Shape;31;p2"/>
                <p:cNvSpPr/>
                <p:nvPr/>
              </p:nvSpPr>
              <p:spPr>
                <a:xfrm>
                  <a:off x="8430775" y="4408241"/>
                  <a:ext cx="612900" cy="6126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293379" y="2224708"/>
                  <a:ext cx="326400" cy="326400"/>
                </a:xfrm>
                <a:prstGeom prst="ellipse">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flipH="1">
                  <a:off x="7659889" y="3325979"/>
                  <a:ext cx="1868166" cy="312450"/>
                </a:xfrm>
                <a:custGeom>
                  <a:avLst/>
                  <a:gdLst/>
                  <a:ahLst/>
                  <a:cxnLst/>
                  <a:rect l="l" t="t" r="r" b="b"/>
                  <a:pathLst>
                    <a:path w="16657" h="2786" extrusionOk="0">
                      <a:moveTo>
                        <a:pt x="154" y="0"/>
                      </a:moveTo>
                      <a:cubicBezTo>
                        <a:pt x="69" y="0"/>
                        <a:pt x="0" y="69"/>
                        <a:pt x="0" y="154"/>
                      </a:cubicBezTo>
                      <a:cubicBezTo>
                        <a:pt x="0" y="239"/>
                        <a:pt x="69" y="308"/>
                        <a:pt x="154" y="308"/>
                      </a:cubicBezTo>
                      <a:lnTo>
                        <a:pt x="5453" y="308"/>
                      </a:lnTo>
                      <a:lnTo>
                        <a:pt x="7886" y="2740"/>
                      </a:lnTo>
                      <a:cubicBezTo>
                        <a:pt x="7916" y="2769"/>
                        <a:pt x="7955" y="2785"/>
                        <a:pt x="7995" y="2785"/>
                      </a:cubicBezTo>
                      <a:lnTo>
                        <a:pt x="16503" y="2785"/>
                      </a:lnTo>
                      <a:cubicBezTo>
                        <a:pt x="16588" y="2785"/>
                        <a:pt x="16657" y="2717"/>
                        <a:pt x="16657" y="2632"/>
                      </a:cubicBezTo>
                      <a:cubicBezTo>
                        <a:pt x="16657" y="2547"/>
                        <a:pt x="16588" y="2478"/>
                        <a:pt x="16503" y="2478"/>
                      </a:cubicBezTo>
                      <a:lnTo>
                        <a:pt x="8059" y="2478"/>
                      </a:lnTo>
                      <a:lnTo>
                        <a:pt x="5626" y="45"/>
                      </a:lnTo>
                      <a:cubicBezTo>
                        <a:pt x="5598" y="16"/>
                        <a:pt x="5557" y="0"/>
                        <a:pt x="5517" y="0"/>
                      </a:cubicBezTo>
                      <a:close/>
                    </a:path>
                  </a:pathLst>
                </a:cu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4" name="Google Shape;34;p2"/>
          <p:cNvGrpSpPr/>
          <p:nvPr/>
        </p:nvGrpSpPr>
        <p:grpSpPr>
          <a:xfrm>
            <a:off x="354895" y="174153"/>
            <a:ext cx="8618190" cy="4776951"/>
            <a:chOff x="354895" y="174153"/>
            <a:chExt cx="8618190" cy="4776951"/>
          </a:xfrm>
        </p:grpSpPr>
        <p:grpSp>
          <p:nvGrpSpPr>
            <p:cNvPr id="35" name="Google Shape;35;p2"/>
            <p:cNvGrpSpPr/>
            <p:nvPr/>
          </p:nvGrpSpPr>
          <p:grpSpPr>
            <a:xfrm>
              <a:off x="8650719" y="2843742"/>
              <a:ext cx="322367" cy="2107361"/>
              <a:chOff x="8650719" y="2843742"/>
              <a:chExt cx="322367" cy="2107361"/>
            </a:xfrm>
          </p:grpSpPr>
          <p:sp>
            <p:nvSpPr>
              <p:cNvPr id="36" name="Google Shape;36;p2"/>
              <p:cNvSpPr/>
              <p:nvPr/>
            </p:nvSpPr>
            <p:spPr>
              <a:xfrm>
                <a:off x="8829491" y="2933717"/>
                <a:ext cx="56103" cy="56103"/>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916983" y="3021261"/>
                <a:ext cx="56103" cy="56103"/>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9516" y="2843742"/>
                <a:ext cx="56103" cy="56103"/>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828237" y="4895001"/>
                <a:ext cx="56103" cy="56103"/>
              </a:xfrm>
              <a:custGeom>
                <a:avLst/>
                <a:gdLst/>
                <a:ahLst/>
                <a:cxnLst/>
                <a:rect l="l" t="t" r="r" b="b"/>
                <a:pathLst>
                  <a:path w="1085" h="1085" extrusionOk="0">
                    <a:moveTo>
                      <a:pt x="542" y="0"/>
                    </a:moveTo>
                    <a:cubicBezTo>
                      <a:pt x="243" y="0"/>
                      <a:pt x="1" y="243"/>
                      <a:pt x="1" y="542"/>
                    </a:cubicBezTo>
                    <a:cubicBezTo>
                      <a:pt x="1" y="841"/>
                      <a:pt x="243" y="1084"/>
                      <a:pt x="542" y="1084"/>
                    </a:cubicBezTo>
                    <a:cubicBezTo>
                      <a:pt x="841" y="1084"/>
                      <a:pt x="1085" y="841"/>
                      <a:pt x="1085" y="542"/>
                    </a:cubicBezTo>
                    <a:cubicBezTo>
                      <a:pt x="1085" y="243"/>
                      <a:pt x="841"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40693" y="4807457"/>
                <a:ext cx="56103" cy="56103"/>
              </a:xfrm>
              <a:custGeom>
                <a:avLst/>
                <a:gdLst/>
                <a:ahLst/>
                <a:cxnLst/>
                <a:rect l="l" t="t" r="r" b="b"/>
                <a:pathLst>
                  <a:path w="1085" h="1085" extrusionOk="0">
                    <a:moveTo>
                      <a:pt x="542" y="1"/>
                    </a:moveTo>
                    <a:cubicBezTo>
                      <a:pt x="243" y="1"/>
                      <a:pt x="1" y="243"/>
                      <a:pt x="1" y="542"/>
                    </a:cubicBezTo>
                    <a:cubicBezTo>
                      <a:pt x="1" y="842"/>
                      <a:pt x="243" y="1085"/>
                      <a:pt x="542" y="1085"/>
                    </a:cubicBezTo>
                    <a:cubicBezTo>
                      <a:pt x="843" y="1085"/>
                      <a:pt x="1085" y="842"/>
                      <a:pt x="1085" y="542"/>
                    </a:cubicBezTo>
                    <a:cubicBezTo>
                      <a:pt x="1085" y="243"/>
                      <a:pt x="843"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650719" y="4717483"/>
                <a:ext cx="56103" cy="56103"/>
              </a:xfrm>
              <a:custGeom>
                <a:avLst/>
                <a:gdLst/>
                <a:ahLst/>
                <a:cxnLst/>
                <a:rect l="l" t="t" r="r" b="b"/>
                <a:pathLst>
                  <a:path w="1085" h="1085" extrusionOk="0">
                    <a:moveTo>
                      <a:pt x="542" y="0"/>
                    </a:moveTo>
                    <a:cubicBezTo>
                      <a:pt x="243" y="0"/>
                      <a:pt x="1" y="243"/>
                      <a:pt x="1" y="542"/>
                    </a:cubicBezTo>
                    <a:cubicBezTo>
                      <a:pt x="1" y="842"/>
                      <a:pt x="243" y="1084"/>
                      <a:pt x="542" y="1084"/>
                    </a:cubicBezTo>
                    <a:cubicBezTo>
                      <a:pt x="842" y="1084"/>
                      <a:pt x="1085" y="842"/>
                      <a:pt x="1085" y="542"/>
                    </a:cubicBezTo>
                    <a:cubicBezTo>
                      <a:pt x="1085" y="243"/>
                      <a:pt x="842"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354895" y="174153"/>
              <a:ext cx="3590656" cy="467100"/>
              <a:chOff x="354895" y="174153"/>
              <a:chExt cx="3590656" cy="467100"/>
            </a:xfrm>
          </p:grpSpPr>
          <p:sp>
            <p:nvSpPr>
              <p:cNvPr id="43" name="Google Shape;43;p2"/>
              <p:cNvSpPr/>
              <p:nvPr/>
            </p:nvSpPr>
            <p:spPr>
              <a:xfrm rot="-5400000">
                <a:off x="3890650" y="347762"/>
                <a:ext cx="54901" cy="54901"/>
              </a:xfrm>
              <a:custGeom>
                <a:avLst/>
                <a:gdLst/>
                <a:ahLst/>
                <a:cxnLst/>
                <a:rect l="l" t="t" r="r" b="b"/>
                <a:pathLst>
                  <a:path w="1085" h="1085" extrusionOk="0">
                    <a:moveTo>
                      <a:pt x="542" y="0"/>
                    </a:moveTo>
                    <a:cubicBezTo>
                      <a:pt x="242" y="0"/>
                      <a:pt x="0" y="244"/>
                      <a:pt x="0" y="543"/>
                    </a:cubicBezTo>
                    <a:cubicBezTo>
                      <a:pt x="0" y="842"/>
                      <a:pt x="242" y="1085"/>
                      <a:pt x="542" y="1085"/>
                    </a:cubicBezTo>
                    <a:cubicBezTo>
                      <a:pt x="841" y="1085"/>
                      <a:pt x="1084" y="842"/>
                      <a:pt x="1084" y="543"/>
                    </a:cubicBezTo>
                    <a:cubicBezTo>
                      <a:pt x="1084" y="244"/>
                      <a:pt x="841"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3805034" y="262197"/>
                <a:ext cx="54901" cy="54901"/>
              </a:xfrm>
              <a:custGeom>
                <a:avLst/>
                <a:gdLst/>
                <a:ahLst/>
                <a:cxnLst/>
                <a:rect l="l" t="t" r="r" b="b"/>
                <a:pathLst>
                  <a:path w="1085" h="1085" extrusionOk="0">
                    <a:moveTo>
                      <a:pt x="543" y="1"/>
                    </a:moveTo>
                    <a:cubicBezTo>
                      <a:pt x="244" y="1"/>
                      <a:pt x="1" y="243"/>
                      <a:pt x="1" y="542"/>
                    </a:cubicBezTo>
                    <a:cubicBezTo>
                      <a:pt x="1" y="841"/>
                      <a:pt x="244" y="1085"/>
                      <a:pt x="543" y="1085"/>
                    </a:cubicBezTo>
                    <a:cubicBezTo>
                      <a:pt x="842" y="1085"/>
                      <a:pt x="1085" y="841"/>
                      <a:pt x="1085" y="542"/>
                    </a:cubicBezTo>
                    <a:cubicBezTo>
                      <a:pt x="1085"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3716989" y="174153"/>
                <a:ext cx="54901" cy="54901"/>
              </a:xfrm>
              <a:custGeom>
                <a:avLst/>
                <a:gdLst/>
                <a:ahLst/>
                <a:cxnLst/>
                <a:rect l="l" t="t" r="r" b="b"/>
                <a:pathLst>
                  <a:path w="1085" h="1085" extrusionOk="0">
                    <a:moveTo>
                      <a:pt x="544" y="1"/>
                    </a:moveTo>
                    <a:cubicBezTo>
                      <a:pt x="243" y="1"/>
                      <a:pt x="1" y="243"/>
                      <a:pt x="1" y="542"/>
                    </a:cubicBezTo>
                    <a:cubicBezTo>
                      <a:pt x="1" y="842"/>
                      <a:pt x="243" y="1085"/>
                      <a:pt x="544" y="1085"/>
                    </a:cubicBezTo>
                    <a:cubicBezTo>
                      <a:pt x="843" y="1085"/>
                      <a:pt x="1085" y="842"/>
                      <a:pt x="1085" y="542"/>
                    </a:cubicBezTo>
                    <a:cubicBezTo>
                      <a:pt x="1085" y="243"/>
                      <a:pt x="843" y="1"/>
                      <a:pt x="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528607" y="586352"/>
                <a:ext cx="54901" cy="54901"/>
              </a:xfrm>
              <a:custGeom>
                <a:avLst/>
                <a:gdLst/>
                <a:ahLst/>
                <a:cxnLst/>
                <a:rect l="l" t="t" r="r" b="b"/>
                <a:pathLst>
                  <a:path w="1085" h="1085" extrusionOk="0">
                    <a:moveTo>
                      <a:pt x="542" y="0"/>
                    </a:moveTo>
                    <a:cubicBezTo>
                      <a:pt x="243" y="0"/>
                      <a:pt x="0" y="243"/>
                      <a:pt x="0" y="542"/>
                    </a:cubicBezTo>
                    <a:cubicBezTo>
                      <a:pt x="0" y="841"/>
                      <a:pt x="243" y="1084"/>
                      <a:pt x="542" y="1084"/>
                    </a:cubicBezTo>
                    <a:cubicBezTo>
                      <a:pt x="842" y="1084"/>
                      <a:pt x="1084" y="841"/>
                      <a:pt x="1084" y="542"/>
                    </a:cubicBezTo>
                    <a:cubicBezTo>
                      <a:pt x="1084" y="243"/>
                      <a:pt x="842"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442940" y="500686"/>
                <a:ext cx="54901" cy="54901"/>
              </a:xfrm>
              <a:custGeom>
                <a:avLst/>
                <a:gdLst/>
                <a:ahLst/>
                <a:cxnLst/>
                <a:rect l="l" t="t" r="r" b="b"/>
                <a:pathLst>
                  <a:path w="1085" h="1085" extrusionOk="0">
                    <a:moveTo>
                      <a:pt x="542" y="0"/>
                    </a:moveTo>
                    <a:cubicBezTo>
                      <a:pt x="242" y="0"/>
                      <a:pt x="0" y="243"/>
                      <a:pt x="0" y="542"/>
                    </a:cubicBezTo>
                    <a:cubicBezTo>
                      <a:pt x="0" y="842"/>
                      <a:pt x="242" y="1084"/>
                      <a:pt x="542" y="1084"/>
                    </a:cubicBezTo>
                    <a:cubicBezTo>
                      <a:pt x="841" y="1084"/>
                      <a:pt x="1084" y="842"/>
                      <a:pt x="1084" y="542"/>
                    </a:cubicBezTo>
                    <a:cubicBezTo>
                      <a:pt x="1084" y="243"/>
                      <a:pt x="841"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354895" y="412642"/>
                <a:ext cx="54901" cy="54901"/>
              </a:xfrm>
              <a:custGeom>
                <a:avLst/>
                <a:gdLst/>
                <a:ahLst/>
                <a:cxnLst/>
                <a:rect l="l" t="t" r="r" b="b"/>
                <a:pathLst>
                  <a:path w="1085" h="1085" extrusionOk="0">
                    <a:moveTo>
                      <a:pt x="542" y="0"/>
                    </a:moveTo>
                    <a:cubicBezTo>
                      <a:pt x="243" y="0"/>
                      <a:pt x="0" y="243"/>
                      <a:pt x="0" y="542"/>
                    </a:cubicBezTo>
                    <a:cubicBezTo>
                      <a:pt x="0" y="842"/>
                      <a:pt x="243" y="1084"/>
                      <a:pt x="542" y="1084"/>
                    </a:cubicBezTo>
                    <a:cubicBezTo>
                      <a:pt x="841" y="1084"/>
                      <a:pt x="1084" y="842"/>
                      <a:pt x="1084" y="542"/>
                    </a:cubicBezTo>
                    <a:cubicBezTo>
                      <a:pt x="1084" y="243"/>
                      <a:pt x="841"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 name="Google Shape;49;p2"/>
          <p:cNvGrpSpPr/>
          <p:nvPr/>
        </p:nvGrpSpPr>
        <p:grpSpPr>
          <a:xfrm>
            <a:off x="100324" y="-76205"/>
            <a:ext cx="8709341" cy="5285373"/>
            <a:chOff x="100324" y="-76205"/>
            <a:chExt cx="8709341" cy="5285373"/>
          </a:xfrm>
        </p:grpSpPr>
        <p:grpSp>
          <p:nvGrpSpPr>
            <p:cNvPr id="50" name="Google Shape;50;p2"/>
            <p:cNvGrpSpPr/>
            <p:nvPr/>
          </p:nvGrpSpPr>
          <p:grpSpPr>
            <a:xfrm>
              <a:off x="100324" y="-76205"/>
              <a:ext cx="8709341" cy="5285373"/>
              <a:chOff x="100324" y="-76205"/>
              <a:chExt cx="8709341" cy="5285373"/>
            </a:xfrm>
          </p:grpSpPr>
          <p:grpSp>
            <p:nvGrpSpPr>
              <p:cNvPr id="51" name="Google Shape;51;p2"/>
              <p:cNvGrpSpPr/>
              <p:nvPr/>
            </p:nvGrpSpPr>
            <p:grpSpPr>
              <a:xfrm>
                <a:off x="5067578" y="3008023"/>
                <a:ext cx="3742087" cy="2201144"/>
                <a:chOff x="5067578" y="3008023"/>
                <a:chExt cx="3742087" cy="2201144"/>
              </a:xfrm>
            </p:grpSpPr>
            <p:sp>
              <p:nvSpPr>
                <p:cNvPr id="52" name="Google Shape;52;p2"/>
                <p:cNvSpPr/>
                <p:nvPr/>
              </p:nvSpPr>
              <p:spPr>
                <a:xfrm rot="-5400000">
                  <a:off x="5157949" y="4727478"/>
                  <a:ext cx="93940" cy="94000"/>
                </a:xfrm>
                <a:custGeom>
                  <a:avLst/>
                  <a:gdLst/>
                  <a:ahLst/>
                  <a:cxnLst/>
                  <a:rect l="l" t="t" r="r" b="b"/>
                  <a:pathLst>
                    <a:path w="1566" h="1567" extrusionOk="0">
                      <a:moveTo>
                        <a:pt x="783" y="1"/>
                      </a:moveTo>
                      <a:cubicBezTo>
                        <a:pt x="350" y="1"/>
                        <a:pt x="0" y="352"/>
                        <a:pt x="0" y="784"/>
                      </a:cubicBezTo>
                      <a:cubicBezTo>
                        <a:pt x="0" y="1216"/>
                        <a:pt x="350" y="1567"/>
                        <a:pt x="783" y="1567"/>
                      </a:cubicBezTo>
                      <a:cubicBezTo>
                        <a:pt x="1216" y="1567"/>
                        <a:pt x="1565" y="1216"/>
                        <a:pt x="1565" y="784"/>
                      </a:cubicBezTo>
                      <a:cubicBezTo>
                        <a:pt x="1565" y="352"/>
                        <a:pt x="1216" y="1"/>
                        <a:pt x="783" y="1"/>
                      </a:cubicBezTo>
                      <a:close/>
                    </a:path>
                  </a:pathLst>
                </a:custGeom>
                <a:solidFill>
                  <a:schemeClr val="dk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5067608" y="4637075"/>
                  <a:ext cx="274683" cy="274743"/>
                </a:xfrm>
                <a:custGeom>
                  <a:avLst/>
                  <a:gdLst/>
                  <a:ahLst/>
                  <a:cxnLst/>
                  <a:rect l="l" t="t" r="r" b="b"/>
                  <a:pathLst>
                    <a:path w="4579" h="4580" extrusionOk="0">
                      <a:moveTo>
                        <a:pt x="2289" y="154"/>
                      </a:moveTo>
                      <a:cubicBezTo>
                        <a:pt x="3466" y="154"/>
                        <a:pt x="4425" y="1112"/>
                        <a:pt x="4425" y="2290"/>
                      </a:cubicBezTo>
                      <a:cubicBezTo>
                        <a:pt x="4425" y="3468"/>
                        <a:pt x="3466" y="4425"/>
                        <a:pt x="2289" y="4425"/>
                      </a:cubicBezTo>
                      <a:cubicBezTo>
                        <a:pt x="1111" y="4425"/>
                        <a:pt x="154" y="3468"/>
                        <a:pt x="154" y="2290"/>
                      </a:cubicBezTo>
                      <a:cubicBezTo>
                        <a:pt x="154" y="1113"/>
                        <a:pt x="1111" y="154"/>
                        <a:pt x="2289" y="154"/>
                      </a:cubicBezTo>
                      <a:close/>
                      <a:moveTo>
                        <a:pt x="2289" y="0"/>
                      </a:moveTo>
                      <a:cubicBezTo>
                        <a:pt x="1026" y="0"/>
                        <a:pt x="0" y="1028"/>
                        <a:pt x="0" y="2290"/>
                      </a:cubicBezTo>
                      <a:cubicBezTo>
                        <a:pt x="0" y="3552"/>
                        <a:pt x="1026" y="4579"/>
                        <a:pt x="2289" y="4579"/>
                      </a:cubicBezTo>
                      <a:cubicBezTo>
                        <a:pt x="3551" y="4579"/>
                        <a:pt x="4579" y="3552"/>
                        <a:pt x="4579" y="2290"/>
                      </a:cubicBezTo>
                      <a:cubicBezTo>
                        <a:pt x="4579" y="1028"/>
                        <a:pt x="3551" y="0"/>
                        <a:pt x="2289"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2"/>
                <p:cNvGrpSpPr/>
                <p:nvPr/>
              </p:nvGrpSpPr>
              <p:grpSpPr>
                <a:xfrm>
                  <a:off x="6447540" y="3008023"/>
                  <a:ext cx="2362125" cy="2201144"/>
                  <a:chOff x="6447540" y="3008023"/>
                  <a:chExt cx="2362125" cy="2201144"/>
                </a:xfrm>
              </p:grpSpPr>
              <p:sp>
                <p:nvSpPr>
                  <p:cNvPr id="55" name="Google Shape;55;p2"/>
                  <p:cNvSpPr/>
                  <p:nvPr/>
                </p:nvSpPr>
                <p:spPr>
                  <a:xfrm>
                    <a:off x="6514917" y="4671306"/>
                    <a:ext cx="92712" cy="537861"/>
                  </a:xfrm>
                  <a:custGeom>
                    <a:avLst/>
                    <a:gdLst/>
                    <a:ahLst/>
                    <a:cxnLst/>
                    <a:rect l="l" t="t" r="r" b="b"/>
                    <a:pathLst>
                      <a:path w="1793" h="10402" extrusionOk="0">
                        <a:moveTo>
                          <a:pt x="1639" y="10402"/>
                        </a:moveTo>
                        <a:cubicBezTo>
                          <a:pt x="1554" y="10402"/>
                          <a:pt x="1485" y="10333"/>
                          <a:pt x="1485" y="10248"/>
                        </a:cubicBezTo>
                        <a:lnTo>
                          <a:pt x="1485" y="1703"/>
                        </a:lnTo>
                        <a:lnTo>
                          <a:pt x="61" y="279"/>
                        </a:lnTo>
                        <a:cubicBezTo>
                          <a:pt x="1" y="218"/>
                          <a:pt x="1" y="121"/>
                          <a:pt x="61" y="61"/>
                        </a:cubicBezTo>
                        <a:cubicBezTo>
                          <a:pt x="121" y="1"/>
                          <a:pt x="218" y="1"/>
                          <a:pt x="278" y="61"/>
                        </a:cubicBezTo>
                        <a:lnTo>
                          <a:pt x="1748" y="1531"/>
                        </a:lnTo>
                        <a:cubicBezTo>
                          <a:pt x="1776" y="1559"/>
                          <a:pt x="1793" y="1598"/>
                          <a:pt x="1793" y="1639"/>
                        </a:cubicBezTo>
                        <a:lnTo>
                          <a:pt x="1793" y="10248"/>
                        </a:lnTo>
                        <a:cubicBezTo>
                          <a:pt x="1793" y="10333"/>
                          <a:pt x="1724" y="10402"/>
                          <a:pt x="1639" y="10402"/>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235176" y="4521142"/>
                    <a:ext cx="185061" cy="688020"/>
                  </a:xfrm>
                  <a:custGeom>
                    <a:avLst/>
                    <a:gdLst/>
                    <a:ahLst/>
                    <a:cxnLst/>
                    <a:rect l="l" t="t" r="r" b="b"/>
                    <a:pathLst>
                      <a:path w="3579" h="13306" extrusionOk="0">
                        <a:moveTo>
                          <a:pt x="2341" y="0"/>
                        </a:moveTo>
                        <a:cubicBezTo>
                          <a:pt x="1657" y="0"/>
                          <a:pt x="1104" y="555"/>
                          <a:pt x="1104" y="1237"/>
                        </a:cubicBezTo>
                        <a:cubicBezTo>
                          <a:pt x="1104" y="1875"/>
                          <a:pt x="1588" y="2393"/>
                          <a:pt x="2206" y="2462"/>
                        </a:cubicBezTo>
                        <a:lnTo>
                          <a:pt x="2206" y="5094"/>
                        </a:lnTo>
                        <a:lnTo>
                          <a:pt x="45" y="7256"/>
                        </a:lnTo>
                        <a:cubicBezTo>
                          <a:pt x="17" y="7285"/>
                          <a:pt x="0" y="7324"/>
                          <a:pt x="0" y="7365"/>
                        </a:cubicBezTo>
                        <a:lnTo>
                          <a:pt x="0" y="13152"/>
                        </a:lnTo>
                        <a:cubicBezTo>
                          <a:pt x="0" y="13237"/>
                          <a:pt x="69" y="13306"/>
                          <a:pt x="154" y="13306"/>
                        </a:cubicBezTo>
                        <a:cubicBezTo>
                          <a:pt x="239" y="13306"/>
                          <a:pt x="307" y="13237"/>
                          <a:pt x="307" y="13152"/>
                        </a:cubicBezTo>
                        <a:lnTo>
                          <a:pt x="307" y="7429"/>
                        </a:lnTo>
                        <a:lnTo>
                          <a:pt x="2468" y="5267"/>
                        </a:lnTo>
                        <a:cubicBezTo>
                          <a:pt x="2498" y="5238"/>
                          <a:pt x="2513" y="5199"/>
                          <a:pt x="2513" y="5158"/>
                        </a:cubicBezTo>
                        <a:lnTo>
                          <a:pt x="2513" y="2457"/>
                        </a:lnTo>
                        <a:cubicBezTo>
                          <a:pt x="3115" y="2373"/>
                          <a:pt x="3578" y="1862"/>
                          <a:pt x="3578" y="1238"/>
                        </a:cubicBezTo>
                        <a:lnTo>
                          <a:pt x="3578" y="1237"/>
                        </a:lnTo>
                        <a:cubicBezTo>
                          <a:pt x="3578" y="555"/>
                          <a:pt x="3024" y="0"/>
                          <a:pt x="2341"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329236" y="4558166"/>
                    <a:ext cx="53983" cy="53931"/>
                  </a:xfrm>
                  <a:custGeom>
                    <a:avLst/>
                    <a:gdLst/>
                    <a:ahLst/>
                    <a:cxnLst/>
                    <a:rect l="l" t="t" r="r" b="b"/>
                    <a:pathLst>
                      <a:path w="1044" h="1043" extrusionOk="0">
                        <a:moveTo>
                          <a:pt x="522" y="1"/>
                        </a:moveTo>
                        <a:cubicBezTo>
                          <a:pt x="234" y="1"/>
                          <a:pt x="0" y="233"/>
                          <a:pt x="0" y="521"/>
                        </a:cubicBezTo>
                        <a:cubicBezTo>
                          <a:pt x="0" y="809"/>
                          <a:pt x="234" y="1042"/>
                          <a:pt x="522" y="1042"/>
                        </a:cubicBezTo>
                        <a:cubicBezTo>
                          <a:pt x="810" y="1042"/>
                          <a:pt x="1043" y="809"/>
                          <a:pt x="1043" y="521"/>
                        </a:cubicBezTo>
                        <a:cubicBezTo>
                          <a:pt x="1043" y="233"/>
                          <a:pt x="810"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356648" y="3008023"/>
                    <a:ext cx="448769" cy="2163752"/>
                  </a:xfrm>
                  <a:custGeom>
                    <a:avLst/>
                    <a:gdLst/>
                    <a:ahLst/>
                    <a:cxnLst/>
                    <a:rect l="l" t="t" r="r" b="b"/>
                    <a:pathLst>
                      <a:path w="8679" h="41846" extrusionOk="0">
                        <a:moveTo>
                          <a:pt x="4204" y="1"/>
                        </a:moveTo>
                        <a:cubicBezTo>
                          <a:pt x="3521" y="1"/>
                          <a:pt x="2966" y="554"/>
                          <a:pt x="2966" y="1237"/>
                        </a:cubicBezTo>
                        <a:cubicBezTo>
                          <a:pt x="2966" y="1921"/>
                          <a:pt x="3521" y="2475"/>
                          <a:pt x="4204" y="2475"/>
                        </a:cubicBezTo>
                        <a:cubicBezTo>
                          <a:pt x="4482" y="2475"/>
                          <a:pt x="4736" y="2381"/>
                          <a:pt x="4943" y="2226"/>
                        </a:cubicBezTo>
                        <a:lnTo>
                          <a:pt x="8371" y="5654"/>
                        </a:lnTo>
                        <a:lnTo>
                          <a:pt x="8371" y="15908"/>
                        </a:lnTo>
                        <a:lnTo>
                          <a:pt x="6318" y="17962"/>
                        </a:lnTo>
                        <a:cubicBezTo>
                          <a:pt x="6289" y="17990"/>
                          <a:pt x="6273" y="18029"/>
                          <a:pt x="6273" y="18070"/>
                        </a:cubicBezTo>
                        <a:lnTo>
                          <a:pt x="6273" y="28208"/>
                        </a:lnTo>
                        <a:lnTo>
                          <a:pt x="3244" y="31238"/>
                        </a:lnTo>
                        <a:cubicBezTo>
                          <a:pt x="3215" y="31266"/>
                          <a:pt x="3198" y="31305"/>
                          <a:pt x="3198" y="31346"/>
                        </a:cubicBezTo>
                        <a:lnTo>
                          <a:pt x="3198" y="38444"/>
                        </a:lnTo>
                        <a:lnTo>
                          <a:pt x="61" y="41583"/>
                        </a:lnTo>
                        <a:cubicBezTo>
                          <a:pt x="0" y="41642"/>
                          <a:pt x="0" y="41740"/>
                          <a:pt x="61" y="41799"/>
                        </a:cubicBezTo>
                        <a:cubicBezTo>
                          <a:pt x="90" y="41830"/>
                          <a:pt x="129" y="41845"/>
                          <a:pt x="169" y="41845"/>
                        </a:cubicBezTo>
                        <a:cubicBezTo>
                          <a:pt x="208" y="41845"/>
                          <a:pt x="247" y="41830"/>
                          <a:pt x="278" y="41799"/>
                        </a:cubicBezTo>
                        <a:lnTo>
                          <a:pt x="3462" y="38617"/>
                        </a:lnTo>
                        <a:cubicBezTo>
                          <a:pt x="3490" y="38587"/>
                          <a:pt x="3507" y="38548"/>
                          <a:pt x="3507" y="38508"/>
                        </a:cubicBezTo>
                        <a:lnTo>
                          <a:pt x="3507" y="31409"/>
                        </a:lnTo>
                        <a:lnTo>
                          <a:pt x="6535" y="28379"/>
                        </a:lnTo>
                        <a:cubicBezTo>
                          <a:pt x="6565" y="28351"/>
                          <a:pt x="6580" y="28312"/>
                          <a:pt x="6580" y="28270"/>
                        </a:cubicBezTo>
                        <a:lnTo>
                          <a:pt x="6580" y="18134"/>
                        </a:lnTo>
                        <a:lnTo>
                          <a:pt x="8634" y="16081"/>
                        </a:lnTo>
                        <a:cubicBezTo>
                          <a:pt x="8662" y="16051"/>
                          <a:pt x="8679" y="16013"/>
                          <a:pt x="8679" y="15972"/>
                        </a:cubicBezTo>
                        <a:lnTo>
                          <a:pt x="8679" y="5590"/>
                        </a:lnTo>
                        <a:cubicBezTo>
                          <a:pt x="8679" y="5550"/>
                          <a:pt x="8662" y="5511"/>
                          <a:pt x="8634" y="5481"/>
                        </a:cubicBezTo>
                        <a:lnTo>
                          <a:pt x="8634" y="5483"/>
                        </a:lnTo>
                        <a:lnTo>
                          <a:pt x="5163" y="2012"/>
                        </a:lnTo>
                        <a:cubicBezTo>
                          <a:pt x="5334" y="1799"/>
                          <a:pt x="5442" y="1532"/>
                          <a:pt x="5442" y="1237"/>
                        </a:cubicBezTo>
                        <a:cubicBezTo>
                          <a:pt x="5442" y="554"/>
                          <a:pt x="4887" y="1"/>
                          <a:pt x="4204"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124674" y="4785325"/>
                    <a:ext cx="236820" cy="236820"/>
                  </a:xfrm>
                  <a:custGeom>
                    <a:avLst/>
                    <a:gdLst/>
                    <a:ahLst/>
                    <a:cxnLst/>
                    <a:rect l="l" t="t" r="r" b="b"/>
                    <a:pathLst>
                      <a:path w="4580" h="4580" extrusionOk="0">
                        <a:moveTo>
                          <a:pt x="2291" y="154"/>
                        </a:moveTo>
                        <a:cubicBezTo>
                          <a:pt x="3468" y="154"/>
                          <a:pt x="4426" y="1113"/>
                          <a:pt x="4426" y="2290"/>
                        </a:cubicBezTo>
                        <a:cubicBezTo>
                          <a:pt x="4426" y="3468"/>
                          <a:pt x="3468" y="4427"/>
                          <a:pt x="2291" y="4427"/>
                        </a:cubicBezTo>
                        <a:cubicBezTo>
                          <a:pt x="1113" y="4427"/>
                          <a:pt x="155" y="3468"/>
                          <a:pt x="155" y="2290"/>
                        </a:cubicBezTo>
                        <a:cubicBezTo>
                          <a:pt x="155" y="1113"/>
                          <a:pt x="1113" y="154"/>
                          <a:pt x="2291" y="154"/>
                        </a:cubicBezTo>
                        <a:close/>
                        <a:moveTo>
                          <a:pt x="2291" y="1"/>
                        </a:moveTo>
                        <a:cubicBezTo>
                          <a:pt x="1028" y="1"/>
                          <a:pt x="1" y="1028"/>
                          <a:pt x="1" y="2290"/>
                        </a:cubicBezTo>
                        <a:cubicBezTo>
                          <a:pt x="1" y="3553"/>
                          <a:pt x="1028" y="4579"/>
                          <a:pt x="2291" y="4579"/>
                        </a:cubicBezTo>
                        <a:cubicBezTo>
                          <a:pt x="3553" y="4579"/>
                          <a:pt x="4579" y="3553"/>
                          <a:pt x="4579" y="2290"/>
                        </a:cubicBezTo>
                        <a:cubicBezTo>
                          <a:pt x="4579" y="1028"/>
                          <a:pt x="3553" y="1"/>
                          <a:pt x="2291"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650719" y="3901923"/>
                    <a:ext cx="80974" cy="81026"/>
                  </a:xfrm>
                  <a:custGeom>
                    <a:avLst/>
                    <a:gdLst/>
                    <a:ahLst/>
                    <a:cxnLst/>
                    <a:rect l="l" t="t" r="r" b="b"/>
                    <a:pathLst>
                      <a:path w="1566" h="1567" extrusionOk="0">
                        <a:moveTo>
                          <a:pt x="783" y="1"/>
                        </a:moveTo>
                        <a:cubicBezTo>
                          <a:pt x="351" y="1"/>
                          <a:pt x="1" y="351"/>
                          <a:pt x="1" y="783"/>
                        </a:cubicBezTo>
                        <a:cubicBezTo>
                          <a:pt x="1" y="1216"/>
                          <a:pt x="351" y="1566"/>
                          <a:pt x="783" y="1566"/>
                        </a:cubicBezTo>
                        <a:cubicBezTo>
                          <a:pt x="1216" y="1566"/>
                          <a:pt x="1566" y="1216"/>
                          <a:pt x="1566" y="783"/>
                        </a:cubicBezTo>
                        <a:cubicBezTo>
                          <a:pt x="1566" y="351"/>
                          <a:pt x="1216" y="1"/>
                          <a:pt x="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572845" y="3823997"/>
                    <a:ext cx="236820" cy="236820"/>
                  </a:xfrm>
                  <a:custGeom>
                    <a:avLst/>
                    <a:gdLst/>
                    <a:ahLst/>
                    <a:cxnLst/>
                    <a:rect l="l" t="t" r="r" b="b"/>
                    <a:pathLst>
                      <a:path w="4580" h="4580" extrusionOk="0">
                        <a:moveTo>
                          <a:pt x="2289" y="154"/>
                        </a:moveTo>
                        <a:cubicBezTo>
                          <a:pt x="3467" y="154"/>
                          <a:pt x="4426" y="1113"/>
                          <a:pt x="4426" y="2290"/>
                        </a:cubicBezTo>
                        <a:cubicBezTo>
                          <a:pt x="4426" y="3468"/>
                          <a:pt x="3467" y="4426"/>
                          <a:pt x="2289" y="4426"/>
                        </a:cubicBezTo>
                        <a:cubicBezTo>
                          <a:pt x="1112" y="4426"/>
                          <a:pt x="154" y="3468"/>
                          <a:pt x="154" y="2290"/>
                        </a:cubicBezTo>
                        <a:cubicBezTo>
                          <a:pt x="154" y="1113"/>
                          <a:pt x="1112" y="154"/>
                          <a:pt x="2289" y="154"/>
                        </a:cubicBezTo>
                        <a:close/>
                        <a:moveTo>
                          <a:pt x="2289" y="1"/>
                        </a:moveTo>
                        <a:cubicBezTo>
                          <a:pt x="1028" y="1"/>
                          <a:pt x="1" y="1028"/>
                          <a:pt x="1" y="2290"/>
                        </a:cubicBezTo>
                        <a:cubicBezTo>
                          <a:pt x="1" y="3552"/>
                          <a:pt x="1028" y="4579"/>
                          <a:pt x="2289" y="4579"/>
                        </a:cubicBezTo>
                        <a:cubicBezTo>
                          <a:pt x="3552" y="4579"/>
                          <a:pt x="4579" y="3553"/>
                          <a:pt x="4579" y="2290"/>
                        </a:cubicBezTo>
                        <a:cubicBezTo>
                          <a:pt x="4579" y="1028"/>
                          <a:pt x="3552" y="1"/>
                          <a:pt x="2289"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447540" y="4616081"/>
                    <a:ext cx="128028" cy="127976"/>
                  </a:xfrm>
                  <a:custGeom>
                    <a:avLst/>
                    <a:gdLst/>
                    <a:ahLst/>
                    <a:cxnLst/>
                    <a:rect l="l" t="t" r="r" b="b"/>
                    <a:pathLst>
                      <a:path w="2476" h="2475" extrusionOk="0">
                        <a:moveTo>
                          <a:pt x="1237" y="0"/>
                        </a:moveTo>
                        <a:cubicBezTo>
                          <a:pt x="555" y="0"/>
                          <a:pt x="1" y="555"/>
                          <a:pt x="1" y="1238"/>
                        </a:cubicBezTo>
                        <a:cubicBezTo>
                          <a:pt x="1" y="1921"/>
                          <a:pt x="555" y="2474"/>
                          <a:pt x="1237" y="2474"/>
                        </a:cubicBezTo>
                        <a:cubicBezTo>
                          <a:pt x="1921" y="2474"/>
                          <a:pt x="2475" y="1921"/>
                          <a:pt x="2475" y="1238"/>
                        </a:cubicBezTo>
                        <a:cubicBezTo>
                          <a:pt x="2475" y="555"/>
                          <a:pt x="1921" y="0"/>
                          <a:pt x="1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484616" y="4653104"/>
                    <a:ext cx="53879" cy="53983"/>
                  </a:xfrm>
                  <a:custGeom>
                    <a:avLst/>
                    <a:gdLst/>
                    <a:ahLst/>
                    <a:cxnLst/>
                    <a:rect l="l" t="t" r="r" b="b"/>
                    <a:pathLst>
                      <a:path w="1042" h="1044" extrusionOk="0">
                        <a:moveTo>
                          <a:pt x="522" y="1"/>
                        </a:moveTo>
                        <a:cubicBezTo>
                          <a:pt x="233" y="1"/>
                          <a:pt x="0" y="235"/>
                          <a:pt x="0" y="522"/>
                        </a:cubicBezTo>
                        <a:cubicBezTo>
                          <a:pt x="0" y="809"/>
                          <a:pt x="233" y="1043"/>
                          <a:pt x="522" y="1043"/>
                        </a:cubicBezTo>
                        <a:cubicBezTo>
                          <a:pt x="809" y="1043"/>
                          <a:pt x="1042" y="809"/>
                          <a:pt x="1042" y="522"/>
                        </a:cubicBezTo>
                        <a:cubicBezTo>
                          <a:pt x="1042" y="233"/>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 name="Google Shape;64;p2"/>
              <p:cNvGrpSpPr/>
              <p:nvPr/>
            </p:nvGrpSpPr>
            <p:grpSpPr>
              <a:xfrm>
                <a:off x="100324" y="-76205"/>
                <a:ext cx="4075198" cy="588124"/>
                <a:chOff x="100324" y="-76205"/>
                <a:chExt cx="4075198" cy="588124"/>
              </a:xfrm>
            </p:grpSpPr>
            <p:sp>
              <p:nvSpPr>
                <p:cNvPr id="65" name="Google Shape;65;p2"/>
                <p:cNvSpPr/>
                <p:nvPr/>
              </p:nvSpPr>
              <p:spPr>
                <a:xfrm rot="-5400000">
                  <a:off x="87119" y="45083"/>
                  <a:ext cx="396046" cy="155089"/>
                </a:xfrm>
                <a:custGeom>
                  <a:avLst/>
                  <a:gdLst/>
                  <a:ahLst/>
                  <a:cxnLst/>
                  <a:rect l="l" t="t" r="r" b="b"/>
                  <a:pathLst>
                    <a:path w="7827" h="3065" extrusionOk="0">
                      <a:moveTo>
                        <a:pt x="7673" y="3065"/>
                      </a:moveTo>
                      <a:lnTo>
                        <a:pt x="2911" y="3065"/>
                      </a:lnTo>
                      <a:cubicBezTo>
                        <a:pt x="2871" y="3065"/>
                        <a:pt x="2832" y="3048"/>
                        <a:pt x="2802" y="3020"/>
                      </a:cubicBezTo>
                      <a:lnTo>
                        <a:pt x="61" y="278"/>
                      </a:lnTo>
                      <a:cubicBezTo>
                        <a:pt x="1" y="218"/>
                        <a:pt x="1" y="121"/>
                        <a:pt x="61" y="61"/>
                      </a:cubicBezTo>
                      <a:cubicBezTo>
                        <a:pt x="121" y="1"/>
                        <a:pt x="218" y="1"/>
                        <a:pt x="279" y="61"/>
                      </a:cubicBezTo>
                      <a:lnTo>
                        <a:pt x="2975" y="2757"/>
                      </a:lnTo>
                      <a:lnTo>
                        <a:pt x="7673" y="2757"/>
                      </a:lnTo>
                      <a:cubicBezTo>
                        <a:pt x="7758" y="2757"/>
                        <a:pt x="7827" y="2826"/>
                        <a:pt x="7827" y="2911"/>
                      </a:cubicBezTo>
                      <a:cubicBezTo>
                        <a:pt x="7827" y="2996"/>
                        <a:pt x="7758" y="3065"/>
                        <a:pt x="7673" y="3065"/>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5400000">
                  <a:off x="3191587" y="83159"/>
                  <a:ext cx="498157" cy="179428"/>
                </a:xfrm>
                <a:custGeom>
                  <a:avLst/>
                  <a:gdLst/>
                  <a:ahLst/>
                  <a:cxnLst/>
                  <a:rect l="l" t="t" r="r" b="b"/>
                  <a:pathLst>
                    <a:path w="9845" h="3546" extrusionOk="0">
                      <a:moveTo>
                        <a:pt x="3348" y="1"/>
                      </a:moveTo>
                      <a:cubicBezTo>
                        <a:pt x="3307" y="1"/>
                        <a:pt x="3268" y="16"/>
                        <a:pt x="3239" y="46"/>
                      </a:cubicBezTo>
                      <a:lnTo>
                        <a:pt x="1970" y="1314"/>
                      </a:lnTo>
                      <a:cubicBezTo>
                        <a:pt x="1765" y="1163"/>
                        <a:pt x="1513" y="1070"/>
                        <a:pt x="1238" y="1070"/>
                      </a:cubicBezTo>
                      <a:cubicBezTo>
                        <a:pt x="555" y="1070"/>
                        <a:pt x="0" y="1624"/>
                        <a:pt x="0" y="2307"/>
                      </a:cubicBezTo>
                      <a:cubicBezTo>
                        <a:pt x="0" y="2991"/>
                        <a:pt x="555" y="3545"/>
                        <a:pt x="1238" y="3545"/>
                      </a:cubicBezTo>
                      <a:cubicBezTo>
                        <a:pt x="1921" y="3545"/>
                        <a:pt x="2476" y="2991"/>
                        <a:pt x="2476" y="2307"/>
                      </a:cubicBezTo>
                      <a:cubicBezTo>
                        <a:pt x="2476" y="2011"/>
                        <a:pt x="2366" y="1741"/>
                        <a:pt x="2192" y="1528"/>
                      </a:cubicBezTo>
                      <a:lnTo>
                        <a:pt x="3412" y="308"/>
                      </a:lnTo>
                      <a:lnTo>
                        <a:pt x="6929" y="308"/>
                      </a:lnTo>
                      <a:lnTo>
                        <a:pt x="9566" y="2945"/>
                      </a:lnTo>
                      <a:cubicBezTo>
                        <a:pt x="9597" y="2975"/>
                        <a:pt x="9636" y="2991"/>
                        <a:pt x="9675" y="2991"/>
                      </a:cubicBezTo>
                      <a:cubicBezTo>
                        <a:pt x="9715" y="2991"/>
                        <a:pt x="9754" y="2975"/>
                        <a:pt x="9784" y="2945"/>
                      </a:cubicBezTo>
                      <a:cubicBezTo>
                        <a:pt x="9844" y="2885"/>
                        <a:pt x="9844" y="2787"/>
                        <a:pt x="9784" y="2728"/>
                      </a:cubicBezTo>
                      <a:lnTo>
                        <a:pt x="7101" y="46"/>
                      </a:lnTo>
                      <a:cubicBezTo>
                        <a:pt x="7073" y="16"/>
                        <a:pt x="7034" y="1"/>
                        <a:pt x="6993"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5400000">
                  <a:off x="3441299" y="332921"/>
                  <a:ext cx="52826" cy="52776"/>
                </a:xfrm>
                <a:custGeom>
                  <a:avLst/>
                  <a:gdLst/>
                  <a:ahLst/>
                  <a:cxnLst/>
                  <a:rect l="l" t="t" r="r" b="b"/>
                  <a:pathLst>
                    <a:path w="1044" h="1043" extrusionOk="0">
                      <a:moveTo>
                        <a:pt x="522" y="0"/>
                      </a:moveTo>
                      <a:cubicBezTo>
                        <a:pt x="233" y="0"/>
                        <a:pt x="0" y="234"/>
                        <a:pt x="0" y="521"/>
                      </a:cubicBezTo>
                      <a:cubicBezTo>
                        <a:pt x="0" y="810"/>
                        <a:pt x="235" y="1043"/>
                        <a:pt x="522" y="1043"/>
                      </a:cubicBezTo>
                      <a:cubicBezTo>
                        <a:pt x="809" y="1043"/>
                        <a:pt x="1043" y="810"/>
                        <a:pt x="1043" y="521"/>
                      </a:cubicBezTo>
                      <a:cubicBezTo>
                        <a:pt x="1043" y="234"/>
                        <a:pt x="809"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5400000">
                  <a:off x="2957105" y="96821"/>
                  <a:ext cx="497347" cy="152913"/>
                </a:xfrm>
                <a:custGeom>
                  <a:avLst/>
                  <a:gdLst/>
                  <a:ahLst/>
                  <a:cxnLst/>
                  <a:rect l="l" t="t" r="r" b="b"/>
                  <a:pathLst>
                    <a:path w="9829" h="3022" extrusionOk="0">
                      <a:moveTo>
                        <a:pt x="1238" y="1"/>
                      </a:moveTo>
                      <a:cubicBezTo>
                        <a:pt x="555" y="1"/>
                        <a:pt x="0" y="555"/>
                        <a:pt x="0" y="1239"/>
                      </a:cubicBezTo>
                      <a:cubicBezTo>
                        <a:pt x="0" y="1922"/>
                        <a:pt x="555" y="2475"/>
                        <a:pt x="1238" y="2475"/>
                      </a:cubicBezTo>
                      <a:cubicBezTo>
                        <a:pt x="1512" y="2475"/>
                        <a:pt x="1764" y="2383"/>
                        <a:pt x="1968" y="2232"/>
                      </a:cubicBezTo>
                      <a:lnTo>
                        <a:pt x="2713" y="2976"/>
                      </a:lnTo>
                      <a:cubicBezTo>
                        <a:pt x="2742" y="3005"/>
                        <a:pt x="2781" y="3021"/>
                        <a:pt x="2822" y="3021"/>
                      </a:cubicBezTo>
                      <a:lnTo>
                        <a:pt x="4763" y="3021"/>
                      </a:lnTo>
                      <a:cubicBezTo>
                        <a:pt x="4804" y="3021"/>
                        <a:pt x="4843" y="3005"/>
                        <a:pt x="4872" y="2976"/>
                      </a:cubicBezTo>
                      <a:lnTo>
                        <a:pt x="6539" y="1310"/>
                      </a:lnTo>
                      <a:lnTo>
                        <a:pt x="9675" y="1310"/>
                      </a:lnTo>
                      <a:cubicBezTo>
                        <a:pt x="9760" y="1310"/>
                        <a:pt x="9829" y="1241"/>
                        <a:pt x="9829" y="1156"/>
                      </a:cubicBezTo>
                      <a:cubicBezTo>
                        <a:pt x="9829" y="1071"/>
                        <a:pt x="9760" y="1002"/>
                        <a:pt x="9675" y="1002"/>
                      </a:cubicBezTo>
                      <a:lnTo>
                        <a:pt x="6475" y="1002"/>
                      </a:lnTo>
                      <a:cubicBezTo>
                        <a:pt x="6435" y="1002"/>
                        <a:pt x="6394" y="1019"/>
                        <a:pt x="6366" y="1047"/>
                      </a:cubicBezTo>
                      <a:lnTo>
                        <a:pt x="4700" y="2714"/>
                      </a:lnTo>
                      <a:lnTo>
                        <a:pt x="2885" y="2714"/>
                      </a:lnTo>
                      <a:lnTo>
                        <a:pt x="2191" y="2019"/>
                      </a:lnTo>
                      <a:cubicBezTo>
                        <a:pt x="2366" y="1805"/>
                        <a:pt x="2476" y="1535"/>
                        <a:pt x="2476" y="1239"/>
                      </a:cubicBezTo>
                      <a:cubicBezTo>
                        <a:pt x="2476" y="555"/>
                        <a:pt x="1921" y="1"/>
                        <a:pt x="1238"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5400000">
                  <a:off x="3165602" y="332896"/>
                  <a:ext cx="52826" cy="52826"/>
                </a:xfrm>
                <a:custGeom>
                  <a:avLst/>
                  <a:gdLst/>
                  <a:ahLst/>
                  <a:cxnLst/>
                  <a:rect l="l" t="t" r="r" b="b"/>
                  <a:pathLst>
                    <a:path w="1044" h="1044" extrusionOk="0">
                      <a:moveTo>
                        <a:pt x="522" y="0"/>
                      </a:moveTo>
                      <a:cubicBezTo>
                        <a:pt x="233" y="0"/>
                        <a:pt x="0" y="234"/>
                        <a:pt x="0" y="522"/>
                      </a:cubicBezTo>
                      <a:cubicBezTo>
                        <a:pt x="0" y="809"/>
                        <a:pt x="235" y="1043"/>
                        <a:pt x="522" y="1043"/>
                      </a:cubicBezTo>
                      <a:cubicBezTo>
                        <a:pt x="809" y="1043"/>
                        <a:pt x="1043" y="809"/>
                        <a:pt x="1043" y="522"/>
                      </a:cubicBezTo>
                      <a:cubicBezTo>
                        <a:pt x="1043" y="233"/>
                        <a:pt x="809"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5400000">
                  <a:off x="1412929" y="85437"/>
                  <a:ext cx="587314" cy="265650"/>
                </a:xfrm>
                <a:custGeom>
                  <a:avLst/>
                  <a:gdLst/>
                  <a:ahLst/>
                  <a:cxnLst/>
                  <a:rect l="l" t="t" r="r" b="b"/>
                  <a:pathLst>
                    <a:path w="11607" h="5250" extrusionOk="0">
                      <a:moveTo>
                        <a:pt x="7737" y="0"/>
                      </a:moveTo>
                      <a:cubicBezTo>
                        <a:pt x="7697" y="0"/>
                        <a:pt x="7658" y="16"/>
                        <a:pt x="7629" y="45"/>
                      </a:cubicBezTo>
                      <a:lnTo>
                        <a:pt x="6105" y="1569"/>
                      </a:lnTo>
                      <a:lnTo>
                        <a:pt x="3503" y="1569"/>
                      </a:lnTo>
                      <a:cubicBezTo>
                        <a:pt x="3462" y="1569"/>
                        <a:pt x="3422" y="1584"/>
                        <a:pt x="3394" y="1614"/>
                      </a:cubicBezTo>
                      <a:lnTo>
                        <a:pt x="1980" y="3028"/>
                      </a:lnTo>
                      <a:cubicBezTo>
                        <a:pt x="1772" y="2871"/>
                        <a:pt x="1517" y="2775"/>
                        <a:pt x="1237" y="2775"/>
                      </a:cubicBezTo>
                      <a:cubicBezTo>
                        <a:pt x="553" y="2775"/>
                        <a:pt x="0" y="3328"/>
                        <a:pt x="0" y="4011"/>
                      </a:cubicBezTo>
                      <a:cubicBezTo>
                        <a:pt x="0" y="4695"/>
                        <a:pt x="553" y="5249"/>
                        <a:pt x="1237" y="5249"/>
                      </a:cubicBezTo>
                      <a:cubicBezTo>
                        <a:pt x="1920" y="5249"/>
                        <a:pt x="2474" y="4695"/>
                        <a:pt x="2474" y="4011"/>
                      </a:cubicBezTo>
                      <a:cubicBezTo>
                        <a:pt x="2474" y="3719"/>
                        <a:pt x="2369" y="3455"/>
                        <a:pt x="2199" y="3243"/>
                      </a:cubicBezTo>
                      <a:lnTo>
                        <a:pt x="3567" y="1876"/>
                      </a:lnTo>
                      <a:lnTo>
                        <a:pt x="6169" y="1876"/>
                      </a:lnTo>
                      <a:cubicBezTo>
                        <a:pt x="6209" y="1876"/>
                        <a:pt x="6248" y="1860"/>
                        <a:pt x="6277" y="1831"/>
                      </a:cubicBezTo>
                      <a:lnTo>
                        <a:pt x="7801" y="308"/>
                      </a:lnTo>
                      <a:lnTo>
                        <a:pt x="11453" y="308"/>
                      </a:lnTo>
                      <a:cubicBezTo>
                        <a:pt x="11538" y="308"/>
                        <a:pt x="11607" y="239"/>
                        <a:pt x="11607" y="154"/>
                      </a:cubicBezTo>
                      <a:cubicBezTo>
                        <a:pt x="11607" y="69"/>
                        <a:pt x="11538" y="0"/>
                        <a:pt x="11453"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5400000">
                  <a:off x="1750407" y="422964"/>
                  <a:ext cx="52725" cy="52725"/>
                </a:xfrm>
                <a:custGeom>
                  <a:avLst/>
                  <a:gdLst/>
                  <a:ahLst/>
                  <a:cxnLst/>
                  <a:rect l="l" t="t" r="r" b="b"/>
                  <a:pathLst>
                    <a:path w="1042" h="1042" extrusionOk="0">
                      <a:moveTo>
                        <a:pt x="522" y="0"/>
                      </a:moveTo>
                      <a:cubicBezTo>
                        <a:pt x="233" y="0"/>
                        <a:pt x="0" y="233"/>
                        <a:pt x="0" y="520"/>
                      </a:cubicBezTo>
                      <a:cubicBezTo>
                        <a:pt x="0" y="809"/>
                        <a:pt x="233" y="1042"/>
                        <a:pt x="522" y="1042"/>
                      </a:cubicBezTo>
                      <a:cubicBezTo>
                        <a:pt x="809" y="1042"/>
                        <a:pt x="1042" y="809"/>
                        <a:pt x="1042" y="520"/>
                      </a:cubicBezTo>
                      <a:cubicBezTo>
                        <a:pt x="1042" y="233"/>
                        <a:pt x="809"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5400000">
                  <a:off x="391379" y="26361"/>
                  <a:ext cx="400701" cy="197188"/>
                </a:xfrm>
                <a:custGeom>
                  <a:avLst/>
                  <a:gdLst/>
                  <a:ahLst/>
                  <a:cxnLst/>
                  <a:rect l="l" t="t" r="r" b="b"/>
                  <a:pathLst>
                    <a:path w="7919" h="3897" extrusionOk="0">
                      <a:moveTo>
                        <a:pt x="3870" y="0"/>
                      </a:moveTo>
                      <a:cubicBezTo>
                        <a:pt x="3828" y="0"/>
                        <a:pt x="3789" y="17"/>
                        <a:pt x="3761" y="45"/>
                      </a:cubicBezTo>
                      <a:lnTo>
                        <a:pt x="2062" y="1744"/>
                      </a:lnTo>
                      <a:cubicBezTo>
                        <a:pt x="1844" y="1545"/>
                        <a:pt x="1556" y="1421"/>
                        <a:pt x="1237" y="1421"/>
                      </a:cubicBezTo>
                      <a:cubicBezTo>
                        <a:pt x="554" y="1421"/>
                        <a:pt x="0" y="1976"/>
                        <a:pt x="0" y="2659"/>
                      </a:cubicBezTo>
                      <a:cubicBezTo>
                        <a:pt x="0" y="3342"/>
                        <a:pt x="554" y="3897"/>
                        <a:pt x="1237" y="3897"/>
                      </a:cubicBezTo>
                      <a:cubicBezTo>
                        <a:pt x="1920" y="3897"/>
                        <a:pt x="2475" y="3342"/>
                        <a:pt x="2475" y="2659"/>
                      </a:cubicBezTo>
                      <a:cubicBezTo>
                        <a:pt x="2475" y="2406"/>
                        <a:pt x="2398" y="2171"/>
                        <a:pt x="2267" y="1974"/>
                      </a:cubicBezTo>
                      <a:lnTo>
                        <a:pt x="3932" y="308"/>
                      </a:lnTo>
                      <a:lnTo>
                        <a:pt x="7765" y="308"/>
                      </a:lnTo>
                      <a:cubicBezTo>
                        <a:pt x="7850" y="308"/>
                        <a:pt x="7919" y="239"/>
                        <a:pt x="7919" y="154"/>
                      </a:cubicBezTo>
                      <a:cubicBezTo>
                        <a:pt x="7919" y="69"/>
                        <a:pt x="7850" y="0"/>
                        <a:pt x="7765"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5400000">
                  <a:off x="601269" y="236300"/>
                  <a:ext cx="52826" cy="52826"/>
                </a:xfrm>
                <a:custGeom>
                  <a:avLst/>
                  <a:gdLst/>
                  <a:ahLst/>
                  <a:cxnLst/>
                  <a:rect l="l" t="t" r="r" b="b"/>
                  <a:pathLst>
                    <a:path w="1044" h="1044" extrusionOk="0">
                      <a:moveTo>
                        <a:pt x="522" y="1"/>
                      </a:moveTo>
                      <a:cubicBezTo>
                        <a:pt x="235" y="1"/>
                        <a:pt x="1" y="233"/>
                        <a:pt x="1" y="522"/>
                      </a:cubicBezTo>
                      <a:cubicBezTo>
                        <a:pt x="1" y="809"/>
                        <a:pt x="235" y="1043"/>
                        <a:pt x="522" y="1043"/>
                      </a:cubicBezTo>
                      <a:cubicBezTo>
                        <a:pt x="810" y="1043"/>
                        <a:pt x="1043" y="809"/>
                        <a:pt x="1043" y="522"/>
                      </a:cubicBezTo>
                      <a:cubicBezTo>
                        <a:pt x="1043" y="233"/>
                        <a:pt x="810"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176579" y="272429"/>
                  <a:ext cx="79240" cy="79240"/>
                </a:xfrm>
                <a:custGeom>
                  <a:avLst/>
                  <a:gdLst/>
                  <a:ahLst/>
                  <a:cxnLst/>
                  <a:rect l="l" t="t" r="r" b="b"/>
                  <a:pathLst>
                    <a:path w="1566" h="1566" extrusionOk="0">
                      <a:moveTo>
                        <a:pt x="783" y="0"/>
                      </a:moveTo>
                      <a:cubicBezTo>
                        <a:pt x="350" y="0"/>
                        <a:pt x="0" y="350"/>
                        <a:pt x="0" y="783"/>
                      </a:cubicBezTo>
                      <a:cubicBezTo>
                        <a:pt x="0" y="1215"/>
                        <a:pt x="350" y="1565"/>
                        <a:pt x="783" y="1565"/>
                      </a:cubicBezTo>
                      <a:cubicBezTo>
                        <a:pt x="1215" y="1565"/>
                        <a:pt x="1565" y="1215"/>
                        <a:pt x="1565" y="783"/>
                      </a:cubicBezTo>
                      <a:cubicBezTo>
                        <a:pt x="1565" y="350"/>
                        <a:pt x="1215"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5400000">
                  <a:off x="100350" y="196149"/>
                  <a:ext cx="231697" cy="231748"/>
                </a:xfrm>
                <a:custGeom>
                  <a:avLst/>
                  <a:gdLst/>
                  <a:ahLst/>
                  <a:cxnLst/>
                  <a:rect l="l" t="t" r="r" b="b"/>
                  <a:pathLst>
                    <a:path w="4579" h="4580" extrusionOk="0">
                      <a:moveTo>
                        <a:pt x="2289" y="155"/>
                      </a:moveTo>
                      <a:cubicBezTo>
                        <a:pt x="3466" y="155"/>
                        <a:pt x="4425" y="1112"/>
                        <a:pt x="4425" y="2290"/>
                      </a:cubicBezTo>
                      <a:cubicBezTo>
                        <a:pt x="4425" y="3467"/>
                        <a:pt x="3466" y="4426"/>
                        <a:pt x="2289" y="4426"/>
                      </a:cubicBezTo>
                      <a:cubicBezTo>
                        <a:pt x="1111" y="4426"/>
                        <a:pt x="154" y="3467"/>
                        <a:pt x="154" y="2290"/>
                      </a:cubicBezTo>
                      <a:cubicBezTo>
                        <a:pt x="154" y="1112"/>
                        <a:pt x="1111" y="155"/>
                        <a:pt x="2289" y="155"/>
                      </a:cubicBezTo>
                      <a:close/>
                      <a:moveTo>
                        <a:pt x="2289" y="1"/>
                      </a:moveTo>
                      <a:cubicBezTo>
                        <a:pt x="1026" y="1"/>
                        <a:pt x="0" y="1027"/>
                        <a:pt x="0" y="2290"/>
                      </a:cubicBezTo>
                      <a:cubicBezTo>
                        <a:pt x="0" y="3552"/>
                        <a:pt x="1026" y="4580"/>
                        <a:pt x="2289" y="4580"/>
                      </a:cubicBezTo>
                      <a:cubicBezTo>
                        <a:pt x="3551" y="4580"/>
                        <a:pt x="4579" y="3552"/>
                        <a:pt x="4579" y="2290"/>
                      </a:cubicBezTo>
                      <a:cubicBezTo>
                        <a:pt x="4579" y="1027"/>
                        <a:pt x="3551" y="1"/>
                        <a:pt x="2289"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5400000">
                  <a:off x="908311" y="141695"/>
                  <a:ext cx="119821" cy="119821"/>
                </a:xfrm>
                <a:custGeom>
                  <a:avLst/>
                  <a:gdLst/>
                  <a:ahLst/>
                  <a:cxnLst/>
                  <a:rect l="l" t="t" r="r" b="b"/>
                  <a:pathLst>
                    <a:path w="2368" h="2368" extrusionOk="0">
                      <a:moveTo>
                        <a:pt x="1184" y="154"/>
                      </a:moveTo>
                      <a:cubicBezTo>
                        <a:pt x="1751" y="154"/>
                        <a:pt x="2214" y="616"/>
                        <a:pt x="2214" y="1184"/>
                      </a:cubicBezTo>
                      <a:cubicBezTo>
                        <a:pt x="2214" y="1751"/>
                        <a:pt x="1751" y="2213"/>
                        <a:pt x="1184" y="2213"/>
                      </a:cubicBezTo>
                      <a:cubicBezTo>
                        <a:pt x="617" y="2213"/>
                        <a:pt x="156" y="1751"/>
                        <a:pt x="156" y="1184"/>
                      </a:cubicBezTo>
                      <a:cubicBezTo>
                        <a:pt x="156" y="616"/>
                        <a:pt x="617" y="154"/>
                        <a:pt x="1184" y="154"/>
                      </a:cubicBezTo>
                      <a:close/>
                      <a:moveTo>
                        <a:pt x="1184" y="0"/>
                      </a:moveTo>
                      <a:cubicBezTo>
                        <a:pt x="531" y="0"/>
                        <a:pt x="1" y="531"/>
                        <a:pt x="1" y="1184"/>
                      </a:cubicBezTo>
                      <a:cubicBezTo>
                        <a:pt x="1" y="1836"/>
                        <a:pt x="531" y="2367"/>
                        <a:pt x="1184" y="2367"/>
                      </a:cubicBezTo>
                      <a:cubicBezTo>
                        <a:pt x="1837" y="2367"/>
                        <a:pt x="2367" y="1836"/>
                        <a:pt x="2367" y="1184"/>
                      </a:cubicBezTo>
                      <a:cubicBezTo>
                        <a:pt x="2367" y="531"/>
                        <a:pt x="1837"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5400000">
                  <a:off x="4055701" y="189669"/>
                  <a:ext cx="119821" cy="119821"/>
                </a:xfrm>
                <a:custGeom>
                  <a:avLst/>
                  <a:gdLst/>
                  <a:ahLst/>
                  <a:cxnLst/>
                  <a:rect l="l" t="t" r="r" b="b"/>
                  <a:pathLst>
                    <a:path w="2368" h="2368" extrusionOk="0">
                      <a:moveTo>
                        <a:pt x="1184" y="154"/>
                      </a:moveTo>
                      <a:cubicBezTo>
                        <a:pt x="1751" y="154"/>
                        <a:pt x="2214" y="617"/>
                        <a:pt x="2214" y="1184"/>
                      </a:cubicBezTo>
                      <a:cubicBezTo>
                        <a:pt x="2214" y="1751"/>
                        <a:pt x="1751" y="2212"/>
                        <a:pt x="1184" y="2212"/>
                      </a:cubicBezTo>
                      <a:cubicBezTo>
                        <a:pt x="616" y="2212"/>
                        <a:pt x="155" y="1751"/>
                        <a:pt x="155" y="1184"/>
                      </a:cubicBezTo>
                      <a:cubicBezTo>
                        <a:pt x="155" y="617"/>
                        <a:pt x="616" y="154"/>
                        <a:pt x="1184" y="154"/>
                      </a:cubicBezTo>
                      <a:close/>
                      <a:moveTo>
                        <a:pt x="1184" y="1"/>
                      </a:moveTo>
                      <a:cubicBezTo>
                        <a:pt x="531" y="1"/>
                        <a:pt x="0" y="531"/>
                        <a:pt x="0" y="1184"/>
                      </a:cubicBezTo>
                      <a:cubicBezTo>
                        <a:pt x="0" y="1837"/>
                        <a:pt x="531" y="2367"/>
                        <a:pt x="1184" y="2367"/>
                      </a:cubicBezTo>
                      <a:cubicBezTo>
                        <a:pt x="1836" y="2367"/>
                        <a:pt x="2367" y="1837"/>
                        <a:pt x="2367" y="1184"/>
                      </a:cubicBezTo>
                      <a:cubicBezTo>
                        <a:pt x="2367" y="531"/>
                        <a:pt x="1836" y="1"/>
                        <a:pt x="1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2"/>
            <p:cNvSpPr/>
            <p:nvPr/>
          </p:nvSpPr>
          <p:spPr>
            <a:xfrm>
              <a:off x="8547511" y="3041416"/>
              <a:ext cx="53983" cy="53931"/>
            </a:xfrm>
            <a:custGeom>
              <a:avLst/>
              <a:gdLst/>
              <a:ahLst/>
              <a:cxnLst/>
              <a:rect l="l" t="t" r="r" b="b"/>
              <a:pathLst>
                <a:path w="1044" h="1043" extrusionOk="0">
                  <a:moveTo>
                    <a:pt x="522" y="1"/>
                  </a:moveTo>
                  <a:cubicBezTo>
                    <a:pt x="234" y="1"/>
                    <a:pt x="0" y="233"/>
                    <a:pt x="0" y="521"/>
                  </a:cubicBezTo>
                  <a:cubicBezTo>
                    <a:pt x="0" y="809"/>
                    <a:pt x="234" y="1042"/>
                    <a:pt x="522" y="1042"/>
                  </a:cubicBezTo>
                  <a:cubicBezTo>
                    <a:pt x="810" y="1042"/>
                    <a:pt x="1043" y="809"/>
                    <a:pt x="1043" y="521"/>
                  </a:cubicBezTo>
                  <a:cubicBezTo>
                    <a:pt x="1043" y="233"/>
                    <a:pt x="810"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4"/>
        <p:cNvGrpSpPr/>
        <p:nvPr/>
      </p:nvGrpSpPr>
      <p:grpSpPr>
        <a:xfrm>
          <a:off x="0" y="0"/>
          <a:ext cx="0" cy="0"/>
          <a:chOff x="0" y="0"/>
          <a:chExt cx="0" cy="0"/>
        </a:xfrm>
      </p:grpSpPr>
      <p:pic>
        <p:nvPicPr>
          <p:cNvPr id="155" name="Google Shape;155;p4"/>
          <p:cNvPicPr preferRelativeResize="0"/>
          <p:nvPr/>
        </p:nvPicPr>
        <p:blipFill>
          <a:blip r:embed="rId2">
            <a:alphaModFix amt="79000"/>
          </a:blip>
          <a:stretch>
            <a:fillRect/>
          </a:stretch>
        </p:blipFill>
        <p:spPr>
          <a:xfrm rot="10800000" flipH="1">
            <a:off x="0" y="0"/>
            <a:ext cx="9144000" cy="5143500"/>
          </a:xfrm>
          <a:prstGeom prst="rect">
            <a:avLst/>
          </a:prstGeom>
          <a:noFill/>
          <a:ln>
            <a:noFill/>
          </a:ln>
        </p:spPr>
      </p:pic>
      <p:sp>
        <p:nvSpPr>
          <p:cNvPr id="156" name="Google Shape;15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57" name="Google Shape;157;p4"/>
          <p:cNvSpPr txBox="1">
            <a:spLocks noGrp="1"/>
          </p:cNvSpPr>
          <p:nvPr>
            <p:ph type="body" idx="1"/>
          </p:nvPr>
        </p:nvSpPr>
        <p:spPr>
          <a:xfrm>
            <a:off x="720000" y="1139550"/>
            <a:ext cx="7704000" cy="458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158" name="Google Shape;158;p4"/>
          <p:cNvGrpSpPr/>
          <p:nvPr/>
        </p:nvGrpSpPr>
        <p:grpSpPr>
          <a:xfrm>
            <a:off x="107100" y="539500"/>
            <a:ext cx="8594875" cy="4492900"/>
            <a:chOff x="107100" y="539500"/>
            <a:chExt cx="8594875" cy="4492900"/>
          </a:xfrm>
        </p:grpSpPr>
        <p:grpSp>
          <p:nvGrpSpPr>
            <p:cNvPr id="159" name="Google Shape;159;p4"/>
            <p:cNvGrpSpPr/>
            <p:nvPr/>
          </p:nvGrpSpPr>
          <p:grpSpPr>
            <a:xfrm>
              <a:off x="107100" y="3704901"/>
              <a:ext cx="612900" cy="1327499"/>
              <a:chOff x="107100" y="3704901"/>
              <a:chExt cx="612900" cy="1327499"/>
            </a:xfrm>
          </p:grpSpPr>
          <p:sp>
            <p:nvSpPr>
              <p:cNvPr id="160" name="Google Shape;160;p4"/>
              <p:cNvSpPr/>
              <p:nvPr/>
            </p:nvSpPr>
            <p:spPr>
              <a:xfrm>
                <a:off x="385525" y="3704901"/>
                <a:ext cx="271201" cy="723536"/>
              </a:xfrm>
              <a:custGeom>
                <a:avLst/>
                <a:gdLst/>
                <a:ahLst/>
                <a:cxnLst/>
                <a:rect l="l" t="t" r="r" b="b"/>
                <a:pathLst>
                  <a:path w="2562" h="6835" extrusionOk="0">
                    <a:moveTo>
                      <a:pt x="2344" y="1"/>
                    </a:moveTo>
                    <a:cubicBezTo>
                      <a:pt x="2293" y="1"/>
                      <a:pt x="2242" y="20"/>
                      <a:pt x="2204" y="58"/>
                    </a:cubicBezTo>
                    <a:lnTo>
                      <a:pt x="58" y="2205"/>
                    </a:lnTo>
                    <a:cubicBezTo>
                      <a:pt x="21" y="2242"/>
                      <a:pt x="0" y="2292"/>
                      <a:pt x="0" y="2345"/>
                    </a:cubicBezTo>
                    <a:lnTo>
                      <a:pt x="0" y="6636"/>
                    </a:lnTo>
                    <a:cubicBezTo>
                      <a:pt x="0" y="6746"/>
                      <a:pt x="89" y="6835"/>
                      <a:pt x="198" y="6835"/>
                    </a:cubicBezTo>
                    <a:cubicBezTo>
                      <a:pt x="308" y="6835"/>
                      <a:pt x="395" y="6746"/>
                      <a:pt x="395" y="6636"/>
                    </a:cubicBezTo>
                    <a:lnTo>
                      <a:pt x="395" y="2426"/>
                    </a:lnTo>
                    <a:lnTo>
                      <a:pt x="2484" y="339"/>
                    </a:lnTo>
                    <a:cubicBezTo>
                      <a:pt x="2561" y="262"/>
                      <a:pt x="2561" y="135"/>
                      <a:pt x="2484" y="58"/>
                    </a:cubicBezTo>
                    <a:cubicBezTo>
                      <a:pt x="2445" y="20"/>
                      <a:pt x="2394" y="1"/>
                      <a:pt x="2344" y="1"/>
                    </a:cubicBezTo>
                    <a:close/>
                  </a:path>
                </a:pathLst>
              </a:cu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250291" y="4562988"/>
                <a:ext cx="326400" cy="326400"/>
              </a:xfrm>
              <a:prstGeom prst="ellipse">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107100" y="4419800"/>
                <a:ext cx="612900" cy="6126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rot="5400000">
              <a:off x="7894175" y="1076100"/>
              <a:ext cx="1344400" cy="271200"/>
              <a:chOff x="3686625" y="4603950"/>
              <a:chExt cx="1344400" cy="271200"/>
            </a:xfrm>
          </p:grpSpPr>
          <p:sp>
            <p:nvSpPr>
              <p:cNvPr id="164" name="Google Shape;164;p4"/>
              <p:cNvSpPr/>
              <p:nvPr/>
            </p:nvSpPr>
            <p:spPr>
              <a:xfrm rot="-5400000">
                <a:off x="36389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5400000">
                <a:off x="39310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5400000">
                <a:off x="42232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rot="-5400000">
                <a:off x="45153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rot="-5400000">
                <a:off x="48075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4"/>
            <p:cNvSpPr/>
            <p:nvPr/>
          </p:nvSpPr>
          <p:spPr>
            <a:xfrm rot="5400000">
              <a:off x="8226025" y="2782025"/>
              <a:ext cx="6807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4"/>
          <p:cNvGrpSpPr/>
          <p:nvPr/>
        </p:nvGrpSpPr>
        <p:grpSpPr>
          <a:xfrm>
            <a:off x="107271" y="-51901"/>
            <a:ext cx="8958929" cy="5195381"/>
            <a:chOff x="107271" y="-51901"/>
            <a:chExt cx="8958929" cy="5195381"/>
          </a:xfrm>
        </p:grpSpPr>
        <p:grpSp>
          <p:nvGrpSpPr>
            <p:cNvPr id="171" name="Google Shape;171;p4"/>
            <p:cNvGrpSpPr/>
            <p:nvPr/>
          </p:nvGrpSpPr>
          <p:grpSpPr>
            <a:xfrm>
              <a:off x="8555518" y="-51901"/>
              <a:ext cx="510681" cy="1614501"/>
              <a:chOff x="8555518" y="-51901"/>
              <a:chExt cx="510681" cy="1614501"/>
            </a:xfrm>
          </p:grpSpPr>
          <p:sp>
            <p:nvSpPr>
              <p:cNvPr id="172" name="Google Shape;172;p4"/>
              <p:cNvSpPr/>
              <p:nvPr/>
            </p:nvSpPr>
            <p:spPr>
              <a:xfrm rot="5400000">
                <a:off x="8470563" y="373037"/>
                <a:ext cx="1020574" cy="170698"/>
              </a:xfrm>
              <a:custGeom>
                <a:avLst/>
                <a:gdLst/>
                <a:ahLst/>
                <a:cxnLst/>
                <a:rect l="l" t="t" r="r" b="b"/>
                <a:pathLst>
                  <a:path w="16657" h="2786" extrusionOk="0">
                    <a:moveTo>
                      <a:pt x="154" y="0"/>
                    </a:moveTo>
                    <a:cubicBezTo>
                      <a:pt x="69" y="0"/>
                      <a:pt x="0" y="69"/>
                      <a:pt x="0" y="154"/>
                    </a:cubicBezTo>
                    <a:cubicBezTo>
                      <a:pt x="0" y="239"/>
                      <a:pt x="69" y="308"/>
                      <a:pt x="154" y="308"/>
                    </a:cubicBezTo>
                    <a:lnTo>
                      <a:pt x="5453" y="308"/>
                    </a:lnTo>
                    <a:lnTo>
                      <a:pt x="7886" y="2740"/>
                    </a:lnTo>
                    <a:cubicBezTo>
                      <a:pt x="7916" y="2769"/>
                      <a:pt x="7955" y="2785"/>
                      <a:pt x="7995" y="2785"/>
                    </a:cubicBezTo>
                    <a:lnTo>
                      <a:pt x="16503" y="2785"/>
                    </a:lnTo>
                    <a:cubicBezTo>
                      <a:pt x="16588" y="2785"/>
                      <a:pt x="16657" y="2717"/>
                      <a:pt x="16657" y="2632"/>
                    </a:cubicBezTo>
                    <a:cubicBezTo>
                      <a:pt x="16657" y="2547"/>
                      <a:pt x="16588" y="2478"/>
                      <a:pt x="16503" y="2478"/>
                    </a:cubicBezTo>
                    <a:lnTo>
                      <a:pt x="8059" y="2478"/>
                    </a:lnTo>
                    <a:lnTo>
                      <a:pt x="5626" y="45"/>
                    </a:lnTo>
                    <a:cubicBezTo>
                      <a:pt x="5598" y="16"/>
                      <a:pt x="5557" y="0"/>
                      <a:pt x="5517"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rot="5400000">
                <a:off x="7989565" y="577158"/>
                <a:ext cx="1499216" cy="241097"/>
              </a:xfrm>
              <a:custGeom>
                <a:avLst/>
                <a:gdLst/>
                <a:ahLst/>
                <a:cxnLst/>
                <a:rect l="l" t="t" r="r" b="b"/>
                <a:pathLst>
                  <a:path w="24469" h="3935" extrusionOk="0">
                    <a:moveTo>
                      <a:pt x="20637" y="1"/>
                    </a:moveTo>
                    <a:cubicBezTo>
                      <a:pt x="20596" y="1"/>
                      <a:pt x="20557" y="17"/>
                      <a:pt x="20529" y="47"/>
                    </a:cubicBezTo>
                    <a:lnTo>
                      <a:pt x="16947" y="3627"/>
                    </a:lnTo>
                    <a:lnTo>
                      <a:pt x="6092" y="3627"/>
                    </a:lnTo>
                    <a:lnTo>
                      <a:pt x="4400" y="1936"/>
                    </a:lnTo>
                    <a:cubicBezTo>
                      <a:pt x="4372" y="1907"/>
                      <a:pt x="4332" y="1891"/>
                      <a:pt x="4291" y="1891"/>
                    </a:cubicBezTo>
                    <a:lnTo>
                      <a:pt x="154" y="1891"/>
                    </a:lnTo>
                    <a:cubicBezTo>
                      <a:pt x="69" y="1891"/>
                      <a:pt x="0" y="1959"/>
                      <a:pt x="0" y="2045"/>
                    </a:cubicBezTo>
                    <a:cubicBezTo>
                      <a:pt x="0" y="2130"/>
                      <a:pt x="69" y="2198"/>
                      <a:pt x="154" y="2198"/>
                    </a:cubicBezTo>
                    <a:lnTo>
                      <a:pt x="4227" y="2198"/>
                    </a:lnTo>
                    <a:lnTo>
                      <a:pt x="5919" y="3890"/>
                    </a:lnTo>
                    <a:cubicBezTo>
                      <a:pt x="5949" y="3918"/>
                      <a:pt x="5988" y="3935"/>
                      <a:pt x="6028" y="3935"/>
                    </a:cubicBezTo>
                    <a:lnTo>
                      <a:pt x="17010" y="3935"/>
                    </a:lnTo>
                    <a:cubicBezTo>
                      <a:pt x="17051" y="3935"/>
                      <a:pt x="17090" y="3918"/>
                      <a:pt x="17119" y="3890"/>
                    </a:cubicBezTo>
                    <a:lnTo>
                      <a:pt x="20701" y="308"/>
                    </a:lnTo>
                    <a:lnTo>
                      <a:pt x="24315" y="308"/>
                    </a:lnTo>
                    <a:cubicBezTo>
                      <a:pt x="24400" y="308"/>
                      <a:pt x="24469" y="239"/>
                      <a:pt x="24469" y="154"/>
                    </a:cubicBezTo>
                    <a:cubicBezTo>
                      <a:pt x="24469" y="70"/>
                      <a:pt x="24400" y="1"/>
                      <a:pt x="24315"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5400000">
                <a:off x="8856964" y="387949"/>
                <a:ext cx="95949" cy="95949"/>
              </a:xfrm>
              <a:custGeom>
                <a:avLst/>
                <a:gdLst/>
                <a:ahLst/>
                <a:cxnLst/>
                <a:rect l="l" t="t" r="r" b="b"/>
                <a:pathLst>
                  <a:path w="1566" h="1566" extrusionOk="0">
                    <a:moveTo>
                      <a:pt x="783" y="0"/>
                    </a:moveTo>
                    <a:cubicBezTo>
                      <a:pt x="350" y="0"/>
                      <a:pt x="0" y="350"/>
                      <a:pt x="0" y="783"/>
                    </a:cubicBezTo>
                    <a:cubicBezTo>
                      <a:pt x="0" y="1215"/>
                      <a:pt x="350" y="1565"/>
                      <a:pt x="783" y="1565"/>
                    </a:cubicBezTo>
                    <a:cubicBezTo>
                      <a:pt x="1216" y="1565"/>
                      <a:pt x="1566" y="1215"/>
                      <a:pt x="1566" y="783"/>
                    </a:cubicBezTo>
                    <a:cubicBezTo>
                      <a:pt x="1566" y="350"/>
                      <a:pt x="1216"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5400000">
                <a:off x="8764659" y="295647"/>
                <a:ext cx="280555" cy="280617"/>
              </a:xfrm>
              <a:custGeom>
                <a:avLst/>
                <a:gdLst/>
                <a:ahLst/>
                <a:cxnLst/>
                <a:rect l="l" t="t" r="r" b="b"/>
                <a:pathLst>
                  <a:path w="4579" h="4580" extrusionOk="0">
                    <a:moveTo>
                      <a:pt x="2289" y="155"/>
                    </a:moveTo>
                    <a:cubicBezTo>
                      <a:pt x="3466" y="155"/>
                      <a:pt x="4425" y="1112"/>
                      <a:pt x="4425" y="2290"/>
                    </a:cubicBezTo>
                    <a:cubicBezTo>
                      <a:pt x="4425" y="3467"/>
                      <a:pt x="3466" y="4426"/>
                      <a:pt x="2289" y="4426"/>
                    </a:cubicBezTo>
                    <a:cubicBezTo>
                      <a:pt x="1112" y="4426"/>
                      <a:pt x="154" y="3467"/>
                      <a:pt x="154" y="2290"/>
                    </a:cubicBezTo>
                    <a:cubicBezTo>
                      <a:pt x="154" y="1112"/>
                      <a:pt x="1112" y="155"/>
                      <a:pt x="2289" y="155"/>
                    </a:cubicBezTo>
                    <a:close/>
                    <a:moveTo>
                      <a:pt x="2289" y="1"/>
                    </a:moveTo>
                    <a:cubicBezTo>
                      <a:pt x="1026" y="1"/>
                      <a:pt x="0" y="1028"/>
                      <a:pt x="0" y="2290"/>
                    </a:cubicBezTo>
                    <a:cubicBezTo>
                      <a:pt x="0" y="3552"/>
                      <a:pt x="1026" y="4580"/>
                      <a:pt x="2289" y="4580"/>
                    </a:cubicBezTo>
                    <a:cubicBezTo>
                      <a:pt x="3552" y="4580"/>
                      <a:pt x="4579" y="3552"/>
                      <a:pt x="4579" y="2290"/>
                    </a:cubicBezTo>
                    <a:cubicBezTo>
                      <a:pt x="4579" y="1028"/>
                      <a:pt x="3552" y="1"/>
                      <a:pt x="2289"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5400000">
                <a:off x="8802250" y="1171640"/>
                <a:ext cx="96010" cy="96010"/>
              </a:xfrm>
              <a:custGeom>
                <a:avLst/>
                <a:gdLst/>
                <a:ahLst/>
                <a:cxnLst/>
                <a:rect l="l" t="t" r="r" b="b"/>
                <a:pathLst>
                  <a:path w="1567" h="1567" extrusionOk="0">
                    <a:moveTo>
                      <a:pt x="784" y="1"/>
                    </a:moveTo>
                    <a:cubicBezTo>
                      <a:pt x="352" y="1"/>
                      <a:pt x="1" y="352"/>
                      <a:pt x="1" y="783"/>
                    </a:cubicBezTo>
                    <a:cubicBezTo>
                      <a:pt x="1" y="1216"/>
                      <a:pt x="352" y="1567"/>
                      <a:pt x="784" y="1567"/>
                    </a:cubicBezTo>
                    <a:cubicBezTo>
                      <a:pt x="1216" y="1567"/>
                      <a:pt x="1567" y="1216"/>
                      <a:pt x="1567" y="783"/>
                    </a:cubicBezTo>
                    <a:cubicBezTo>
                      <a:pt x="1567" y="352"/>
                      <a:pt x="1216"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5400000">
                <a:off x="8709915" y="1079369"/>
                <a:ext cx="280617" cy="280617"/>
              </a:xfrm>
              <a:custGeom>
                <a:avLst/>
                <a:gdLst/>
                <a:ahLst/>
                <a:cxnLst/>
                <a:rect l="l" t="t" r="r" b="b"/>
                <a:pathLst>
                  <a:path w="4580" h="4580" extrusionOk="0">
                    <a:moveTo>
                      <a:pt x="2290" y="154"/>
                    </a:moveTo>
                    <a:cubicBezTo>
                      <a:pt x="3468" y="154"/>
                      <a:pt x="4425" y="1112"/>
                      <a:pt x="4425" y="2289"/>
                    </a:cubicBezTo>
                    <a:cubicBezTo>
                      <a:pt x="4425" y="3468"/>
                      <a:pt x="3468" y="4425"/>
                      <a:pt x="2290" y="4425"/>
                    </a:cubicBezTo>
                    <a:cubicBezTo>
                      <a:pt x="1113" y="4425"/>
                      <a:pt x="154" y="3468"/>
                      <a:pt x="154" y="2289"/>
                    </a:cubicBezTo>
                    <a:cubicBezTo>
                      <a:pt x="154" y="1112"/>
                      <a:pt x="1113" y="154"/>
                      <a:pt x="2290" y="154"/>
                    </a:cubicBezTo>
                    <a:close/>
                    <a:moveTo>
                      <a:pt x="2290" y="1"/>
                    </a:moveTo>
                    <a:cubicBezTo>
                      <a:pt x="1028" y="1"/>
                      <a:pt x="0" y="1028"/>
                      <a:pt x="0" y="2289"/>
                    </a:cubicBezTo>
                    <a:cubicBezTo>
                      <a:pt x="0" y="3552"/>
                      <a:pt x="1028" y="4579"/>
                      <a:pt x="2290" y="4579"/>
                    </a:cubicBezTo>
                    <a:cubicBezTo>
                      <a:pt x="3553" y="4579"/>
                      <a:pt x="4579" y="3552"/>
                      <a:pt x="4579" y="2289"/>
                    </a:cubicBezTo>
                    <a:cubicBezTo>
                      <a:pt x="4579" y="1028"/>
                      <a:pt x="3552" y="1"/>
                      <a:pt x="2290"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5400000">
                <a:off x="8555518" y="748211"/>
                <a:ext cx="145087" cy="145087"/>
              </a:xfrm>
              <a:custGeom>
                <a:avLst/>
                <a:gdLst/>
                <a:ahLst/>
                <a:cxnLst/>
                <a:rect l="l" t="t" r="r" b="b"/>
                <a:pathLst>
                  <a:path w="2368" h="2368" extrusionOk="0">
                    <a:moveTo>
                      <a:pt x="1184" y="154"/>
                    </a:moveTo>
                    <a:cubicBezTo>
                      <a:pt x="1751" y="154"/>
                      <a:pt x="2214" y="617"/>
                      <a:pt x="2214" y="1184"/>
                    </a:cubicBezTo>
                    <a:cubicBezTo>
                      <a:pt x="2214" y="1752"/>
                      <a:pt x="1751" y="2214"/>
                      <a:pt x="1184" y="2214"/>
                    </a:cubicBezTo>
                    <a:cubicBezTo>
                      <a:pt x="616" y="2214"/>
                      <a:pt x="155" y="1752"/>
                      <a:pt x="155" y="1184"/>
                    </a:cubicBezTo>
                    <a:cubicBezTo>
                      <a:pt x="155" y="617"/>
                      <a:pt x="616" y="154"/>
                      <a:pt x="1184" y="154"/>
                    </a:cubicBezTo>
                    <a:close/>
                    <a:moveTo>
                      <a:pt x="1184" y="1"/>
                    </a:moveTo>
                    <a:cubicBezTo>
                      <a:pt x="531" y="1"/>
                      <a:pt x="1" y="532"/>
                      <a:pt x="1" y="1184"/>
                    </a:cubicBezTo>
                    <a:cubicBezTo>
                      <a:pt x="1" y="1837"/>
                      <a:pt x="531" y="2368"/>
                      <a:pt x="1184" y="2368"/>
                    </a:cubicBezTo>
                    <a:cubicBezTo>
                      <a:pt x="1836" y="2368"/>
                      <a:pt x="2367" y="1837"/>
                      <a:pt x="2367" y="1184"/>
                    </a:cubicBezTo>
                    <a:cubicBezTo>
                      <a:pt x="2367" y="532"/>
                      <a:pt x="1836" y="1"/>
                      <a:pt x="1184"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5400000">
                <a:off x="8829085" y="883431"/>
                <a:ext cx="151643" cy="151643"/>
              </a:xfrm>
              <a:custGeom>
                <a:avLst/>
                <a:gdLst/>
                <a:ahLst/>
                <a:cxnLst/>
                <a:rect l="l" t="t" r="r" b="b"/>
                <a:pathLst>
                  <a:path w="2475" h="2475" extrusionOk="0">
                    <a:moveTo>
                      <a:pt x="1237" y="0"/>
                    </a:moveTo>
                    <a:cubicBezTo>
                      <a:pt x="554" y="0"/>
                      <a:pt x="1" y="553"/>
                      <a:pt x="1" y="1237"/>
                    </a:cubicBezTo>
                    <a:cubicBezTo>
                      <a:pt x="1" y="1920"/>
                      <a:pt x="554" y="2474"/>
                      <a:pt x="1237" y="2474"/>
                    </a:cubicBezTo>
                    <a:cubicBezTo>
                      <a:pt x="1922" y="2474"/>
                      <a:pt x="2475" y="1920"/>
                      <a:pt x="2475" y="1237"/>
                    </a:cubicBezTo>
                    <a:cubicBezTo>
                      <a:pt x="2475" y="553"/>
                      <a:pt x="1922" y="0"/>
                      <a:pt x="1237" y="0"/>
                    </a:cubicBezTo>
                    <a:close/>
                  </a:path>
                </a:pathLst>
              </a:custGeom>
              <a:solidFill>
                <a:schemeClr val="dk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5400000">
                <a:off x="8873016" y="927300"/>
                <a:ext cx="63843" cy="63966"/>
              </a:xfrm>
              <a:custGeom>
                <a:avLst/>
                <a:gdLst/>
                <a:ahLst/>
                <a:cxnLst/>
                <a:rect l="l" t="t" r="r" b="b"/>
                <a:pathLst>
                  <a:path w="1042" h="1044" extrusionOk="0">
                    <a:moveTo>
                      <a:pt x="520" y="0"/>
                    </a:moveTo>
                    <a:cubicBezTo>
                      <a:pt x="233" y="0"/>
                      <a:pt x="0" y="234"/>
                      <a:pt x="0" y="522"/>
                    </a:cubicBezTo>
                    <a:cubicBezTo>
                      <a:pt x="0" y="810"/>
                      <a:pt x="233" y="1043"/>
                      <a:pt x="520" y="1043"/>
                    </a:cubicBezTo>
                    <a:cubicBezTo>
                      <a:pt x="809" y="1043"/>
                      <a:pt x="1042" y="810"/>
                      <a:pt x="1042" y="522"/>
                    </a:cubicBezTo>
                    <a:cubicBezTo>
                      <a:pt x="1042" y="234"/>
                      <a:pt x="809" y="0"/>
                      <a:pt x="5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rot="5400000">
                <a:off x="8774433" y="1410957"/>
                <a:ext cx="151643" cy="151643"/>
              </a:xfrm>
              <a:custGeom>
                <a:avLst/>
                <a:gdLst/>
                <a:ahLst/>
                <a:cxnLst/>
                <a:rect l="l" t="t" r="r" b="b"/>
                <a:pathLst>
                  <a:path w="2475" h="2475" extrusionOk="0">
                    <a:moveTo>
                      <a:pt x="1238" y="1"/>
                    </a:moveTo>
                    <a:cubicBezTo>
                      <a:pt x="555" y="1"/>
                      <a:pt x="0" y="554"/>
                      <a:pt x="0" y="1237"/>
                    </a:cubicBezTo>
                    <a:cubicBezTo>
                      <a:pt x="0" y="1921"/>
                      <a:pt x="555" y="2475"/>
                      <a:pt x="1238" y="2475"/>
                    </a:cubicBezTo>
                    <a:cubicBezTo>
                      <a:pt x="1922" y="2475"/>
                      <a:pt x="2475" y="1921"/>
                      <a:pt x="2475" y="1237"/>
                    </a:cubicBezTo>
                    <a:cubicBezTo>
                      <a:pt x="2475" y="554"/>
                      <a:pt x="1922" y="1"/>
                      <a:pt x="1238" y="1"/>
                    </a:cubicBezTo>
                    <a:close/>
                  </a:path>
                </a:pathLst>
              </a:custGeom>
              <a:solidFill>
                <a:schemeClr val="dk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5400000">
                <a:off x="8818272" y="1454856"/>
                <a:ext cx="63905" cy="63843"/>
              </a:xfrm>
              <a:custGeom>
                <a:avLst/>
                <a:gdLst/>
                <a:ahLst/>
                <a:cxnLst/>
                <a:rect l="l" t="t" r="r" b="b"/>
                <a:pathLst>
                  <a:path w="1043" h="1042" extrusionOk="0">
                    <a:moveTo>
                      <a:pt x="522" y="0"/>
                    </a:moveTo>
                    <a:cubicBezTo>
                      <a:pt x="234" y="0"/>
                      <a:pt x="1" y="233"/>
                      <a:pt x="1" y="520"/>
                    </a:cubicBezTo>
                    <a:cubicBezTo>
                      <a:pt x="1" y="809"/>
                      <a:pt x="234" y="1042"/>
                      <a:pt x="522" y="1042"/>
                    </a:cubicBezTo>
                    <a:cubicBezTo>
                      <a:pt x="809" y="1042"/>
                      <a:pt x="1042" y="809"/>
                      <a:pt x="1042" y="520"/>
                    </a:cubicBezTo>
                    <a:cubicBezTo>
                      <a:pt x="1042" y="233"/>
                      <a:pt x="809" y="0"/>
                      <a:pt x="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4"/>
            <p:cNvGrpSpPr/>
            <p:nvPr/>
          </p:nvGrpSpPr>
          <p:grpSpPr>
            <a:xfrm>
              <a:off x="107271" y="3767598"/>
              <a:ext cx="419518" cy="1375882"/>
              <a:chOff x="107271" y="3767598"/>
              <a:chExt cx="419518" cy="1375882"/>
            </a:xfrm>
          </p:grpSpPr>
          <p:sp>
            <p:nvSpPr>
              <p:cNvPr id="184" name="Google Shape;184;p4"/>
              <p:cNvSpPr/>
              <p:nvPr/>
            </p:nvSpPr>
            <p:spPr>
              <a:xfrm>
                <a:off x="326305" y="4019527"/>
                <a:ext cx="200484" cy="1123953"/>
              </a:xfrm>
              <a:custGeom>
                <a:avLst/>
                <a:gdLst/>
                <a:ahLst/>
                <a:cxnLst/>
                <a:rect l="l" t="t" r="r" b="b"/>
                <a:pathLst>
                  <a:path w="3644" h="20429" extrusionOk="0">
                    <a:moveTo>
                      <a:pt x="2406" y="1"/>
                    </a:moveTo>
                    <a:cubicBezTo>
                      <a:pt x="1723" y="1"/>
                      <a:pt x="1169" y="555"/>
                      <a:pt x="1169" y="1238"/>
                    </a:cubicBezTo>
                    <a:cubicBezTo>
                      <a:pt x="1169" y="1525"/>
                      <a:pt x="1270" y="1785"/>
                      <a:pt x="1434" y="1994"/>
                    </a:cubicBezTo>
                    <a:lnTo>
                      <a:pt x="46" y="3382"/>
                    </a:lnTo>
                    <a:cubicBezTo>
                      <a:pt x="17" y="3410"/>
                      <a:pt x="1" y="3449"/>
                      <a:pt x="1" y="3491"/>
                    </a:cubicBezTo>
                    <a:lnTo>
                      <a:pt x="1" y="13384"/>
                    </a:lnTo>
                    <a:cubicBezTo>
                      <a:pt x="1" y="13424"/>
                      <a:pt x="17" y="13463"/>
                      <a:pt x="46" y="13493"/>
                    </a:cubicBezTo>
                    <a:lnTo>
                      <a:pt x="2189" y="15636"/>
                    </a:lnTo>
                    <a:lnTo>
                      <a:pt x="2189" y="20275"/>
                    </a:lnTo>
                    <a:cubicBezTo>
                      <a:pt x="2189" y="20359"/>
                      <a:pt x="2258" y="20429"/>
                      <a:pt x="2343" y="20429"/>
                    </a:cubicBezTo>
                    <a:cubicBezTo>
                      <a:pt x="2428" y="20429"/>
                      <a:pt x="2496" y="20359"/>
                      <a:pt x="2496" y="20275"/>
                    </a:cubicBezTo>
                    <a:lnTo>
                      <a:pt x="2496" y="15572"/>
                    </a:lnTo>
                    <a:cubicBezTo>
                      <a:pt x="2496" y="15531"/>
                      <a:pt x="2480" y="15492"/>
                      <a:pt x="2451" y="15464"/>
                    </a:cubicBezTo>
                    <a:lnTo>
                      <a:pt x="308" y="13320"/>
                    </a:lnTo>
                    <a:lnTo>
                      <a:pt x="308" y="3554"/>
                    </a:lnTo>
                    <a:lnTo>
                      <a:pt x="1650" y="2211"/>
                    </a:lnTo>
                    <a:lnTo>
                      <a:pt x="1651" y="2211"/>
                    </a:lnTo>
                    <a:cubicBezTo>
                      <a:pt x="1860" y="2375"/>
                      <a:pt x="2120" y="2476"/>
                      <a:pt x="2406" y="2476"/>
                    </a:cubicBezTo>
                    <a:cubicBezTo>
                      <a:pt x="3090" y="2476"/>
                      <a:pt x="3643" y="1922"/>
                      <a:pt x="3643" y="1238"/>
                    </a:cubicBezTo>
                    <a:cubicBezTo>
                      <a:pt x="3643" y="555"/>
                      <a:pt x="3090" y="1"/>
                      <a:pt x="2406"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430016" y="4058976"/>
                <a:ext cx="57383" cy="57383"/>
              </a:xfrm>
              <a:custGeom>
                <a:avLst/>
                <a:gdLst/>
                <a:ahLst/>
                <a:cxnLst/>
                <a:rect l="l" t="t" r="r" b="b"/>
                <a:pathLst>
                  <a:path w="1043" h="1043" extrusionOk="0">
                    <a:moveTo>
                      <a:pt x="521" y="0"/>
                    </a:moveTo>
                    <a:cubicBezTo>
                      <a:pt x="233" y="0"/>
                      <a:pt x="0" y="234"/>
                      <a:pt x="0" y="521"/>
                    </a:cubicBezTo>
                    <a:cubicBezTo>
                      <a:pt x="0" y="809"/>
                      <a:pt x="233" y="1043"/>
                      <a:pt x="521" y="1043"/>
                    </a:cubicBezTo>
                    <a:cubicBezTo>
                      <a:pt x="809" y="1043"/>
                      <a:pt x="1043" y="809"/>
                      <a:pt x="1043" y="521"/>
                    </a:cubicBezTo>
                    <a:cubicBezTo>
                      <a:pt x="1043" y="234"/>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154150" y="4343260"/>
                <a:ext cx="147227" cy="800175"/>
              </a:xfrm>
              <a:custGeom>
                <a:avLst/>
                <a:gdLst/>
                <a:ahLst/>
                <a:cxnLst/>
                <a:rect l="l" t="t" r="r" b="b"/>
                <a:pathLst>
                  <a:path w="2676" h="14544" extrusionOk="0">
                    <a:moveTo>
                      <a:pt x="1438" y="0"/>
                    </a:moveTo>
                    <a:cubicBezTo>
                      <a:pt x="755" y="0"/>
                      <a:pt x="200" y="555"/>
                      <a:pt x="200" y="1238"/>
                    </a:cubicBezTo>
                    <a:cubicBezTo>
                      <a:pt x="200" y="1525"/>
                      <a:pt x="302" y="1786"/>
                      <a:pt x="466" y="1996"/>
                    </a:cubicBezTo>
                    <a:lnTo>
                      <a:pt x="45" y="2417"/>
                    </a:lnTo>
                    <a:cubicBezTo>
                      <a:pt x="17" y="2445"/>
                      <a:pt x="1" y="2484"/>
                      <a:pt x="1" y="2526"/>
                    </a:cubicBezTo>
                    <a:lnTo>
                      <a:pt x="1" y="8856"/>
                    </a:lnTo>
                    <a:cubicBezTo>
                      <a:pt x="1" y="8896"/>
                      <a:pt x="17" y="8935"/>
                      <a:pt x="45" y="8965"/>
                    </a:cubicBezTo>
                    <a:lnTo>
                      <a:pt x="1990" y="10908"/>
                    </a:lnTo>
                    <a:lnTo>
                      <a:pt x="1990" y="14390"/>
                    </a:lnTo>
                    <a:cubicBezTo>
                      <a:pt x="1990" y="14475"/>
                      <a:pt x="2059" y="14544"/>
                      <a:pt x="2144" y="14544"/>
                    </a:cubicBezTo>
                    <a:cubicBezTo>
                      <a:pt x="2229" y="14544"/>
                      <a:pt x="2297" y="14475"/>
                      <a:pt x="2297" y="14390"/>
                    </a:cubicBezTo>
                    <a:lnTo>
                      <a:pt x="2297" y="10846"/>
                    </a:lnTo>
                    <a:cubicBezTo>
                      <a:pt x="2297" y="10804"/>
                      <a:pt x="2281" y="10765"/>
                      <a:pt x="2253" y="10737"/>
                    </a:cubicBezTo>
                    <a:lnTo>
                      <a:pt x="308" y="8792"/>
                    </a:lnTo>
                    <a:lnTo>
                      <a:pt x="308" y="2589"/>
                    </a:lnTo>
                    <a:lnTo>
                      <a:pt x="684" y="2213"/>
                    </a:lnTo>
                    <a:lnTo>
                      <a:pt x="685" y="2213"/>
                    </a:lnTo>
                    <a:cubicBezTo>
                      <a:pt x="894" y="2375"/>
                      <a:pt x="1153" y="2475"/>
                      <a:pt x="1438" y="2475"/>
                    </a:cubicBezTo>
                    <a:cubicBezTo>
                      <a:pt x="2121" y="2475"/>
                      <a:pt x="2676" y="1921"/>
                      <a:pt x="2676" y="1238"/>
                    </a:cubicBezTo>
                    <a:cubicBezTo>
                      <a:pt x="2676" y="555"/>
                      <a:pt x="2121" y="0"/>
                      <a:pt x="1438"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204547" y="4382654"/>
                <a:ext cx="57438" cy="57438"/>
              </a:xfrm>
              <a:custGeom>
                <a:avLst/>
                <a:gdLst/>
                <a:ahLst/>
                <a:cxnLst/>
                <a:rect l="l" t="t" r="r" b="b"/>
                <a:pathLst>
                  <a:path w="1044" h="1044" extrusionOk="0">
                    <a:moveTo>
                      <a:pt x="522" y="1"/>
                    </a:moveTo>
                    <a:cubicBezTo>
                      <a:pt x="235" y="1"/>
                      <a:pt x="1" y="234"/>
                      <a:pt x="1" y="522"/>
                    </a:cubicBezTo>
                    <a:cubicBezTo>
                      <a:pt x="1" y="809"/>
                      <a:pt x="235" y="1044"/>
                      <a:pt x="522" y="1044"/>
                    </a:cubicBezTo>
                    <a:cubicBezTo>
                      <a:pt x="809" y="1044"/>
                      <a:pt x="1043" y="809"/>
                      <a:pt x="1043" y="522"/>
                    </a:cubicBezTo>
                    <a:cubicBezTo>
                      <a:pt x="1043" y="234"/>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190185" y="3850456"/>
                <a:ext cx="86157" cy="86212"/>
              </a:xfrm>
              <a:custGeom>
                <a:avLst/>
                <a:gdLst/>
                <a:ahLst/>
                <a:cxnLst/>
                <a:rect l="l" t="t" r="r" b="b"/>
                <a:pathLst>
                  <a:path w="1566" h="1567" extrusionOk="0">
                    <a:moveTo>
                      <a:pt x="783" y="0"/>
                    </a:moveTo>
                    <a:cubicBezTo>
                      <a:pt x="350" y="0"/>
                      <a:pt x="0" y="351"/>
                      <a:pt x="0" y="784"/>
                    </a:cubicBezTo>
                    <a:cubicBezTo>
                      <a:pt x="0" y="1216"/>
                      <a:pt x="350" y="1567"/>
                      <a:pt x="783" y="1567"/>
                    </a:cubicBezTo>
                    <a:cubicBezTo>
                      <a:pt x="1215" y="1567"/>
                      <a:pt x="1565" y="1216"/>
                      <a:pt x="1565" y="784"/>
                    </a:cubicBezTo>
                    <a:cubicBezTo>
                      <a:pt x="1565" y="351"/>
                      <a:pt x="1215"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107271" y="3767598"/>
                <a:ext cx="251980" cy="251925"/>
              </a:xfrm>
              <a:custGeom>
                <a:avLst/>
                <a:gdLst/>
                <a:ahLst/>
                <a:cxnLst/>
                <a:rect l="l" t="t" r="r" b="b"/>
                <a:pathLst>
                  <a:path w="4580" h="4579" extrusionOk="0">
                    <a:moveTo>
                      <a:pt x="2290" y="154"/>
                    </a:moveTo>
                    <a:cubicBezTo>
                      <a:pt x="3467" y="154"/>
                      <a:pt x="4426" y="1111"/>
                      <a:pt x="4426" y="2290"/>
                    </a:cubicBezTo>
                    <a:cubicBezTo>
                      <a:pt x="4426" y="3468"/>
                      <a:pt x="3467" y="4425"/>
                      <a:pt x="2290" y="4425"/>
                    </a:cubicBezTo>
                    <a:cubicBezTo>
                      <a:pt x="1112" y="4425"/>
                      <a:pt x="155" y="3468"/>
                      <a:pt x="155" y="2290"/>
                    </a:cubicBezTo>
                    <a:cubicBezTo>
                      <a:pt x="155" y="1113"/>
                      <a:pt x="1112" y="154"/>
                      <a:pt x="2290" y="154"/>
                    </a:cubicBezTo>
                    <a:close/>
                    <a:moveTo>
                      <a:pt x="2290" y="0"/>
                    </a:moveTo>
                    <a:cubicBezTo>
                      <a:pt x="1027" y="0"/>
                      <a:pt x="1" y="1028"/>
                      <a:pt x="1" y="2290"/>
                    </a:cubicBezTo>
                    <a:cubicBezTo>
                      <a:pt x="1" y="3553"/>
                      <a:pt x="1027" y="4579"/>
                      <a:pt x="2290" y="4579"/>
                    </a:cubicBezTo>
                    <a:cubicBezTo>
                      <a:pt x="3552" y="4579"/>
                      <a:pt x="4580" y="3551"/>
                      <a:pt x="4580" y="2290"/>
                    </a:cubicBezTo>
                    <a:cubicBezTo>
                      <a:pt x="4580" y="1028"/>
                      <a:pt x="3552" y="0"/>
                      <a:pt x="2290"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0" name="Google Shape;190;p4"/>
          <p:cNvGrpSpPr/>
          <p:nvPr/>
        </p:nvGrpSpPr>
        <p:grpSpPr>
          <a:xfrm>
            <a:off x="302292" y="111137"/>
            <a:ext cx="8280548" cy="4769581"/>
            <a:chOff x="302292" y="111137"/>
            <a:chExt cx="8280548" cy="4769581"/>
          </a:xfrm>
        </p:grpSpPr>
        <p:grpSp>
          <p:nvGrpSpPr>
            <p:cNvPr id="191" name="Google Shape;191;p4"/>
            <p:cNvGrpSpPr/>
            <p:nvPr/>
          </p:nvGrpSpPr>
          <p:grpSpPr>
            <a:xfrm>
              <a:off x="551729" y="4632143"/>
              <a:ext cx="248519" cy="248575"/>
              <a:chOff x="800679" y="4236193"/>
              <a:chExt cx="248519" cy="248575"/>
            </a:xfrm>
          </p:grpSpPr>
          <p:sp>
            <p:nvSpPr>
              <p:cNvPr id="192" name="Google Shape;192;p4"/>
              <p:cNvSpPr/>
              <p:nvPr/>
            </p:nvSpPr>
            <p:spPr>
              <a:xfrm>
                <a:off x="800679" y="4236193"/>
                <a:ext cx="59694" cy="59694"/>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896413" y="4331926"/>
                <a:ext cx="59694" cy="59694"/>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989505" y="4425073"/>
                <a:ext cx="59694" cy="59694"/>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4"/>
            <p:cNvGrpSpPr/>
            <p:nvPr/>
          </p:nvGrpSpPr>
          <p:grpSpPr>
            <a:xfrm>
              <a:off x="302292" y="3519018"/>
              <a:ext cx="248519" cy="248575"/>
              <a:chOff x="800679" y="4236193"/>
              <a:chExt cx="248519" cy="248575"/>
            </a:xfrm>
          </p:grpSpPr>
          <p:sp>
            <p:nvSpPr>
              <p:cNvPr id="196" name="Google Shape;196;p4"/>
              <p:cNvSpPr/>
              <p:nvPr/>
            </p:nvSpPr>
            <p:spPr>
              <a:xfrm>
                <a:off x="800679" y="4236193"/>
                <a:ext cx="59694" cy="59694"/>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896413" y="4331926"/>
                <a:ext cx="59694" cy="59694"/>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989505" y="4425073"/>
                <a:ext cx="59694" cy="59694"/>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4"/>
            <p:cNvGrpSpPr/>
            <p:nvPr/>
          </p:nvGrpSpPr>
          <p:grpSpPr>
            <a:xfrm>
              <a:off x="8306024" y="111137"/>
              <a:ext cx="276816" cy="276814"/>
              <a:chOff x="8306024" y="111137"/>
              <a:chExt cx="276816" cy="276814"/>
            </a:xfrm>
          </p:grpSpPr>
          <p:sp>
            <p:nvSpPr>
              <p:cNvPr id="200" name="Google Shape;200;p4"/>
              <p:cNvSpPr/>
              <p:nvPr/>
            </p:nvSpPr>
            <p:spPr>
              <a:xfrm rot="5400000">
                <a:off x="8306024" y="321473"/>
                <a:ext cx="66478" cy="66478"/>
              </a:xfrm>
              <a:custGeom>
                <a:avLst/>
                <a:gdLst/>
                <a:ahLst/>
                <a:cxnLst/>
                <a:rect l="l" t="t" r="r" b="b"/>
                <a:pathLst>
                  <a:path w="1085" h="1085" extrusionOk="0">
                    <a:moveTo>
                      <a:pt x="543" y="1"/>
                    </a:moveTo>
                    <a:cubicBezTo>
                      <a:pt x="242" y="1"/>
                      <a:pt x="0" y="243"/>
                      <a:pt x="0" y="542"/>
                    </a:cubicBezTo>
                    <a:cubicBezTo>
                      <a:pt x="0" y="843"/>
                      <a:pt x="242" y="1085"/>
                      <a:pt x="543" y="1085"/>
                    </a:cubicBezTo>
                    <a:cubicBezTo>
                      <a:pt x="842" y="1085"/>
                      <a:pt x="1084" y="843"/>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4"/>
              <p:cNvGrpSpPr/>
              <p:nvPr/>
            </p:nvGrpSpPr>
            <p:grpSpPr>
              <a:xfrm>
                <a:off x="8409692" y="111137"/>
                <a:ext cx="173148" cy="173086"/>
                <a:chOff x="8409692" y="111137"/>
                <a:chExt cx="173148" cy="173086"/>
              </a:xfrm>
            </p:grpSpPr>
            <p:sp>
              <p:nvSpPr>
                <p:cNvPr id="202" name="Google Shape;202;p4"/>
                <p:cNvSpPr/>
                <p:nvPr/>
              </p:nvSpPr>
              <p:spPr>
                <a:xfrm rot="5400000">
                  <a:off x="8409692" y="217745"/>
                  <a:ext cx="66478" cy="66478"/>
                </a:xfrm>
                <a:custGeom>
                  <a:avLst/>
                  <a:gdLst/>
                  <a:ahLst/>
                  <a:cxnLst/>
                  <a:rect l="l" t="t" r="r" b="b"/>
                  <a:pathLst>
                    <a:path w="1085" h="1085" extrusionOk="0">
                      <a:moveTo>
                        <a:pt x="543" y="0"/>
                      </a:moveTo>
                      <a:cubicBezTo>
                        <a:pt x="243" y="0"/>
                        <a:pt x="0" y="242"/>
                        <a:pt x="0" y="541"/>
                      </a:cubicBezTo>
                      <a:cubicBezTo>
                        <a:pt x="0" y="842"/>
                        <a:pt x="243" y="1084"/>
                        <a:pt x="543" y="1084"/>
                      </a:cubicBezTo>
                      <a:cubicBezTo>
                        <a:pt x="842" y="1084"/>
                        <a:pt x="1084" y="842"/>
                        <a:pt x="1084" y="541"/>
                      </a:cubicBezTo>
                      <a:cubicBezTo>
                        <a:pt x="1084" y="242"/>
                        <a:pt x="842" y="0"/>
                        <a:pt x="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8516362" y="111137"/>
                  <a:ext cx="66478" cy="66478"/>
                </a:xfrm>
                <a:custGeom>
                  <a:avLst/>
                  <a:gdLst/>
                  <a:ahLst/>
                  <a:cxnLst/>
                  <a:rect l="l" t="t" r="r" b="b"/>
                  <a:pathLst>
                    <a:path w="1085" h="1085" extrusionOk="0">
                      <a:moveTo>
                        <a:pt x="543" y="1"/>
                      </a:moveTo>
                      <a:cubicBezTo>
                        <a:pt x="242" y="1"/>
                        <a:pt x="0" y="243"/>
                        <a:pt x="0" y="544"/>
                      </a:cubicBezTo>
                      <a:cubicBezTo>
                        <a:pt x="0" y="843"/>
                        <a:pt x="242" y="1085"/>
                        <a:pt x="543" y="1085"/>
                      </a:cubicBezTo>
                      <a:cubicBezTo>
                        <a:pt x="842" y="1085"/>
                        <a:pt x="1084" y="843"/>
                        <a:pt x="1084" y="544"/>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8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763"/>
        <p:cNvGrpSpPr/>
        <p:nvPr/>
      </p:nvGrpSpPr>
      <p:grpSpPr>
        <a:xfrm>
          <a:off x="0" y="0"/>
          <a:ext cx="0" cy="0"/>
          <a:chOff x="0" y="0"/>
          <a:chExt cx="0" cy="0"/>
        </a:xfrm>
      </p:grpSpPr>
      <p:pic>
        <p:nvPicPr>
          <p:cNvPr id="1764" name="Google Shape;1764;p33"/>
          <p:cNvPicPr preferRelativeResize="0"/>
          <p:nvPr/>
        </p:nvPicPr>
        <p:blipFill>
          <a:blip r:embed="rId2">
            <a:alphaModFix amt="79000"/>
          </a:blip>
          <a:stretch>
            <a:fillRect/>
          </a:stretch>
        </p:blipFill>
        <p:spPr>
          <a:xfrm rot="10800000" flipH="1">
            <a:off x="0" y="0"/>
            <a:ext cx="9144000" cy="5143500"/>
          </a:xfrm>
          <a:prstGeom prst="rect">
            <a:avLst/>
          </a:prstGeom>
          <a:noFill/>
          <a:ln>
            <a:noFill/>
          </a:ln>
        </p:spPr>
      </p:pic>
      <p:grpSp>
        <p:nvGrpSpPr>
          <p:cNvPr id="1765" name="Google Shape;1765;p33"/>
          <p:cNvGrpSpPr/>
          <p:nvPr/>
        </p:nvGrpSpPr>
        <p:grpSpPr>
          <a:xfrm flipH="1">
            <a:off x="158650" y="196831"/>
            <a:ext cx="8822200" cy="4890858"/>
            <a:chOff x="158650" y="196831"/>
            <a:chExt cx="8822200" cy="4890858"/>
          </a:xfrm>
        </p:grpSpPr>
        <p:grpSp>
          <p:nvGrpSpPr>
            <p:cNvPr id="1766" name="Google Shape;1766;p33"/>
            <p:cNvGrpSpPr/>
            <p:nvPr/>
          </p:nvGrpSpPr>
          <p:grpSpPr>
            <a:xfrm>
              <a:off x="713225" y="268300"/>
              <a:ext cx="1344400" cy="271200"/>
              <a:chOff x="3686625" y="4603950"/>
              <a:chExt cx="1344400" cy="271200"/>
            </a:xfrm>
          </p:grpSpPr>
          <p:sp>
            <p:nvSpPr>
              <p:cNvPr id="1767" name="Google Shape;1767;p33"/>
              <p:cNvSpPr/>
              <p:nvPr/>
            </p:nvSpPr>
            <p:spPr>
              <a:xfrm rot="-5400000">
                <a:off x="36389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p:cNvSpPr/>
              <p:nvPr/>
            </p:nvSpPr>
            <p:spPr>
              <a:xfrm rot="-5400000">
                <a:off x="39310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rot="-5400000">
                <a:off x="42232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rot="-5400000">
                <a:off x="45153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rot="-5400000">
                <a:off x="48075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2" name="Google Shape;1772;p33"/>
            <p:cNvGrpSpPr/>
            <p:nvPr/>
          </p:nvGrpSpPr>
          <p:grpSpPr>
            <a:xfrm rot="10800000" flipH="1">
              <a:off x="158650" y="4066400"/>
              <a:ext cx="2222493" cy="1021289"/>
              <a:chOff x="100325" y="160761"/>
              <a:chExt cx="2222493" cy="1021289"/>
            </a:xfrm>
          </p:grpSpPr>
          <p:sp>
            <p:nvSpPr>
              <p:cNvPr id="1773" name="Google Shape;1773;p33"/>
              <p:cNvSpPr/>
              <p:nvPr/>
            </p:nvSpPr>
            <p:spPr>
              <a:xfrm>
                <a:off x="243516" y="712638"/>
                <a:ext cx="326400" cy="326400"/>
              </a:xfrm>
              <a:prstGeom prst="ellipse">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100325" y="569450"/>
                <a:ext cx="612900" cy="6126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a:off x="1905818" y="160761"/>
                <a:ext cx="417000" cy="4167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rot="-5400000">
                <a:off x="1099099" y="-131715"/>
                <a:ext cx="326396" cy="1296862"/>
              </a:xfrm>
              <a:custGeom>
                <a:avLst/>
                <a:gdLst/>
                <a:ahLst/>
                <a:cxnLst/>
                <a:rect l="l" t="t" r="r" b="b"/>
                <a:pathLst>
                  <a:path w="3704" h="14717" extrusionOk="0">
                    <a:moveTo>
                      <a:pt x="218" y="1"/>
                    </a:moveTo>
                    <a:cubicBezTo>
                      <a:pt x="168" y="1"/>
                      <a:pt x="117" y="20"/>
                      <a:pt x="79" y="59"/>
                    </a:cubicBezTo>
                    <a:cubicBezTo>
                      <a:pt x="1" y="136"/>
                      <a:pt x="1" y="261"/>
                      <a:pt x="79" y="338"/>
                    </a:cubicBezTo>
                    <a:lnTo>
                      <a:pt x="3308" y="3569"/>
                    </a:lnTo>
                    <a:lnTo>
                      <a:pt x="3308" y="14518"/>
                    </a:lnTo>
                    <a:cubicBezTo>
                      <a:pt x="3308" y="14628"/>
                      <a:pt x="3397" y="14717"/>
                      <a:pt x="3506" y="14717"/>
                    </a:cubicBezTo>
                    <a:cubicBezTo>
                      <a:pt x="3616" y="14717"/>
                      <a:pt x="3703" y="14628"/>
                      <a:pt x="3703" y="14518"/>
                    </a:cubicBezTo>
                    <a:lnTo>
                      <a:pt x="3703" y="3486"/>
                    </a:lnTo>
                    <a:cubicBezTo>
                      <a:pt x="3703" y="3434"/>
                      <a:pt x="3683" y="3383"/>
                      <a:pt x="3645" y="3347"/>
                    </a:cubicBezTo>
                    <a:lnTo>
                      <a:pt x="358" y="59"/>
                    </a:lnTo>
                    <a:cubicBezTo>
                      <a:pt x="319" y="20"/>
                      <a:pt x="269" y="1"/>
                      <a:pt x="218" y="1"/>
                    </a:cubicBezTo>
                    <a:close/>
                  </a:path>
                </a:pathLst>
              </a:cu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7" name="Google Shape;1777;p33"/>
            <p:cNvGrpSpPr/>
            <p:nvPr/>
          </p:nvGrpSpPr>
          <p:grpSpPr>
            <a:xfrm rot="-5400000">
              <a:off x="6915358" y="1416516"/>
              <a:ext cx="3285167" cy="845798"/>
              <a:chOff x="5751733" y="4297691"/>
              <a:chExt cx="3285167" cy="845798"/>
            </a:xfrm>
          </p:grpSpPr>
          <p:sp>
            <p:nvSpPr>
              <p:cNvPr id="1778" name="Google Shape;1778;p33"/>
              <p:cNvSpPr/>
              <p:nvPr/>
            </p:nvSpPr>
            <p:spPr>
              <a:xfrm flipH="1">
                <a:off x="6071276" y="4605900"/>
                <a:ext cx="2358631" cy="394498"/>
              </a:xfrm>
              <a:custGeom>
                <a:avLst/>
                <a:gdLst/>
                <a:ahLst/>
                <a:cxnLst/>
                <a:rect l="l" t="t" r="r" b="b"/>
                <a:pathLst>
                  <a:path w="16657" h="2786" extrusionOk="0">
                    <a:moveTo>
                      <a:pt x="154" y="0"/>
                    </a:moveTo>
                    <a:cubicBezTo>
                      <a:pt x="69" y="0"/>
                      <a:pt x="0" y="69"/>
                      <a:pt x="0" y="154"/>
                    </a:cubicBezTo>
                    <a:cubicBezTo>
                      <a:pt x="0" y="239"/>
                      <a:pt x="69" y="308"/>
                      <a:pt x="154" y="308"/>
                    </a:cubicBezTo>
                    <a:lnTo>
                      <a:pt x="5453" y="308"/>
                    </a:lnTo>
                    <a:lnTo>
                      <a:pt x="7886" y="2740"/>
                    </a:lnTo>
                    <a:cubicBezTo>
                      <a:pt x="7916" y="2769"/>
                      <a:pt x="7955" y="2785"/>
                      <a:pt x="7995" y="2785"/>
                    </a:cubicBezTo>
                    <a:lnTo>
                      <a:pt x="16503" y="2785"/>
                    </a:lnTo>
                    <a:cubicBezTo>
                      <a:pt x="16588" y="2785"/>
                      <a:pt x="16657" y="2717"/>
                      <a:pt x="16657" y="2632"/>
                    </a:cubicBezTo>
                    <a:cubicBezTo>
                      <a:pt x="16657" y="2547"/>
                      <a:pt x="16588" y="2478"/>
                      <a:pt x="16503" y="2478"/>
                    </a:cubicBezTo>
                    <a:lnTo>
                      <a:pt x="8059" y="2478"/>
                    </a:lnTo>
                    <a:lnTo>
                      <a:pt x="5626" y="45"/>
                    </a:lnTo>
                    <a:cubicBezTo>
                      <a:pt x="5598" y="16"/>
                      <a:pt x="5557" y="0"/>
                      <a:pt x="5517" y="0"/>
                    </a:cubicBezTo>
                    <a:close/>
                  </a:path>
                </a:pathLst>
              </a:cu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8424000" y="4297691"/>
                <a:ext cx="612900" cy="6126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a:off x="5751733" y="4817088"/>
                <a:ext cx="326400" cy="326400"/>
              </a:xfrm>
              <a:prstGeom prst="ellipse">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1" name="Google Shape;1781;p33"/>
            <p:cNvGrpSpPr/>
            <p:nvPr/>
          </p:nvGrpSpPr>
          <p:grpSpPr>
            <a:xfrm flipH="1">
              <a:off x="7541750" y="4351725"/>
              <a:ext cx="1439100" cy="504550"/>
              <a:chOff x="2539675" y="122850"/>
              <a:chExt cx="1439100" cy="504550"/>
            </a:xfrm>
          </p:grpSpPr>
          <p:sp>
            <p:nvSpPr>
              <p:cNvPr id="1782" name="Google Shape;1782;p33"/>
              <p:cNvSpPr/>
              <p:nvPr/>
            </p:nvSpPr>
            <p:spPr>
              <a:xfrm>
                <a:off x="2539675" y="451600"/>
                <a:ext cx="14391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a:off x="2539675" y="122850"/>
                <a:ext cx="6807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84" name="Google Shape;1784;p33"/>
          <p:cNvGrpSpPr/>
          <p:nvPr/>
        </p:nvGrpSpPr>
        <p:grpSpPr>
          <a:xfrm flipH="1">
            <a:off x="-113379" y="147944"/>
            <a:ext cx="9219936" cy="5061256"/>
            <a:chOff x="76428" y="147944"/>
            <a:chExt cx="9219936" cy="5061256"/>
          </a:xfrm>
        </p:grpSpPr>
        <p:grpSp>
          <p:nvGrpSpPr>
            <p:cNvPr id="1785" name="Google Shape;1785;p33"/>
            <p:cNvGrpSpPr/>
            <p:nvPr/>
          </p:nvGrpSpPr>
          <p:grpSpPr>
            <a:xfrm>
              <a:off x="8036363" y="147944"/>
              <a:ext cx="1260001" cy="1682408"/>
              <a:chOff x="8036363" y="147944"/>
              <a:chExt cx="1260001" cy="1682408"/>
            </a:xfrm>
          </p:grpSpPr>
          <p:sp>
            <p:nvSpPr>
              <p:cNvPr id="1786" name="Google Shape;1786;p33"/>
              <p:cNvSpPr/>
              <p:nvPr/>
            </p:nvSpPr>
            <p:spPr>
              <a:xfrm rot="-5400000" flipH="1">
                <a:off x="8597834" y="-286011"/>
                <a:ext cx="188422" cy="1056333"/>
              </a:xfrm>
              <a:custGeom>
                <a:avLst/>
                <a:gdLst/>
                <a:ahLst/>
                <a:cxnLst/>
                <a:rect l="l" t="t" r="r" b="b"/>
                <a:pathLst>
                  <a:path w="3644" h="20429" extrusionOk="0">
                    <a:moveTo>
                      <a:pt x="2406" y="1"/>
                    </a:moveTo>
                    <a:cubicBezTo>
                      <a:pt x="1723" y="1"/>
                      <a:pt x="1169" y="555"/>
                      <a:pt x="1169" y="1238"/>
                    </a:cubicBezTo>
                    <a:cubicBezTo>
                      <a:pt x="1169" y="1525"/>
                      <a:pt x="1270" y="1785"/>
                      <a:pt x="1434" y="1994"/>
                    </a:cubicBezTo>
                    <a:lnTo>
                      <a:pt x="46" y="3382"/>
                    </a:lnTo>
                    <a:cubicBezTo>
                      <a:pt x="17" y="3410"/>
                      <a:pt x="1" y="3449"/>
                      <a:pt x="1" y="3491"/>
                    </a:cubicBezTo>
                    <a:lnTo>
                      <a:pt x="1" y="13384"/>
                    </a:lnTo>
                    <a:cubicBezTo>
                      <a:pt x="1" y="13424"/>
                      <a:pt x="17" y="13463"/>
                      <a:pt x="46" y="13493"/>
                    </a:cubicBezTo>
                    <a:lnTo>
                      <a:pt x="2189" y="15636"/>
                    </a:lnTo>
                    <a:lnTo>
                      <a:pt x="2189" y="20275"/>
                    </a:lnTo>
                    <a:cubicBezTo>
                      <a:pt x="2189" y="20359"/>
                      <a:pt x="2258" y="20429"/>
                      <a:pt x="2343" y="20429"/>
                    </a:cubicBezTo>
                    <a:cubicBezTo>
                      <a:pt x="2428" y="20429"/>
                      <a:pt x="2496" y="20359"/>
                      <a:pt x="2496" y="20275"/>
                    </a:cubicBezTo>
                    <a:lnTo>
                      <a:pt x="2496" y="15572"/>
                    </a:lnTo>
                    <a:cubicBezTo>
                      <a:pt x="2496" y="15531"/>
                      <a:pt x="2480" y="15492"/>
                      <a:pt x="2451" y="15464"/>
                    </a:cubicBezTo>
                    <a:lnTo>
                      <a:pt x="308" y="13320"/>
                    </a:lnTo>
                    <a:lnTo>
                      <a:pt x="308" y="3554"/>
                    </a:lnTo>
                    <a:lnTo>
                      <a:pt x="1650" y="2211"/>
                    </a:lnTo>
                    <a:lnTo>
                      <a:pt x="1651" y="2211"/>
                    </a:lnTo>
                    <a:cubicBezTo>
                      <a:pt x="1860" y="2375"/>
                      <a:pt x="2120" y="2476"/>
                      <a:pt x="2406" y="2476"/>
                    </a:cubicBezTo>
                    <a:cubicBezTo>
                      <a:pt x="3090" y="2476"/>
                      <a:pt x="3643" y="1922"/>
                      <a:pt x="3643" y="1238"/>
                    </a:cubicBezTo>
                    <a:cubicBezTo>
                      <a:pt x="3643" y="555"/>
                      <a:pt x="3090" y="1"/>
                      <a:pt x="2406"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rot="-5400000" flipH="1">
                <a:off x="8624066" y="225534"/>
                <a:ext cx="236820" cy="236769"/>
              </a:xfrm>
              <a:custGeom>
                <a:avLst/>
                <a:gdLst/>
                <a:ahLst/>
                <a:cxnLst/>
                <a:rect l="l" t="t" r="r" b="b"/>
                <a:pathLst>
                  <a:path w="4580" h="4579" extrusionOk="0">
                    <a:moveTo>
                      <a:pt x="2290" y="154"/>
                    </a:moveTo>
                    <a:cubicBezTo>
                      <a:pt x="3467" y="154"/>
                      <a:pt x="4426" y="1111"/>
                      <a:pt x="4426" y="2290"/>
                    </a:cubicBezTo>
                    <a:cubicBezTo>
                      <a:pt x="4426" y="3468"/>
                      <a:pt x="3467" y="4425"/>
                      <a:pt x="2290" y="4425"/>
                    </a:cubicBezTo>
                    <a:cubicBezTo>
                      <a:pt x="1112" y="4425"/>
                      <a:pt x="155" y="3468"/>
                      <a:pt x="155" y="2290"/>
                    </a:cubicBezTo>
                    <a:cubicBezTo>
                      <a:pt x="155" y="1113"/>
                      <a:pt x="1112" y="154"/>
                      <a:pt x="2290" y="154"/>
                    </a:cubicBezTo>
                    <a:close/>
                    <a:moveTo>
                      <a:pt x="2290" y="0"/>
                    </a:moveTo>
                    <a:cubicBezTo>
                      <a:pt x="1027" y="0"/>
                      <a:pt x="1" y="1028"/>
                      <a:pt x="1" y="2290"/>
                    </a:cubicBezTo>
                    <a:cubicBezTo>
                      <a:pt x="1" y="3553"/>
                      <a:pt x="1027" y="4579"/>
                      <a:pt x="2290" y="4579"/>
                    </a:cubicBezTo>
                    <a:cubicBezTo>
                      <a:pt x="3552" y="4579"/>
                      <a:pt x="4580" y="3551"/>
                      <a:pt x="4580" y="2290"/>
                    </a:cubicBezTo>
                    <a:cubicBezTo>
                      <a:pt x="4580" y="1028"/>
                      <a:pt x="3552" y="0"/>
                      <a:pt x="2290"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3"/>
              <p:cNvSpPr/>
              <p:nvPr/>
            </p:nvSpPr>
            <p:spPr>
              <a:xfrm rot="-5400000" flipH="1">
                <a:off x="8200954" y="245416"/>
                <a:ext cx="53931" cy="53931"/>
              </a:xfrm>
              <a:custGeom>
                <a:avLst/>
                <a:gdLst/>
                <a:ahLst/>
                <a:cxnLst/>
                <a:rect l="l" t="t" r="r" b="b"/>
                <a:pathLst>
                  <a:path w="1043" h="1043" extrusionOk="0">
                    <a:moveTo>
                      <a:pt x="521" y="0"/>
                    </a:moveTo>
                    <a:cubicBezTo>
                      <a:pt x="233" y="0"/>
                      <a:pt x="0" y="234"/>
                      <a:pt x="0" y="521"/>
                    </a:cubicBezTo>
                    <a:cubicBezTo>
                      <a:pt x="0" y="809"/>
                      <a:pt x="233" y="1043"/>
                      <a:pt x="521" y="1043"/>
                    </a:cubicBezTo>
                    <a:cubicBezTo>
                      <a:pt x="809" y="1043"/>
                      <a:pt x="1043" y="809"/>
                      <a:pt x="1043" y="521"/>
                    </a:cubicBezTo>
                    <a:cubicBezTo>
                      <a:pt x="1043" y="234"/>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rot="-5400000" flipH="1">
                <a:off x="8701992" y="303408"/>
                <a:ext cx="80974" cy="81026"/>
              </a:xfrm>
              <a:custGeom>
                <a:avLst/>
                <a:gdLst/>
                <a:ahLst/>
                <a:cxnLst/>
                <a:rect l="l" t="t" r="r" b="b"/>
                <a:pathLst>
                  <a:path w="1566" h="1567" extrusionOk="0">
                    <a:moveTo>
                      <a:pt x="783" y="0"/>
                    </a:moveTo>
                    <a:cubicBezTo>
                      <a:pt x="350" y="0"/>
                      <a:pt x="0" y="351"/>
                      <a:pt x="0" y="784"/>
                    </a:cubicBezTo>
                    <a:cubicBezTo>
                      <a:pt x="0" y="1216"/>
                      <a:pt x="350" y="1567"/>
                      <a:pt x="783" y="1567"/>
                    </a:cubicBezTo>
                    <a:cubicBezTo>
                      <a:pt x="1215" y="1567"/>
                      <a:pt x="1565" y="1216"/>
                      <a:pt x="1565" y="784"/>
                    </a:cubicBezTo>
                    <a:cubicBezTo>
                      <a:pt x="1565" y="351"/>
                      <a:pt x="1215"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rot="-5400000" flipH="1">
                <a:off x="8386087" y="-13816"/>
                <a:ext cx="484344" cy="1183792"/>
              </a:xfrm>
              <a:custGeom>
                <a:avLst/>
                <a:gdLst/>
                <a:ahLst/>
                <a:cxnLst/>
                <a:rect l="l" t="t" r="r" b="b"/>
                <a:pathLst>
                  <a:path w="9367" h="22894" extrusionOk="0">
                    <a:moveTo>
                      <a:pt x="1897" y="1"/>
                    </a:moveTo>
                    <a:cubicBezTo>
                      <a:pt x="1214" y="1"/>
                      <a:pt x="661" y="555"/>
                      <a:pt x="661" y="1238"/>
                    </a:cubicBezTo>
                    <a:cubicBezTo>
                      <a:pt x="661" y="1847"/>
                      <a:pt x="1103" y="2352"/>
                      <a:pt x="1683" y="2454"/>
                    </a:cubicBezTo>
                    <a:lnTo>
                      <a:pt x="1683" y="8153"/>
                    </a:lnTo>
                    <a:lnTo>
                      <a:pt x="46" y="9790"/>
                    </a:lnTo>
                    <a:cubicBezTo>
                      <a:pt x="17" y="9819"/>
                      <a:pt x="1" y="9858"/>
                      <a:pt x="1" y="9899"/>
                    </a:cubicBezTo>
                    <a:lnTo>
                      <a:pt x="1" y="13697"/>
                    </a:lnTo>
                    <a:cubicBezTo>
                      <a:pt x="1" y="13738"/>
                      <a:pt x="17" y="13778"/>
                      <a:pt x="46" y="13806"/>
                    </a:cubicBezTo>
                    <a:lnTo>
                      <a:pt x="9090" y="22849"/>
                    </a:lnTo>
                    <a:cubicBezTo>
                      <a:pt x="9119" y="22879"/>
                      <a:pt x="9158" y="22894"/>
                      <a:pt x="9198" y="22894"/>
                    </a:cubicBezTo>
                    <a:cubicBezTo>
                      <a:pt x="9237" y="22894"/>
                      <a:pt x="9276" y="22879"/>
                      <a:pt x="9307" y="22849"/>
                    </a:cubicBezTo>
                    <a:cubicBezTo>
                      <a:pt x="9366" y="22790"/>
                      <a:pt x="9366" y="22692"/>
                      <a:pt x="9307" y="22631"/>
                    </a:cubicBezTo>
                    <a:lnTo>
                      <a:pt x="308" y="13634"/>
                    </a:lnTo>
                    <a:lnTo>
                      <a:pt x="308" y="9963"/>
                    </a:lnTo>
                    <a:lnTo>
                      <a:pt x="1946" y="8326"/>
                    </a:lnTo>
                    <a:cubicBezTo>
                      <a:pt x="1974" y="8297"/>
                      <a:pt x="1991" y="8258"/>
                      <a:pt x="1991" y="8217"/>
                    </a:cubicBezTo>
                    <a:lnTo>
                      <a:pt x="1991" y="2466"/>
                    </a:lnTo>
                    <a:cubicBezTo>
                      <a:pt x="2629" y="2417"/>
                      <a:pt x="3135" y="1890"/>
                      <a:pt x="3135" y="1238"/>
                    </a:cubicBezTo>
                    <a:cubicBezTo>
                      <a:pt x="3135" y="555"/>
                      <a:pt x="2580" y="1"/>
                      <a:pt x="1897"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rot="-5400000" flipH="1">
                <a:off x="8073387" y="407060"/>
                <a:ext cx="53983" cy="53879"/>
              </a:xfrm>
              <a:custGeom>
                <a:avLst/>
                <a:gdLst/>
                <a:ahLst/>
                <a:cxnLst/>
                <a:rect l="l" t="t" r="r" b="b"/>
                <a:pathLst>
                  <a:path w="1044" h="1042" extrusionOk="0">
                    <a:moveTo>
                      <a:pt x="522" y="0"/>
                    </a:moveTo>
                    <a:cubicBezTo>
                      <a:pt x="235" y="0"/>
                      <a:pt x="1" y="233"/>
                      <a:pt x="1" y="521"/>
                    </a:cubicBezTo>
                    <a:cubicBezTo>
                      <a:pt x="1" y="809"/>
                      <a:pt x="235" y="1042"/>
                      <a:pt x="522" y="1042"/>
                    </a:cubicBezTo>
                    <a:cubicBezTo>
                      <a:pt x="811" y="1042"/>
                      <a:pt x="1043" y="809"/>
                      <a:pt x="1043" y="521"/>
                    </a:cubicBezTo>
                    <a:cubicBezTo>
                      <a:pt x="1043" y="233"/>
                      <a:pt x="811"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rot="-5400000" flipH="1">
                <a:off x="8627065" y="857681"/>
                <a:ext cx="128028" cy="127976"/>
              </a:xfrm>
              <a:custGeom>
                <a:avLst/>
                <a:gdLst/>
                <a:ahLst/>
                <a:cxnLst/>
                <a:rect l="l" t="t" r="r" b="b"/>
                <a:pathLst>
                  <a:path w="2476" h="2475" extrusionOk="0">
                    <a:moveTo>
                      <a:pt x="1237" y="0"/>
                    </a:moveTo>
                    <a:cubicBezTo>
                      <a:pt x="555" y="0"/>
                      <a:pt x="1" y="555"/>
                      <a:pt x="1" y="1238"/>
                    </a:cubicBezTo>
                    <a:cubicBezTo>
                      <a:pt x="1" y="1921"/>
                      <a:pt x="555" y="2474"/>
                      <a:pt x="1237" y="2474"/>
                    </a:cubicBezTo>
                    <a:cubicBezTo>
                      <a:pt x="1921" y="2474"/>
                      <a:pt x="2475" y="1921"/>
                      <a:pt x="2475" y="1238"/>
                    </a:cubicBezTo>
                    <a:cubicBezTo>
                      <a:pt x="2475" y="555"/>
                      <a:pt x="1921" y="0"/>
                      <a:pt x="1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rot="-5400000" flipH="1">
                <a:off x="8664166" y="894679"/>
                <a:ext cx="53879" cy="53983"/>
              </a:xfrm>
              <a:custGeom>
                <a:avLst/>
                <a:gdLst/>
                <a:ahLst/>
                <a:cxnLst/>
                <a:rect l="l" t="t" r="r" b="b"/>
                <a:pathLst>
                  <a:path w="1042" h="1044" extrusionOk="0">
                    <a:moveTo>
                      <a:pt x="522" y="1"/>
                    </a:moveTo>
                    <a:cubicBezTo>
                      <a:pt x="233" y="1"/>
                      <a:pt x="0" y="235"/>
                      <a:pt x="0" y="522"/>
                    </a:cubicBezTo>
                    <a:cubicBezTo>
                      <a:pt x="0" y="809"/>
                      <a:pt x="233" y="1043"/>
                      <a:pt x="522" y="1043"/>
                    </a:cubicBezTo>
                    <a:cubicBezTo>
                      <a:pt x="809" y="1043"/>
                      <a:pt x="1042" y="809"/>
                      <a:pt x="1042" y="522"/>
                    </a:cubicBezTo>
                    <a:cubicBezTo>
                      <a:pt x="1042" y="233"/>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rot="-5400000" flipH="1">
                <a:off x="8904891" y="702457"/>
                <a:ext cx="92712" cy="537861"/>
              </a:xfrm>
              <a:custGeom>
                <a:avLst/>
                <a:gdLst/>
                <a:ahLst/>
                <a:cxnLst/>
                <a:rect l="l" t="t" r="r" b="b"/>
                <a:pathLst>
                  <a:path w="1793" h="10402" extrusionOk="0">
                    <a:moveTo>
                      <a:pt x="1639" y="10402"/>
                    </a:moveTo>
                    <a:cubicBezTo>
                      <a:pt x="1554" y="10402"/>
                      <a:pt x="1485" y="10333"/>
                      <a:pt x="1485" y="10248"/>
                    </a:cubicBezTo>
                    <a:lnTo>
                      <a:pt x="1485" y="1703"/>
                    </a:lnTo>
                    <a:lnTo>
                      <a:pt x="61" y="279"/>
                    </a:lnTo>
                    <a:cubicBezTo>
                      <a:pt x="1" y="218"/>
                      <a:pt x="1" y="121"/>
                      <a:pt x="61" y="61"/>
                    </a:cubicBezTo>
                    <a:cubicBezTo>
                      <a:pt x="121" y="1"/>
                      <a:pt x="218" y="1"/>
                      <a:pt x="278" y="61"/>
                    </a:cubicBezTo>
                    <a:lnTo>
                      <a:pt x="1748" y="1531"/>
                    </a:lnTo>
                    <a:cubicBezTo>
                      <a:pt x="1776" y="1559"/>
                      <a:pt x="1793" y="1598"/>
                      <a:pt x="1793" y="1639"/>
                    </a:cubicBezTo>
                    <a:lnTo>
                      <a:pt x="1793" y="10248"/>
                    </a:lnTo>
                    <a:cubicBezTo>
                      <a:pt x="1793" y="10333"/>
                      <a:pt x="1724" y="10402"/>
                      <a:pt x="1639" y="10402"/>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3"/>
              <p:cNvSpPr/>
              <p:nvPr/>
            </p:nvSpPr>
            <p:spPr>
              <a:xfrm rot="-5400000" flipH="1">
                <a:off x="8561084" y="789644"/>
                <a:ext cx="553994" cy="916567"/>
              </a:xfrm>
              <a:custGeom>
                <a:avLst/>
                <a:gdLst/>
                <a:ahLst/>
                <a:cxnLst/>
                <a:rect l="l" t="t" r="r" b="b"/>
                <a:pathLst>
                  <a:path w="10714" h="17726" extrusionOk="0">
                    <a:moveTo>
                      <a:pt x="1237" y="0"/>
                    </a:moveTo>
                    <a:cubicBezTo>
                      <a:pt x="553" y="0"/>
                      <a:pt x="0" y="553"/>
                      <a:pt x="0" y="1237"/>
                    </a:cubicBezTo>
                    <a:cubicBezTo>
                      <a:pt x="0" y="1920"/>
                      <a:pt x="553" y="2474"/>
                      <a:pt x="1237" y="2474"/>
                    </a:cubicBezTo>
                    <a:cubicBezTo>
                      <a:pt x="1539" y="2474"/>
                      <a:pt x="1813" y="2362"/>
                      <a:pt x="2026" y="2182"/>
                    </a:cubicBezTo>
                    <a:lnTo>
                      <a:pt x="5616" y="5771"/>
                    </a:lnTo>
                    <a:lnTo>
                      <a:pt x="5616" y="12797"/>
                    </a:lnTo>
                    <a:cubicBezTo>
                      <a:pt x="5616" y="12839"/>
                      <a:pt x="5632" y="12878"/>
                      <a:pt x="5662" y="12906"/>
                    </a:cubicBezTo>
                    <a:cubicBezTo>
                      <a:pt x="5662" y="12906"/>
                      <a:pt x="10291" y="17537"/>
                      <a:pt x="10437" y="17681"/>
                    </a:cubicBezTo>
                    <a:cubicBezTo>
                      <a:pt x="10466" y="17711"/>
                      <a:pt x="10505" y="17726"/>
                      <a:pt x="10544" y="17726"/>
                    </a:cubicBezTo>
                    <a:cubicBezTo>
                      <a:pt x="10584" y="17726"/>
                      <a:pt x="10623" y="17710"/>
                      <a:pt x="10654" y="17681"/>
                    </a:cubicBezTo>
                    <a:cubicBezTo>
                      <a:pt x="10713" y="17620"/>
                      <a:pt x="10713" y="17524"/>
                      <a:pt x="10653" y="17463"/>
                    </a:cubicBezTo>
                    <a:lnTo>
                      <a:pt x="10654" y="17463"/>
                    </a:lnTo>
                    <a:cubicBezTo>
                      <a:pt x="10517" y="17327"/>
                      <a:pt x="6402" y="13211"/>
                      <a:pt x="5924" y="12733"/>
                    </a:cubicBezTo>
                    <a:lnTo>
                      <a:pt x="5924" y="5708"/>
                    </a:lnTo>
                    <a:cubicBezTo>
                      <a:pt x="5924" y="5667"/>
                      <a:pt x="5908" y="5627"/>
                      <a:pt x="5879" y="5599"/>
                    </a:cubicBezTo>
                    <a:lnTo>
                      <a:pt x="2238" y="1959"/>
                    </a:lnTo>
                    <a:cubicBezTo>
                      <a:pt x="2386" y="1754"/>
                      <a:pt x="2475" y="1507"/>
                      <a:pt x="2475" y="1237"/>
                    </a:cubicBezTo>
                    <a:cubicBezTo>
                      <a:pt x="2475" y="553"/>
                      <a:pt x="1920" y="0"/>
                      <a:pt x="1237"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rot="-5400000" flipH="1">
                <a:off x="8416769" y="1007954"/>
                <a:ext cx="53931" cy="53931"/>
              </a:xfrm>
              <a:custGeom>
                <a:avLst/>
                <a:gdLst/>
                <a:ahLst/>
                <a:cxnLst/>
                <a:rect l="l" t="t" r="r" b="b"/>
                <a:pathLst>
                  <a:path w="1043" h="1043" extrusionOk="0">
                    <a:moveTo>
                      <a:pt x="521" y="0"/>
                    </a:moveTo>
                    <a:cubicBezTo>
                      <a:pt x="234" y="0"/>
                      <a:pt x="1" y="234"/>
                      <a:pt x="1" y="522"/>
                    </a:cubicBezTo>
                    <a:cubicBezTo>
                      <a:pt x="1" y="809"/>
                      <a:pt x="234" y="1043"/>
                      <a:pt x="521" y="1043"/>
                    </a:cubicBezTo>
                    <a:cubicBezTo>
                      <a:pt x="809" y="1043"/>
                      <a:pt x="1042" y="810"/>
                      <a:pt x="1042" y="522"/>
                    </a:cubicBezTo>
                    <a:cubicBezTo>
                      <a:pt x="1042" y="234"/>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rot="-5400000" flipH="1">
                <a:off x="8556514" y="1141804"/>
                <a:ext cx="236820" cy="236872"/>
              </a:xfrm>
              <a:custGeom>
                <a:avLst/>
                <a:gdLst/>
                <a:ahLst/>
                <a:cxnLst/>
                <a:rect l="l" t="t" r="r" b="b"/>
                <a:pathLst>
                  <a:path w="4580" h="4581" extrusionOk="0">
                    <a:moveTo>
                      <a:pt x="2290" y="156"/>
                    </a:moveTo>
                    <a:cubicBezTo>
                      <a:pt x="3468" y="156"/>
                      <a:pt x="4426" y="1113"/>
                      <a:pt x="4426" y="2291"/>
                    </a:cubicBezTo>
                    <a:cubicBezTo>
                      <a:pt x="4426" y="3468"/>
                      <a:pt x="3468" y="4427"/>
                      <a:pt x="2290" y="4427"/>
                    </a:cubicBezTo>
                    <a:cubicBezTo>
                      <a:pt x="1113" y="4427"/>
                      <a:pt x="154" y="3468"/>
                      <a:pt x="154" y="2291"/>
                    </a:cubicBezTo>
                    <a:cubicBezTo>
                      <a:pt x="154" y="1113"/>
                      <a:pt x="1113" y="156"/>
                      <a:pt x="2290" y="156"/>
                    </a:cubicBezTo>
                    <a:close/>
                    <a:moveTo>
                      <a:pt x="2290" y="1"/>
                    </a:moveTo>
                    <a:cubicBezTo>
                      <a:pt x="1028" y="1"/>
                      <a:pt x="1" y="1028"/>
                      <a:pt x="1" y="2291"/>
                    </a:cubicBezTo>
                    <a:cubicBezTo>
                      <a:pt x="1" y="3553"/>
                      <a:pt x="1028" y="4580"/>
                      <a:pt x="2290" y="4580"/>
                    </a:cubicBezTo>
                    <a:cubicBezTo>
                      <a:pt x="3553" y="4580"/>
                      <a:pt x="4579" y="3553"/>
                      <a:pt x="4579" y="2291"/>
                    </a:cubicBezTo>
                    <a:cubicBezTo>
                      <a:pt x="4579" y="1028"/>
                      <a:pt x="3553" y="1"/>
                      <a:pt x="2290"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rot="-5400000" flipH="1">
                <a:off x="8634414" y="1219756"/>
                <a:ext cx="81026" cy="81026"/>
              </a:xfrm>
              <a:custGeom>
                <a:avLst/>
                <a:gdLst/>
                <a:ahLst/>
                <a:cxnLst/>
                <a:rect l="l" t="t" r="r" b="b"/>
                <a:pathLst>
                  <a:path w="1567" h="1567" extrusionOk="0">
                    <a:moveTo>
                      <a:pt x="783" y="1"/>
                    </a:moveTo>
                    <a:cubicBezTo>
                      <a:pt x="351" y="1"/>
                      <a:pt x="1" y="351"/>
                      <a:pt x="1" y="784"/>
                    </a:cubicBezTo>
                    <a:cubicBezTo>
                      <a:pt x="1" y="1216"/>
                      <a:pt x="351" y="1566"/>
                      <a:pt x="783" y="1566"/>
                    </a:cubicBezTo>
                    <a:cubicBezTo>
                      <a:pt x="1216" y="1566"/>
                      <a:pt x="1566" y="1216"/>
                      <a:pt x="1566" y="784"/>
                    </a:cubicBezTo>
                    <a:cubicBezTo>
                      <a:pt x="1566" y="351"/>
                      <a:pt x="1216" y="1"/>
                      <a:pt x="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rot="-5400000" flipH="1">
                <a:off x="8796336" y="1534788"/>
                <a:ext cx="236820" cy="236820"/>
              </a:xfrm>
              <a:custGeom>
                <a:avLst/>
                <a:gdLst/>
                <a:ahLst/>
                <a:cxnLst/>
                <a:rect l="l" t="t" r="r" b="b"/>
                <a:pathLst>
                  <a:path w="4580" h="4580" extrusionOk="0">
                    <a:moveTo>
                      <a:pt x="2291" y="154"/>
                    </a:moveTo>
                    <a:cubicBezTo>
                      <a:pt x="3468" y="154"/>
                      <a:pt x="4426" y="1113"/>
                      <a:pt x="4426" y="2290"/>
                    </a:cubicBezTo>
                    <a:cubicBezTo>
                      <a:pt x="4426" y="3468"/>
                      <a:pt x="3468" y="4427"/>
                      <a:pt x="2291" y="4427"/>
                    </a:cubicBezTo>
                    <a:cubicBezTo>
                      <a:pt x="1113" y="4427"/>
                      <a:pt x="155" y="3468"/>
                      <a:pt x="155" y="2290"/>
                    </a:cubicBezTo>
                    <a:cubicBezTo>
                      <a:pt x="155" y="1113"/>
                      <a:pt x="1113" y="154"/>
                      <a:pt x="2291" y="154"/>
                    </a:cubicBezTo>
                    <a:close/>
                    <a:moveTo>
                      <a:pt x="2291" y="1"/>
                    </a:moveTo>
                    <a:cubicBezTo>
                      <a:pt x="1028" y="1"/>
                      <a:pt x="1" y="1028"/>
                      <a:pt x="1" y="2290"/>
                    </a:cubicBezTo>
                    <a:cubicBezTo>
                      <a:pt x="1" y="3553"/>
                      <a:pt x="1028" y="4579"/>
                      <a:pt x="2291" y="4579"/>
                    </a:cubicBezTo>
                    <a:cubicBezTo>
                      <a:pt x="3553" y="4579"/>
                      <a:pt x="4579" y="3553"/>
                      <a:pt x="4579" y="2290"/>
                    </a:cubicBezTo>
                    <a:cubicBezTo>
                      <a:pt x="4579" y="1028"/>
                      <a:pt x="3553" y="1"/>
                      <a:pt x="2291"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rot="-5400000" flipH="1">
                <a:off x="8874287" y="1612740"/>
                <a:ext cx="80974" cy="81026"/>
              </a:xfrm>
              <a:custGeom>
                <a:avLst/>
                <a:gdLst/>
                <a:ahLst/>
                <a:cxnLst/>
                <a:rect l="l" t="t" r="r" b="b"/>
                <a:pathLst>
                  <a:path w="1566" h="1567" extrusionOk="0">
                    <a:moveTo>
                      <a:pt x="783" y="1"/>
                    </a:moveTo>
                    <a:cubicBezTo>
                      <a:pt x="350" y="1"/>
                      <a:pt x="0" y="351"/>
                      <a:pt x="0" y="783"/>
                    </a:cubicBezTo>
                    <a:cubicBezTo>
                      <a:pt x="0" y="1216"/>
                      <a:pt x="350" y="1566"/>
                      <a:pt x="783" y="1566"/>
                    </a:cubicBezTo>
                    <a:cubicBezTo>
                      <a:pt x="1215" y="1566"/>
                      <a:pt x="1565" y="1216"/>
                      <a:pt x="1565" y="783"/>
                    </a:cubicBezTo>
                    <a:cubicBezTo>
                      <a:pt x="1565" y="351"/>
                      <a:pt x="1215" y="1"/>
                      <a:pt x="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3"/>
              <p:cNvSpPr/>
              <p:nvPr/>
            </p:nvSpPr>
            <p:spPr>
              <a:xfrm rot="-5400000" flipH="1">
                <a:off x="8783632" y="1393812"/>
                <a:ext cx="185061" cy="688020"/>
              </a:xfrm>
              <a:custGeom>
                <a:avLst/>
                <a:gdLst/>
                <a:ahLst/>
                <a:cxnLst/>
                <a:rect l="l" t="t" r="r" b="b"/>
                <a:pathLst>
                  <a:path w="3579" h="13306" extrusionOk="0">
                    <a:moveTo>
                      <a:pt x="2341" y="0"/>
                    </a:moveTo>
                    <a:cubicBezTo>
                      <a:pt x="1657" y="0"/>
                      <a:pt x="1104" y="555"/>
                      <a:pt x="1104" y="1237"/>
                    </a:cubicBezTo>
                    <a:cubicBezTo>
                      <a:pt x="1104" y="1875"/>
                      <a:pt x="1588" y="2393"/>
                      <a:pt x="2206" y="2462"/>
                    </a:cubicBezTo>
                    <a:lnTo>
                      <a:pt x="2206" y="5094"/>
                    </a:lnTo>
                    <a:lnTo>
                      <a:pt x="45" y="7256"/>
                    </a:lnTo>
                    <a:cubicBezTo>
                      <a:pt x="17" y="7285"/>
                      <a:pt x="0" y="7324"/>
                      <a:pt x="0" y="7365"/>
                    </a:cubicBezTo>
                    <a:lnTo>
                      <a:pt x="0" y="13152"/>
                    </a:lnTo>
                    <a:cubicBezTo>
                      <a:pt x="0" y="13237"/>
                      <a:pt x="69" y="13306"/>
                      <a:pt x="154" y="13306"/>
                    </a:cubicBezTo>
                    <a:cubicBezTo>
                      <a:pt x="239" y="13306"/>
                      <a:pt x="307" y="13237"/>
                      <a:pt x="307" y="13152"/>
                    </a:cubicBezTo>
                    <a:lnTo>
                      <a:pt x="307" y="7429"/>
                    </a:lnTo>
                    <a:lnTo>
                      <a:pt x="2468" y="5267"/>
                    </a:lnTo>
                    <a:cubicBezTo>
                      <a:pt x="2498" y="5238"/>
                      <a:pt x="2513" y="5199"/>
                      <a:pt x="2513" y="5158"/>
                    </a:cubicBezTo>
                    <a:lnTo>
                      <a:pt x="2513" y="2457"/>
                    </a:lnTo>
                    <a:cubicBezTo>
                      <a:pt x="3115" y="2373"/>
                      <a:pt x="3578" y="1862"/>
                      <a:pt x="3578" y="1238"/>
                    </a:cubicBezTo>
                    <a:lnTo>
                      <a:pt x="3578" y="1237"/>
                    </a:lnTo>
                    <a:cubicBezTo>
                      <a:pt x="3578" y="555"/>
                      <a:pt x="3024" y="0"/>
                      <a:pt x="2341"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rot="-5400000" flipH="1">
                <a:off x="8569151" y="1739376"/>
                <a:ext cx="53983" cy="53931"/>
              </a:xfrm>
              <a:custGeom>
                <a:avLst/>
                <a:gdLst/>
                <a:ahLst/>
                <a:cxnLst/>
                <a:rect l="l" t="t" r="r" b="b"/>
                <a:pathLst>
                  <a:path w="1044" h="1043" extrusionOk="0">
                    <a:moveTo>
                      <a:pt x="522" y="1"/>
                    </a:moveTo>
                    <a:cubicBezTo>
                      <a:pt x="234" y="1"/>
                      <a:pt x="0" y="233"/>
                      <a:pt x="0" y="521"/>
                    </a:cubicBezTo>
                    <a:cubicBezTo>
                      <a:pt x="0" y="809"/>
                      <a:pt x="234" y="1042"/>
                      <a:pt x="522" y="1042"/>
                    </a:cubicBezTo>
                    <a:cubicBezTo>
                      <a:pt x="810" y="1042"/>
                      <a:pt x="1043" y="809"/>
                      <a:pt x="1043" y="521"/>
                    </a:cubicBezTo>
                    <a:cubicBezTo>
                      <a:pt x="1043" y="233"/>
                      <a:pt x="810"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3" name="Google Shape;1803;p33"/>
            <p:cNvGrpSpPr/>
            <p:nvPr/>
          </p:nvGrpSpPr>
          <p:grpSpPr>
            <a:xfrm>
              <a:off x="76428" y="3878198"/>
              <a:ext cx="947059" cy="1331003"/>
              <a:chOff x="5463078" y="3878198"/>
              <a:chExt cx="947059" cy="1331003"/>
            </a:xfrm>
          </p:grpSpPr>
          <p:sp>
            <p:nvSpPr>
              <p:cNvPr id="1804" name="Google Shape;1804;p33"/>
              <p:cNvSpPr/>
              <p:nvPr/>
            </p:nvSpPr>
            <p:spPr>
              <a:xfrm>
                <a:off x="5925793" y="4025353"/>
                <a:ext cx="484344" cy="1183792"/>
              </a:xfrm>
              <a:custGeom>
                <a:avLst/>
                <a:gdLst/>
                <a:ahLst/>
                <a:cxnLst/>
                <a:rect l="l" t="t" r="r" b="b"/>
                <a:pathLst>
                  <a:path w="9367" h="22894" extrusionOk="0">
                    <a:moveTo>
                      <a:pt x="1897" y="1"/>
                    </a:moveTo>
                    <a:cubicBezTo>
                      <a:pt x="1214" y="1"/>
                      <a:pt x="661" y="555"/>
                      <a:pt x="661" y="1238"/>
                    </a:cubicBezTo>
                    <a:cubicBezTo>
                      <a:pt x="661" y="1847"/>
                      <a:pt x="1103" y="2352"/>
                      <a:pt x="1683" y="2454"/>
                    </a:cubicBezTo>
                    <a:lnTo>
                      <a:pt x="1683" y="8153"/>
                    </a:lnTo>
                    <a:lnTo>
                      <a:pt x="46" y="9790"/>
                    </a:lnTo>
                    <a:cubicBezTo>
                      <a:pt x="17" y="9819"/>
                      <a:pt x="1" y="9858"/>
                      <a:pt x="1" y="9899"/>
                    </a:cubicBezTo>
                    <a:lnTo>
                      <a:pt x="1" y="13697"/>
                    </a:lnTo>
                    <a:cubicBezTo>
                      <a:pt x="1" y="13738"/>
                      <a:pt x="17" y="13778"/>
                      <a:pt x="46" y="13806"/>
                    </a:cubicBezTo>
                    <a:lnTo>
                      <a:pt x="9090" y="22849"/>
                    </a:lnTo>
                    <a:cubicBezTo>
                      <a:pt x="9119" y="22879"/>
                      <a:pt x="9158" y="22894"/>
                      <a:pt x="9198" y="22894"/>
                    </a:cubicBezTo>
                    <a:cubicBezTo>
                      <a:pt x="9237" y="22894"/>
                      <a:pt x="9276" y="22879"/>
                      <a:pt x="9307" y="22849"/>
                    </a:cubicBezTo>
                    <a:cubicBezTo>
                      <a:pt x="9366" y="22790"/>
                      <a:pt x="9366" y="22692"/>
                      <a:pt x="9307" y="22631"/>
                    </a:cubicBezTo>
                    <a:lnTo>
                      <a:pt x="308" y="13634"/>
                    </a:lnTo>
                    <a:lnTo>
                      <a:pt x="308" y="9963"/>
                    </a:lnTo>
                    <a:lnTo>
                      <a:pt x="1946" y="8326"/>
                    </a:lnTo>
                    <a:cubicBezTo>
                      <a:pt x="1974" y="8297"/>
                      <a:pt x="1991" y="8258"/>
                      <a:pt x="1991" y="8217"/>
                    </a:cubicBezTo>
                    <a:lnTo>
                      <a:pt x="1991" y="2466"/>
                    </a:lnTo>
                    <a:cubicBezTo>
                      <a:pt x="2629" y="2417"/>
                      <a:pt x="3135" y="1890"/>
                      <a:pt x="3135" y="1238"/>
                    </a:cubicBezTo>
                    <a:cubicBezTo>
                      <a:pt x="3135" y="555"/>
                      <a:pt x="2580" y="1"/>
                      <a:pt x="1897"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a:off x="5996893" y="4062429"/>
                <a:ext cx="53983" cy="53879"/>
              </a:xfrm>
              <a:custGeom>
                <a:avLst/>
                <a:gdLst/>
                <a:ahLst/>
                <a:cxnLst/>
                <a:rect l="l" t="t" r="r" b="b"/>
                <a:pathLst>
                  <a:path w="1044" h="1042" extrusionOk="0">
                    <a:moveTo>
                      <a:pt x="522" y="0"/>
                    </a:moveTo>
                    <a:cubicBezTo>
                      <a:pt x="235" y="0"/>
                      <a:pt x="1" y="233"/>
                      <a:pt x="1" y="521"/>
                    </a:cubicBezTo>
                    <a:cubicBezTo>
                      <a:pt x="1" y="809"/>
                      <a:pt x="235" y="1042"/>
                      <a:pt x="522" y="1042"/>
                    </a:cubicBezTo>
                    <a:cubicBezTo>
                      <a:pt x="811" y="1042"/>
                      <a:pt x="1043" y="809"/>
                      <a:pt x="1043" y="521"/>
                    </a:cubicBezTo>
                    <a:cubicBezTo>
                      <a:pt x="1043" y="233"/>
                      <a:pt x="811"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6" name="Google Shape;1806;p33"/>
              <p:cNvGrpSpPr/>
              <p:nvPr/>
            </p:nvGrpSpPr>
            <p:grpSpPr>
              <a:xfrm>
                <a:off x="5463078" y="3878198"/>
                <a:ext cx="274737" cy="274677"/>
                <a:chOff x="1111176" y="-150810"/>
                <a:chExt cx="231748" cy="231697"/>
              </a:xfrm>
            </p:grpSpPr>
            <p:sp>
              <p:nvSpPr>
                <p:cNvPr id="1807" name="Google Shape;1807;p33"/>
                <p:cNvSpPr/>
                <p:nvPr/>
              </p:nvSpPr>
              <p:spPr>
                <a:xfrm rot="-5400000">
                  <a:off x="1187406" y="-74582"/>
                  <a:ext cx="79240" cy="79290"/>
                </a:xfrm>
                <a:custGeom>
                  <a:avLst/>
                  <a:gdLst/>
                  <a:ahLst/>
                  <a:cxnLst/>
                  <a:rect l="l" t="t" r="r" b="b"/>
                  <a:pathLst>
                    <a:path w="1566" h="1567" extrusionOk="0">
                      <a:moveTo>
                        <a:pt x="783" y="1"/>
                      </a:moveTo>
                      <a:cubicBezTo>
                        <a:pt x="350" y="1"/>
                        <a:pt x="0" y="352"/>
                        <a:pt x="0" y="784"/>
                      </a:cubicBezTo>
                      <a:cubicBezTo>
                        <a:pt x="0" y="1216"/>
                        <a:pt x="350" y="1567"/>
                        <a:pt x="783" y="1567"/>
                      </a:cubicBezTo>
                      <a:cubicBezTo>
                        <a:pt x="1216" y="1567"/>
                        <a:pt x="1565" y="1216"/>
                        <a:pt x="1565" y="784"/>
                      </a:cubicBezTo>
                      <a:cubicBezTo>
                        <a:pt x="1565" y="352"/>
                        <a:pt x="1216" y="1"/>
                        <a:pt x="783" y="1"/>
                      </a:cubicBezTo>
                      <a:close/>
                    </a:path>
                  </a:pathLst>
                </a:custGeom>
                <a:solidFill>
                  <a:schemeClr val="dk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rot="-5400000">
                  <a:off x="1111201" y="-150836"/>
                  <a:ext cx="231697" cy="231748"/>
                </a:xfrm>
                <a:custGeom>
                  <a:avLst/>
                  <a:gdLst/>
                  <a:ahLst/>
                  <a:cxnLst/>
                  <a:rect l="l" t="t" r="r" b="b"/>
                  <a:pathLst>
                    <a:path w="4579" h="4580" extrusionOk="0">
                      <a:moveTo>
                        <a:pt x="2289" y="154"/>
                      </a:moveTo>
                      <a:cubicBezTo>
                        <a:pt x="3466" y="154"/>
                        <a:pt x="4425" y="1112"/>
                        <a:pt x="4425" y="2290"/>
                      </a:cubicBezTo>
                      <a:cubicBezTo>
                        <a:pt x="4425" y="3468"/>
                        <a:pt x="3466" y="4425"/>
                        <a:pt x="2289" y="4425"/>
                      </a:cubicBezTo>
                      <a:cubicBezTo>
                        <a:pt x="1111" y="4425"/>
                        <a:pt x="154" y="3468"/>
                        <a:pt x="154" y="2290"/>
                      </a:cubicBezTo>
                      <a:cubicBezTo>
                        <a:pt x="154" y="1113"/>
                        <a:pt x="1111" y="154"/>
                        <a:pt x="2289" y="154"/>
                      </a:cubicBezTo>
                      <a:close/>
                      <a:moveTo>
                        <a:pt x="2289" y="0"/>
                      </a:moveTo>
                      <a:cubicBezTo>
                        <a:pt x="1026" y="0"/>
                        <a:pt x="0" y="1028"/>
                        <a:pt x="0" y="2290"/>
                      </a:cubicBezTo>
                      <a:cubicBezTo>
                        <a:pt x="0" y="3552"/>
                        <a:pt x="1026" y="4579"/>
                        <a:pt x="2289" y="4579"/>
                      </a:cubicBezTo>
                      <a:cubicBezTo>
                        <a:pt x="3551" y="4579"/>
                        <a:pt x="4579" y="3552"/>
                        <a:pt x="4579" y="2290"/>
                      </a:cubicBezTo>
                      <a:cubicBezTo>
                        <a:pt x="4579" y="1028"/>
                        <a:pt x="3551" y="0"/>
                        <a:pt x="2289"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9" name="Google Shape;1809;p33"/>
              <p:cNvSpPr/>
              <p:nvPr/>
            </p:nvSpPr>
            <p:spPr>
              <a:xfrm>
                <a:off x="5737830" y="4152868"/>
                <a:ext cx="188422" cy="1056333"/>
              </a:xfrm>
              <a:custGeom>
                <a:avLst/>
                <a:gdLst/>
                <a:ahLst/>
                <a:cxnLst/>
                <a:rect l="l" t="t" r="r" b="b"/>
                <a:pathLst>
                  <a:path w="3644" h="20429" extrusionOk="0">
                    <a:moveTo>
                      <a:pt x="2406" y="1"/>
                    </a:moveTo>
                    <a:cubicBezTo>
                      <a:pt x="1723" y="1"/>
                      <a:pt x="1169" y="555"/>
                      <a:pt x="1169" y="1238"/>
                    </a:cubicBezTo>
                    <a:cubicBezTo>
                      <a:pt x="1169" y="1525"/>
                      <a:pt x="1270" y="1785"/>
                      <a:pt x="1434" y="1994"/>
                    </a:cubicBezTo>
                    <a:lnTo>
                      <a:pt x="46" y="3382"/>
                    </a:lnTo>
                    <a:cubicBezTo>
                      <a:pt x="17" y="3410"/>
                      <a:pt x="1" y="3449"/>
                      <a:pt x="1" y="3491"/>
                    </a:cubicBezTo>
                    <a:lnTo>
                      <a:pt x="1" y="13384"/>
                    </a:lnTo>
                    <a:cubicBezTo>
                      <a:pt x="1" y="13424"/>
                      <a:pt x="17" y="13463"/>
                      <a:pt x="46" y="13493"/>
                    </a:cubicBezTo>
                    <a:lnTo>
                      <a:pt x="2189" y="15636"/>
                    </a:lnTo>
                    <a:lnTo>
                      <a:pt x="2189" y="20275"/>
                    </a:lnTo>
                    <a:cubicBezTo>
                      <a:pt x="2189" y="20359"/>
                      <a:pt x="2258" y="20429"/>
                      <a:pt x="2343" y="20429"/>
                    </a:cubicBezTo>
                    <a:cubicBezTo>
                      <a:pt x="2428" y="20429"/>
                      <a:pt x="2496" y="20359"/>
                      <a:pt x="2496" y="20275"/>
                    </a:cubicBezTo>
                    <a:lnTo>
                      <a:pt x="2496" y="15572"/>
                    </a:lnTo>
                    <a:cubicBezTo>
                      <a:pt x="2496" y="15531"/>
                      <a:pt x="2480" y="15492"/>
                      <a:pt x="2451" y="15464"/>
                    </a:cubicBezTo>
                    <a:lnTo>
                      <a:pt x="308" y="13320"/>
                    </a:lnTo>
                    <a:lnTo>
                      <a:pt x="308" y="3554"/>
                    </a:lnTo>
                    <a:lnTo>
                      <a:pt x="1650" y="2211"/>
                    </a:lnTo>
                    <a:lnTo>
                      <a:pt x="1651" y="2211"/>
                    </a:lnTo>
                    <a:cubicBezTo>
                      <a:pt x="1860" y="2375"/>
                      <a:pt x="2120" y="2476"/>
                      <a:pt x="2406" y="2476"/>
                    </a:cubicBezTo>
                    <a:cubicBezTo>
                      <a:pt x="3090" y="2476"/>
                      <a:pt x="3643" y="1922"/>
                      <a:pt x="3643" y="1238"/>
                    </a:cubicBezTo>
                    <a:cubicBezTo>
                      <a:pt x="3643" y="555"/>
                      <a:pt x="3090" y="1"/>
                      <a:pt x="2406"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a:off x="5835302" y="4189944"/>
                <a:ext cx="53931" cy="53931"/>
              </a:xfrm>
              <a:custGeom>
                <a:avLst/>
                <a:gdLst/>
                <a:ahLst/>
                <a:cxnLst/>
                <a:rect l="l" t="t" r="r" b="b"/>
                <a:pathLst>
                  <a:path w="1043" h="1043" extrusionOk="0">
                    <a:moveTo>
                      <a:pt x="521" y="0"/>
                    </a:moveTo>
                    <a:cubicBezTo>
                      <a:pt x="233" y="0"/>
                      <a:pt x="0" y="234"/>
                      <a:pt x="0" y="521"/>
                    </a:cubicBezTo>
                    <a:cubicBezTo>
                      <a:pt x="0" y="809"/>
                      <a:pt x="233" y="1043"/>
                      <a:pt x="521" y="1043"/>
                    </a:cubicBezTo>
                    <a:cubicBezTo>
                      <a:pt x="809" y="1043"/>
                      <a:pt x="1043" y="809"/>
                      <a:pt x="1043" y="521"/>
                    </a:cubicBezTo>
                    <a:cubicBezTo>
                      <a:pt x="1043" y="234"/>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a:off x="5576031" y="4457126"/>
                <a:ext cx="138369" cy="752034"/>
              </a:xfrm>
              <a:custGeom>
                <a:avLst/>
                <a:gdLst/>
                <a:ahLst/>
                <a:cxnLst/>
                <a:rect l="l" t="t" r="r" b="b"/>
                <a:pathLst>
                  <a:path w="2676" h="14544" extrusionOk="0">
                    <a:moveTo>
                      <a:pt x="1438" y="0"/>
                    </a:moveTo>
                    <a:cubicBezTo>
                      <a:pt x="755" y="0"/>
                      <a:pt x="200" y="555"/>
                      <a:pt x="200" y="1238"/>
                    </a:cubicBezTo>
                    <a:cubicBezTo>
                      <a:pt x="200" y="1525"/>
                      <a:pt x="302" y="1786"/>
                      <a:pt x="466" y="1996"/>
                    </a:cubicBezTo>
                    <a:lnTo>
                      <a:pt x="45" y="2417"/>
                    </a:lnTo>
                    <a:cubicBezTo>
                      <a:pt x="17" y="2445"/>
                      <a:pt x="1" y="2484"/>
                      <a:pt x="1" y="2526"/>
                    </a:cubicBezTo>
                    <a:lnTo>
                      <a:pt x="1" y="8856"/>
                    </a:lnTo>
                    <a:cubicBezTo>
                      <a:pt x="1" y="8896"/>
                      <a:pt x="17" y="8935"/>
                      <a:pt x="45" y="8965"/>
                    </a:cubicBezTo>
                    <a:lnTo>
                      <a:pt x="1990" y="10908"/>
                    </a:lnTo>
                    <a:lnTo>
                      <a:pt x="1990" y="14390"/>
                    </a:lnTo>
                    <a:cubicBezTo>
                      <a:pt x="1990" y="14475"/>
                      <a:pt x="2059" y="14544"/>
                      <a:pt x="2144" y="14544"/>
                    </a:cubicBezTo>
                    <a:cubicBezTo>
                      <a:pt x="2229" y="14544"/>
                      <a:pt x="2297" y="14475"/>
                      <a:pt x="2297" y="14390"/>
                    </a:cubicBezTo>
                    <a:lnTo>
                      <a:pt x="2297" y="10846"/>
                    </a:lnTo>
                    <a:cubicBezTo>
                      <a:pt x="2297" y="10804"/>
                      <a:pt x="2281" y="10765"/>
                      <a:pt x="2253" y="10737"/>
                    </a:cubicBezTo>
                    <a:lnTo>
                      <a:pt x="308" y="8792"/>
                    </a:lnTo>
                    <a:lnTo>
                      <a:pt x="308" y="2589"/>
                    </a:lnTo>
                    <a:lnTo>
                      <a:pt x="684" y="2213"/>
                    </a:lnTo>
                    <a:lnTo>
                      <a:pt x="685" y="2213"/>
                    </a:lnTo>
                    <a:cubicBezTo>
                      <a:pt x="894" y="2375"/>
                      <a:pt x="1153" y="2475"/>
                      <a:pt x="1438" y="2475"/>
                    </a:cubicBezTo>
                    <a:cubicBezTo>
                      <a:pt x="2121" y="2475"/>
                      <a:pt x="2676" y="1921"/>
                      <a:pt x="2676" y="1238"/>
                    </a:cubicBezTo>
                    <a:cubicBezTo>
                      <a:pt x="2676" y="555"/>
                      <a:pt x="2121" y="0"/>
                      <a:pt x="1438"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3"/>
              <p:cNvSpPr/>
              <p:nvPr/>
            </p:nvSpPr>
            <p:spPr>
              <a:xfrm>
                <a:off x="5623397" y="4494150"/>
                <a:ext cx="53983" cy="53983"/>
              </a:xfrm>
              <a:custGeom>
                <a:avLst/>
                <a:gdLst/>
                <a:ahLst/>
                <a:cxnLst/>
                <a:rect l="l" t="t" r="r" b="b"/>
                <a:pathLst>
                  <a:path w="1044" h="1044" extrusionOk="0">
                    <a:moveTo>
                      <a:pt x="522" y="1"/>
                    </a:moveTo>
                    <a:cubicBezTo>
                      <a:pt x="235" y="1"/>
                      <a:pt x="1" y="234"/>
                      <a:pt x="1" y="522"/>
                    </a:cubicBezTo>
                    <a:cubicBezTo>
                      <a:pt x="1" y="809"/>
                      <a:pt x="235" y="1044"/>
                      <a:pt x="522" y="1044"/>
                    </a:cubicBezTo>
                    <a:cubicBezTo>
                      <a:pt x="809" y="1044"/>
                      <a:pt x="1043" y="809"/>
                      <a:pt x="1043" y="522"/>
                    </a:cubicBezTo>
                    <a:cubicBezTo>
                      <a:pt x="1043" y="234"/>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3"/>
              <p:cNvSpPr/>
              <p:nvPr/>
            </p:nvSpPr>
            <p:spPr>
              <a:xfrm>
                <a:off x="5815394" y="4613081"/>
                <a:ext cx="236820" cy="236769"/>
              </a:xfrm>
              <a:custGeom>
                <a:avLst/>
                <a:gdLst/>
                <a:ahLst/>
                <a:cxnLst/>
                <a:rect l="l" t="t" r="r" b="b"/>
                <a:pathLst>
                  <a:path w="4580" h="4579" extrusionOk="0">
                    <a:moveTo>
                      <a:pt x="2290" y="154"/>
                    </a:moveTo>
                    <a:cubicBezTo>
                      <a:pt x="3467" y="154"/>
                      <a:pt x="4426" y="1111"/>
                      <a:pt x="4426" y="2290"/>
                    </a:cubicBezTo>
                    <a:cubicBezTo>
                      <a:pt x="4426" y="3468"/>
                      <a:pt x="3467" y="4425"/>
                      <a:pt x="2290" y="4425"/>
                    </a:cubicBezTo>
                    <a:cubicBezTo>
                      <a:pt x="1112" y="4425"/>
                      <a:pt x="155" y="3468"/>
                      <a:pt x="155" y="2290"/>
                    </a:cubicBezTo>
                    <a:cubicBezTo>
                      <a:pt x="155" y="1113"/>
                      <a:pt x="1112" y="154"/>
                      <a:pt x="2290" y="154"/>
                    </a:cubicBezTo>
                    <a:close/>
                    <a:moveTo>
                      <a:pt x="2290" y="0"/>
                    </a:moveTo>
                    <a:cubicBezTo>
                      <a:pt x="1027" y="0"/>
                      <a:pt x="1" y="1028"/>
                      <a:pt x="1" y="2290"/>
                    </a:cubicBezTo>
                    <a:cubicBezTo>
                      <a:pt x="1" y="3553"/>
                      <a:pt x="1027" y="4579"/>
                      <a:pt x="2290" y="4579"/>
                    </a:cubicBezTo>
                    <a:cubicBezTo>
                      <a:pt x="3552" y="4579"/>
                      <a:pt x="4580" y="3551"/>
                      <a:pt x="4580" y="2290"/>
                    </a:cubicBezTo>
                    <a:cubicBezTo>
                      <a:pt x="4580" y="1028"/>
                      <a:pt x="3552" y="0"/>
                      <a:pt x="2290"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a:off x="5893320" y="4690956"/>
                <a:ext cx="80974" cy="81026"/>
              </a:xfrm>
              <a:custGeom>
                <a:avLst/>
                <a:gdLst/>
                <a:ahLst/>
                <a:cxnLst/>
                <a:rect l="l" t="t" r="r" b="b"/>
                <a:pathLst>
                  <a:path w="1566" h="1567" extrusionOk="0">
                    <a:moveTo>
                      <a:pt x="783" y="0"/>
                    </a:moveTo>
                    <a:cubicBezTo>
                      <a:pt x="350" y="0"/>
                      <a:pt x="0" y="351"/>
                      <a:pt x="0" y="784"/>
                    </a:cubicBezTo>
                    <a:cubicBezTo>
                      <a:pt x="0" y="1216"/>
                      <a:pt x="350" y="1567"/>
                      <a:pt x="783" y="1567"/>
                    </a:cubicBezTo>
                    <a:cubicBezTo>
                      <a:pt x="1215" y="1567"/>
                      <a:pt x="1565" y="1216"/>
                      <a:pt x="1565" y="784"/>
                    </a:cubicBezTo>
                    <a:cubicBezTo>
                      <a:pt x="1565" y="351"/>
                      <a:pt x="1215"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15" name="Google Shape;1815;p33"/>
          <p:cNvGrpSpPr/>
          <p:nvPr/>
        </p:nvGrpSpPr>
        <p:grpSpPr>
          <a:xfrm>
            <a:off x="488002" y="593782"/>
            <a:ext cx="8366378" cy="4301138"/>
            <a:chOff x="488002" y="593782"/>
            <a:chExt cx="8366378" cy="4301138"/>
          </a:xfrm>
        </p:grpSpPr>
        <p:grpSp>
          <p:nvGrpSpPr>
            <p:cNvPr id="1816" name="Google Shape;1816;p33"/>
            <p:cNvGrpSpPr/>
            <p:nvPr/>
          </p:nvGrpSpPr>
          <p:grpSpPr>
            <a:xfrm flipH="1">
              <a:off x="488002" y="593782"/>
              <a:ext cx="327473" cy="1061849"/>
              <a:chOff x="8367510" y="593782"/>
              <a:chExt cx="327473" cy="1061849"/>
            </a:xfrm>
          </p:grpSpPr>
          <p:sp>
            <p:nvSpPr>
              <p:cNvPr id="1817" name="Google Shape;1817;p33"/>
              <p:cNvSpPr/>
              <p:nvPr/>
            </p:nvSpPr>
            <p:spPr>
              <a:xfrm rot="-5400000" flipH="1">
                <a:off x="8367510" y="593782"/>
                <a:ext cx="56103" cy="56103"/>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rot="-5400000" flipH="1">
                <a:off x="8457484" y="683756"/>
                <a:ext cx="56103" cy="56103"/>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rot="-5400000" flipH="1">
                <a:off x="8545028" y="771248"/>
                <a:ext cx="56103" cy="56103"/>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rot="-5400000" flipH="1">
                <a:off x="8461362" y="1422010"/>
                <a:ext cx="56103" cy="56103"/>
              </a:xfrm>
              <a:custGeom>
                <a:avLst/>
                <a:gdLst/>
                <a:ahLst/>
                <a:cxnLst/>
                <a:rect l="l" t="t" r="r" b="b"/>
                <a:pathLst>
                  <a:path w="1085" h="1085" extrusionOk="0">
                    <a:moveTo>
                      <a:pt x="543" y="0"/>
                    </a:moveTo>
                    <a:cubicBezTo>
                      <a:pt x="243" y="0"/>
                      <a:pt x="1" y="243"/>
                      <a:pt x="1" y="543"/>
                    </a:cubicBezTo>
                    <a:cubicBezTo>
                      <a:pt x="1" y="842"/>
                      <a:pt x="243" y="1084"/>
                      <a:pt x="543" y="1084"/>
                    </a:cubicBezTo>
                    <a:cubicBezTo>
                      <a:pt x="842" y="1084"/>
                      <a:pt x="1085" y="842"/>
                      <a:pt x="1085" y="543"/>
                    </a:cubicBezTo>
                    <a:cubicBezTo>
                      <a:pt x="1085" y="243"/>
                      <a:pt x="842" y="0"/>
                      <a:pt x="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rot="-5400000" flipH="1">
                <a:off x="8551337" y="1511984"/>
                <a:ext cx="56103" cy="56103"/>
              </a:xfrm>
              <a:custGeom>
                <a:avLst/>
                <a:gdLst/>
                <a:ahLst/>
                <a:cxnLst/>
                <a:rect l="l" t="t" r="r" b="b"/>
                <a:pathLst>
                  <a:path w="1085" h="1085" extrusionOk="0">
                    <a:moveTo>
                      <a:pt x="542" y="0"/>
                    </a:moveTo>
                    <a:cubicBezTo>
                      <a:pt x="243" y="0"/>
                      <a:pt x="1" y="243"/>
                      <a:pt x="1" y="542"/>
                    </a:cubicBezTo>
                    <a:cubicBezTo>
                      <a:pt x="1" y="842"/>
                      <a:pt x="243" y="1084"/>
                      <a:pt x="542" y="1084"/>
                    </a:cubicBezTo>
                    <a:cubicBezTo>
                      <a:pt x="843" y="1084"/>
                      <a:pt x="1085" y="842"/>
                      <a:pt x="1085" y="542"/>
                    </a:cubicBezTo>
                    <a:cubicBezTo>
                      <a:pt x="1085" y="243"/>
                      <a:pt x="843"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rot="-5400000" flipH="1">
                <a:off x="8638881" y="1599528"/>
                <a:ext cx="56103" cy="56103"/>
              </a:xfrm>
              <a:custGeom>
                <a:avLst/>
                <a:gdLst/>
                <a:ahLst/>
                <a:cxnLst/>
                <a:rect l="l" t="t" r="r" b="b"/>
                <a:pathLst>
                  <a:path w="1085" h="1085" extrusionOk="0">
                    <a:moveTo>
                      <a:pt x="542" y="0"/>
                    </a:moveTo>
                    <a:cubicBezTo>
                      <a:pt x="243" y="0"/>
                      <a:pt x="1" y="243"/>
                      <a:pt x="1" y="542"/>
                    </a:cubicBezTo>
                    <a:cubicBezTo>
                      <a:pt x="1" y="842"/>
                      <a:pt x="243" y="1084"/>
                      <a:pt x="542" y="1084"/>
                    </a:cubicBezTo>
                    <a:cubicBezTo>
                      <a:pt x="841" y="1084"/>
                      <a:pt x="1085" y="842"/>
                      <a:pt x="1085" y="542"/>
                    </a:cubicBezTo>
                    <a:cubicBezTo>
                      <a:pt x="1085" y="243"/>
                      <a:pt x="841"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3" name="Google Shape;1823;p33"/>
            <p:cNvGrpSpPr/>
            <p:nvPr/>
          </p:nvGrpSpPr>
          <p:grpSpPr>
            <a:xfrm flipH="1">
              <a:off x="8152399" y="4661300"/>
              <a:ext cx="233569" cy="233621"/>
              <a:chOff x="6183667" y="4661300"/>
              <a:chExt cx="233569" cy="233621"/>
            </a:xfrm>
          </p:grpSpPr>
          <p:sp>
            <p:nvSpPr>
              <p:cNvPr id="1824" name="Google Shape;1824;p33"/>
              <p:cNvSpPr/>
              <p:nvPr/>
            </p:nvSpPr>
            <p:spPr>
              <a:xfrm>
                <a:off x="6183667" y="4661300"/>
                <a:ext cx="56103" cy="56103"/>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a:off x="6273642" y="4751274"/>
                <a:ext cx="56103" cy="56103"/>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a:off x="6361134" y="4838818"/>
                <a:ext cx="56103" cy="56103"/>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7" name="Google Shape;1827;p33"/>
            <p:cNvGrpSpPr/>
            <p:nvPr/>
          </p:nvGrpSpPr>
          <p:grpSpPr>
            <a:xfrm flipH="1">
              <a:off x="8620811" y="3644575"/>
              <a:ext cx="233569" cy="233621"/>
              <a:chOff x="6183667" y="4661300"/>
              <a:chExt cx="233569" cy="233621"/>
            </a:xfrm>
          </p:grpSpPr>
          <p:sp>
            <p:nvSpPr>
              <p:cNvPr id="1828" name="Google Shape;1828;p33"/>
              <p:cNvSpPr/>
              <p:nvPr/>
            </p:nvSpPr>
            <p:spPr>
              <a:xfrm>
                <a:off x="6183667" y="4661300"/>
                <a:ext cx="56103" cy="56103"/>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a:off x="6273642" y="4751274"/>
                <a:ext cx="56103" cy="56103"/>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3"/>
              <p:cNvSpPr/>
              <p:nvPr/>
            </p:nvSpPr>
            <p:spPr>
              <a:xfrm>
                <a:off x="6361134" y="4838818"/>
                <a:ext cx="56103" cy="56103"/>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31"/>
        <p:cNvGrpSpPr/>
        <p:nvPr/>
      </p:nvGrpSpPr>
      <p:grpSpPr>
        <a:xfrm>
          <a:off x="0" y="0"/>
          <a:ext cx="0" cy="0"/>
          <a:chOff x="0" y="0"/>
          <a:chExt cx="0" cy="0"/>
        </a:xfrm>
      </p:grpSpPr>
      <p:pic>
        <p:nvPicPr>
          <p:cNvPr id="1832" name="Google Shape;1832;p34"/>
          <p:cNvPicPr preferRelativeResize="0"/>
          <p:nvPr/>
        </p:nvPicPr>
        <p:blipFill>
          <a:blip r:embed="rId2">
            <a:alphaModFix amt="79000"/>
          </a:blip>
          <a:stretch>
            <a:fillRect/>
          </a:stretch>
        </p:blipFill>
        <p:spPr>
          <a:xfrm rot="10800000" flipH="1">
            <a:off x="0" y="0"/>
            <a:ext cx="9144000" cy="5143500"/>
          </a:xfrm>
          <a:prstGeom prst="rect">
            <a:avLst/>
          </a:prstGeom>
          <a:noFill/>
          <a:ln>
            <a:noFill/>
          </a:ln>
        </p:spPr>
      </p:pic>
      <p:grpSp>
        <p:nvGrpSpPr>
          <p:cNvPr id="1833" name="Google Shape;1833;p34"/>
          <p:cNvGrpSpPr/>
          <p:nvPr/>
        </p:nvGrpSpPr>
        <p:grpSpPr>
          <a:xfrm>
            <a:off x="158650" y="116591"/>
            <a:ext cx="8822200" cy="4935749"/>
            <a:chOff x="158650" y="116591"/>
            <a:chExt cx="8822200" cy="4935749"/>
          </a:xfrm>
        </p:grpSpPr>
        <p:grpSp>
          <p:nvGrpSpPr>
            <p:cNvPr id="1834" name="Google Shape;1834;p34"/>
            <p:cNvGrpSpPr/>
            <p:nvPr/>
          </p:nvGrpSpPr>
          <p:grpSpPr>
            <a:xfrm>
              <a:off x="713225" y="268300"/>
              <a:ext cx="1344400" cy="271200"/>
              <a:chOff x="3686625" y="4603950"/>
              <a:chExt cx="1344400" cy="271200"/>
            </a:xfrm>
          </p:grpSpPr>
          <p:sp>
            <p:nvSpPr>
              <p:cNvPr id="1835" name="Google Shape;1835;p34"/>
              <p:cNvSpPr/>
              <p:nvPr/>
            </p:nvSpPr>
            <p:spPr>
              <a:xfrm rot="-5400000">
                <a:off x="36389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4"/>
              <p:cNvSpPr/>
              <p:nvPr/>
            </p:nvSpPr>
            <p:spPr>
              <a:xfrm rot="-5400000">
                <a:off x="39310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4"/>
              <p:cNvSpPr/>
              <p:nvPr/>
            </p:nvSpPr>
            <p:spPr>
              <a:xfrm rot="-5400000">
                <a:off x="42232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4"/>
              <p:cNvSpPr/>
              <p:nvPr/>
            </p:nvSpPr>
            <p:spPr>
              <a:xfrm rot="-5400000">
                <a:off x="45153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4"/>
              <p:cNvSpPr/>
              <p:nvPr/>
            </p:nvSpPr>
            <p:spPr>
              <a:xfrm rot="-5400000">
                <a:off x="48075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0" name="Google Shape;1840;p34"/>
            <p:cNvGrpSpPr/>
            <p:nvPr/>
          </p:nvGrpSpPr>
          <p:grpSpPr>
            <a:xfrm rot="10800000" flipH="1">
              <a:off x="158650" y="4066400"/>
              <a:ext cx="2268450" cy="985940"/>
              <a:chOff x="100325" y="196110"/>
              <a:chExt cx="2268450" cy="985940"/>
            </a:xfrm>
          </p:grpSpPr>
          <p:sp>
            <p:nvSpPr>
              <p:cNvPr id="1841" name="Google Shape;1841;p34"/>
              <p:cNvSpPr/>
              <p:nvPr/>
            </p:nvSpPr>
            <p:spPr>
              <a:xfrm>
                <a:off x="243516" y="712638"/>
                <a:ext cx="326400" cy="326400"/>
              </a:xfrm>
              <a:prstGeom prst="ellipse">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4"/>
              <p:cNvSpPr/>
              <p:nvPr/>
            </p:nvSpPr>
            <p:spPr>
              <a:xfrm>
                <a:off x="100325" y="569450"/>
                <a:ext cx="612900" cy="6126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4"/>
              <p:cNvSpPr/>
              <p:nvPr/>
            </p:nvSpPr>
            <p:spPr>
              <a:xfrm>
                <a:off x="1951775" y="196110"/>
                <a:ext cx="417000" cy="4167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4"/>
              <p:cNvSpPr/>
              <p:nvPr/>
            </p:nvSpPr>
            <p:spPr>
              <a:xfrm rot="-5400000">
                <a:off x="1140145" y="-98990"/>
                <a:ext cx="326396" cy="1296862"/>
              </a:xfrm>
              <a:custGeom>
                <a:avLst/>
                <a:gdLst/>
                <a:ahLst/>
                <a:cxnLst/>
                <a:rect l="l" t="t" r="r" b="b"/>
                <a:pathLst>
                  <a:path w="3704" h="14717" extrusionOk="0">
                    <a:moveTo>
                      <a:pt x="218" y="1"/>
                    </a:moveTo>
                    <a:cubicBezTo>
                      <a:pt x="168" y="1"/>
                      <a:pt x="117" y="20"/>
                      <a:pt x="79" y="59"/>
                    </a:cubicBezTo>
                    <a:cubicBezTo>
                      <a:pt x="1" y="136"/>
                      <a:pt x="1" y="261"/>
                      <a:pt x="79" y="338"/>
                    </a:cubicBezTo>
                    <a:lnTo>
                      <a:pt x="3308" y="3569"/>
                    </a:lnTo>
                    <a:lnTo>
                      <a:pt x="3308" y="14518"/>
                    </a:lnTo>
                    <a:cubicBezTo>
                      <a:pt x="3308" y="14628"/>
                      <a:pt x="3397" y="14717"/>
                      <a:pt x="3506" y="14717"/>
                    </a:cubicBezTo>
                    <a:cubicBezTo>
                      <a:pt x="3616" y="14717"/>
                      <a:pt x="3703" y="14628"/>
                      <a:pt x="3703" y="14518"/>
                    </a:cubicBezTo>
                    <a:lnTo>
                      <a:pt x="3703" y="3486"/>
                    </a:lnTo>
                    <a:cubicBezTo>
                      <a:pt x="3703" y="3434"/>
                      <a:pt x="3683" y="3383"/>
                      <a:pt x="3645" y="3347"/>
                    </a:cubicBezTo>
                    <a:lnTo>
                      <a:pt x="358" y="59"/>
                    </a:lnTo>
                    <a:cubicBezTo>
                      <a:pt x="319" y="20"/>
                      <a:pt x="269" y="1"/>
                      <a:pt x="218" y="1"/>
                    </a:cubicBezTo>
                    <a:close/>
                  </a:path>
                </a:pathLst>
              </a:cu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5" name="Google Shape;1845;p34"/>
            <p:cNvGrpSpPr/>
            <p:nvPr/>
          </p:nvGrpSpPr>
          <p:grpSpPr>
            <a:xfrm>
              <a:off x="5688834" y="116591"/>
              <a:ext cx="3292016" cy="834014"/>
              <a:chOff x="5744884" y="4297691"/>
              <a:chExt cx="3292016" cy="834014"/>
            </a:xfrm>
          </p:grpSpPr>
          <p:sp>
            <p:nvSpPr>
              <p:cNvPr id="1846" name="Google Shape;1846;p34"/>
              <p:cNvSpPr/>
              <p:nvPr/>
            </p:nvSpPr>
            <p:spPr>
              <a:xfrm flipH="1">
                <a:off x="6071264" y="4604000"/>
                <a:ext cx="2358631" cy="394498"/>
              </a:xfrm>
              <a:custGeom>
                <a:avLst/>
                <a:gdLst/>
                <a:ahLst/>
                <a:cxnLst/>
                <a:rect l="l" t="t" r="r" b="b"/>
                <a:pathLst>
                  <a:path w="16657" h="2786" extrusionOk="0">
                    <a:moveTo>
                      <a:pt x="154" y="0"/>
                    </a:moveTo>
                    <a:cubicBezTo>
                      <a:pt x="69" y="0"/>
                      <a:pt x="0" y="69"/>
                      <a:pt x="0" y="154"/>
                    </a:cubicBezTo>
                    <a:cubicBezTo>
                      <a:pt x="0" y="239"/>
                      <a:pt x="69" y="308"/>
                      <a:pt x="154" y="308"/>
                    </a:cubicBezTo>
                    <a:lnTo>
                      <a:pt x="5453" y="308"/>
                    </a:lnTo>
                    <a:lnTo>
                      <a:pt x="7886" y="2740"/>
                    </a:lnTo>
                    <a:cubicBezTo>
                      <a:pt x="7916" y="2769"/>
                      <a:pt x="7955" y="2785"/>
                      <a:pt x="7995" y="2785"/>
                    </a:cubicBezTo>
                    <a:lnTo>
                      <a:pt x="16503" y="2785"/>
                    </a:lnTo>
                    <a:cubicBezTo>
                      <a:pt x="16588" y="2785"/>
                      <a:pt x="16657" y="2717"/>
                      <a:pt x="16657" y="2632"/>
                    </a:cubicBezTo>
                    <a:cubicBezTo>
                      <a:pt x="16657" y="2547"/>
                      <a:pt x="16588" y="2478"/>
                      <a:pt x="16503" y="2478"/>
                    </a:cubicBezTo>
                    <a:lnTo>
                      <a:pt x="8059" y="2478"/>
                    </a:lnTo>
                    <a:lnTo>
                      <a:pt x="5626" y="45"/>
                    </a:lnTo>
                    <a:cubicBezTo>
                      <a:pt x="5598" y="16"/>
                      <a:pt x="5557" y="0"/>
                      <a:pt x="5517" y="0"/>
                    </a:cubicBezTo>
                    <a:close/>
                  </a:path>
                </a:pathLst>
              </a:cu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4"/>
              <p:cNvSpPr/>
              <p:nvPr/>
            </p:nvSpPr>
            <p:spPr>
              <a:xfrm>
                <a:off x="8424000" y="4297691"/>
                <a:ext cx="612900" cy="6126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4"/>
              <p:cNvSpPr/>
              <p:nvPr/>
            </p:nvSpPr>
            <p:spPr>
              <a:xfrm>
                <a:off x="5744884" y="4805305"/>
                <a:ext cx="326400" cy="326400"/>
              </a:xfrm>
              <a:prstGeom prst="ellipse">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9" name="Google Shape;1849;p34"/>
            <p:cNvGrpSpPr/>
            <p:nvPr/>
          </p:nvGrpSpPr>
          <p:grpSpPr>
            <a:xfrm rot="-5400000">
              <a:off x="7963500" y="4015075"/>
              <a:ext cx="1439100" cy="504550"/>
              <a:chOff x="2539675" y="122850"/>
              <a:chExt cx="1439100" cy="504550"/>
            </a:xfrm>
          </p:grpSpPr>
          <p:sp>
            <p:nvSpPr>
              <p:cNvPr id="1850" name="Google Shape;1850;p34"/>
              <p:cNvSpPr/>
              <p:nvPr/>
            </p:nvSpPr>
            <p:spPr>
              <a:xfrm>
                <a:off x="2539675" y="451600"/>
                <a:ext cx="14391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4"/>
              <p:cNvSpPr/>
              <p:nvPr/>
            </p:nvSpPr>
            <p:spPr>
              <a:xfrm>
                <a:off x="2539675" y="122850"/>
                <a:ext cx="6807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52" name="Google Shape;1852;p34"/>
          <p:cNvGrpSpPr/>
          <p:nvPr/>
        </p:nvGrpSpPr>
        <p:grpSpPr>
          <a:xfrm>
            <a:off x="107271" y="-51901"/>
            <a:ext cx="8958929" cy="5195381"/>
            <a:chOff x="107271" y="-51901"/>
            <a:chExt cx="8958929" cy="5195381"/>
          </a:xfrm>
        </p:grpSpPr>
        <p:grpSp>
          <p:nvGrpSpPr>
            <p:cNvPr id="1853" name="Google Shape;1853;p34"/>
            <p:cNvGrpSpPr/>
            <p:nvPr/>
          </p:nvGrpSpPr>
          <p:grpSpPr>
            <a:xfrm>
              <a:off x="8555518" y="-51901"/>
              <a:ext cx="510681" cy="1614501"/>
              <a:chOff x="8555518" y="-51901"/>
              <a:chExt cx="510681" cy="1614501"/>
            </a:xfrm>
          </p:grpSpPr>
          <p:sp>
            <p:nvSpPr>
              <p:cNvPr id="1854" name="Google Shape;1854;p34"/>
              <p:cNvSpPr/>
              <p:nvPr/>
            </p:nvSpPr>
            <p:spPr>
              <a:xfrm rot="5400000">
                <a:off x="8470563" y="373037"/>
                <a:ext cx="1020574" cy="170698"/>
              </a:xfrm>
              <a:custGeom>
                <a:avLst/>
                <a:gdLst/>
                <a:ahLst/>
                <a:cxnLst/>
                <a:rect l="l" t="t" r="r" b="b"/>
                <a:pathLst>
                  <a:path w="16657" h="2786" extrusionOk="0">
                    <a:moveTo>
                      <a:pt x="154" y="0"/>
                    </a:moveTo>
                    <a:cubicBezTo>
                      <a:pt x="69" y="0"/>
                      <a:pt x="0" y="69"/>
                      <a:pt x="0" y="154"/>
                    </a:cubicBezTo>
                    <a:cubicBezTo>
                      <a:pt x="0" y="239"/>
                      <a:pt x="69" y="308"/>
                      <a:pt x="154" y="308"/>
                    </a:cubicBezTo>
                    <a:lnTo>
                      <a:pt x="5453" y="308"/>
                    </a:lnTo>
                    <a:lnTo>
                      <a:pt x="7886" y="2740"/>
                    </a:lnTo>
                    <a:cubicBezTo>
                      <a:pt x="7916" y="2769"/>
                      <a:pt x="7955" y="2785"/>
                      <a:pt x="7995" y="2785"/>
                    </a:cubicBezTo>
                    <a:lnTo>
                      <a:pt x="16503" y="2785"/>
                    </a:lnTo>
                    <a:cubicBezTo>
                      <a:pt x="16588" y="2785"/>
                      <a:pt x="16657" y="2717"/>
                      <a:pt x="16657" y="2632"/>
                    </a:cubicBezTo>
                    <a:cubicBezTo>
                      <a:pt x="16657" y="2547"/>
                      <a:pt x="16588" y="2478"/>
                      <a:pt x="16503" y="2478"/>
                    </a:cubicBezTo>
                    <a:lnTo>
                      <a:pt x="8059" y="2478"/>
                    </a:lnTo>
                    <a:lnTo>
                      <a:pt x="5626" y="45"/>
                    </a:lnTo>
                    <a:cubicBezTo>
                      <a:pt x="5598" y="16"/>
                      <a:pt x="5557" y="0"/>
                      <a:pt x="5517"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4"/>
              <p:cNvSpPr/>
              <p:nvPr/>
            </p:nvSpPr>
            <p:spPr>
              <a:xfrm rot="5400000">
                <a:off x="7989565" y="577158"/>
                <a:ext cx="1499216" cy="241097"/>
              </a:xfrm>
              <a:custGeom>
                <a:avLst/>
                <a:gdLst/>
                <a:ahLst/>
                <a:cxnLst/>
                <a:rect l="l" t="t" r="r" b="b"/>
                <a:pathLst>
                  <a:path w="24469" h="3935" extrusionOk="0">
                    <a:moveTo>
                      <a:pt x="20637" y="1"/>
                    </a:moveTo>
                    <a:cubicBezTo>
                      <a:pt x="20596" y="1"/>
                      <a:pt x="20557" y="17"/>
                      <a:pt x="20529" y="47"/>
                    </a:cubicBezTo>
                    <a:lnTo>
                      <a:pt x="16947" y="3627"/>
                    </a:lnTo>
                    <a:lnTo>
                      <a:pt x="6092" y="3627"/>
                    </a:lnTo>
                    <a:lnTo>
                      <a:pt x="4400" y="1936"/>
                    </a:lnTo>
                    <a:cubicBezTo>
                      <a:pt x="4372" y="1907"/>
                      <a:pt x="4332" y="1891"/>
                      <a:pt x="4291" y="1891"/>
                    </a:cubicBezTo>
                    <a:lnTo>
                      <a:pt x="154" y="1891"/>
                    </a:lnTo>
                    <a:cubicBezTo>
                      <a:pt x="69" y="1891"/>
                      <a:pt x="0" y="1959"/>
                      <a:pt x="0" y="2045"/>
                    </a:cubicBezTo>
                    <a:cubicBezTo>
                      <a:pt x="0" y="2130"/>
                      <a:pt x="69" y="2198"/>
                      <a:pt x="154" y="2198"/>
                    </a:cubicBezTo>
                    <a:lnTo>
                      <a:pt x="4227" y="2198"/>
                    </a:lnTo>
                    <a:lnTo>
                      <a:pt x="5919" y="3890"/>
                    </a:lnTo>
                    <a:cubicBezTo>
                      <a:pt x="5949" y="3918"/>
                      <a:pt x="5988" y="3935"/>
                      <a:pt x="6028" y="3935"/>
                    </a:cubicBezTo>
                    <a:lnTo>
                      <a:pt x="17010" y="3935"/>
                    </a:lnTo>
                    <a:cubicBezTo>
                      <a:pt x="17051" y="3935"/>
                      <a:pt x="17090" y="3918"/>
                      <a:pt x="17119" y="3890"/>
                    </a:cubicBezTo>
                    <a:lnTo>
                      <a:pt x="20701" y="308"/>
                    </a:lnTo>
                    <a:lnTo>
                      <a:pt x="24315" y="308"/>
                    </a:lnTo>
                    <a:cubicBezTo>
                      <a:pt x="24400" y="308"/>
                      <a:pt x="24469" y="239"/>
                      <a:pt x="24469" y="154"/>
                    </a:cubicBezTo>
                    <a:cubicBezTo>
                      <a:pt x="24469" y="70"/>
                      <a:pt x="24400" y="1"/>
                      <a:pt x="24315"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4"/>
              <p:cNvSpPr/>
              <p:nvPr/>
            </p:nvSpPr>
            <p:spPr>
              <a:xfrm rot="5400000">
                <a:off x="8856964" y="387949"/>
                <a:ext cx="95949" cy="95949"/>
              </a:xfrm>
              <a:custGeom>
                <a:avLst/>
                <a:gdLst/>
                <a:ahLst/>
                <a:cxnLst/>
                <a:rect l="l" t="t" r="r" b="b"/>
                <a:pathLst>
                  <a:path w="1566" h="1566" extrusionOk="0">
                    <a:moveTo>
                      <a:pt x="783" y="0"/>
                    </a:moveTo>
                    <a:cubicBezTo>
                      <a:pt x="350" y="0"/>
                      <a:pt x="0" y="350"/>
                      <a:pt x="0" y="783"/>
                    </a:cubicBezTo>
                    <a:cubicBezTo>
                      <a:pt x="0" y="1215"/>
                      <a:pt x="350" y="1565"/>
                      <a:pt x="783" y="1565"/>
                    </a:cubicBezTo>
                    <a:cubicBezTo>
                      <a:pt x="1216" y="1565"/>
                      <a:pt x="1566" y="1215"/>
                      <a:pt x="1566" y="783"/>
                    </a:cubicBezTo>
                    <a:cubicBezTo>
                      <a:pt x="1566" y="350"/>
                      <a:pt x="1216"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4"/>
              <p:cNvSpPr/>
              <p:nvPr/>
            </p:nvSpPr>
            <p:spPr>
              <a:xfrm rot="5400000">
                <a:off x="8764659" y="295647"/>
                <a:ext cx="280555" cy="280617"/>
              </a:xfrm>
              <a:custGeom>
                <a:avLst/>
                <a:gdLst/>
                <a:ahLst/>
                <a:cxnLst/>
                <a:rect l="l" t="t" r="r" b="b"/>
                <a:pathLst>
                  <a:path w="4579" h="4580" extrusionOk="0">
                    <a:moveTo>
                      <a:pt x="2289" y="155"/>
                    </a:moveTo>
                    <a:cubicBezTo>
                      <a:pt x="3466" y="155"/>
                      <a:pt x="4425" y="1112"/>
                      <a:pt x="4425" y="2290"/>
                    </a:cubicBezTo>
                    <a:cubicBezTo>
                      <a:pt x="4425" y="3467"/>
                      <a:pt x="3466" y="4426"/>
                      <a:pt x="2289" y="4426"/>
                    </a:cubicBezTo>
                    <a:cubicBezTo>
                      <a:pt x="1112" y="4426"/>
                      <a:pt x="154" y="3467"/>
                      <a:pt x="154" y="2290"/>
                    </a:cubicBezTo>
                    <a:cubicBezTo>
                      <a:pt x="154" y="1112"/>
                      <a:pt x="1112" y="155"/>
                      <a:pt x="2289" y="155"/>
                    </a:cubicBezTo>
                    <a:close/>
                    <a:moveTo>
                      <a:pt x="2289" y="1"/>
                    </a:moveTo>
                    <a:cubicBezTo>
                      <a:pt x="1026" y="1"/>
                      <a:pt x="0" y="1028"/>
                      <a:pt x="0" y="2290"/>
                    </a:cubicBezTo>
                    <a:cubicBezTo>
                      <a:pt x="0" y="3552"/>
                      <a:pt x="1026" y="4580"/>
                      <a:pt x="2289" y="4580"/>
                    </a:cubicBezTo>
                    <a:cubicBezTo>
                      <a:pt x="3552" y="4580"/>
                      <a:pt x="4579" y="3552"/>
                      <a:pt x="4579" y="2290"/>
                    </a:cubicBezTo>
                    <a:cubicBezTo>
                      <a:pt x="4579" y="1028"/>
                      <a:pt x="3552" y="1"/>
                      <a:pt x="2289"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4"/>
              <p:cNvSpPr/>
              <p:nvPr/>
            </p:nvSpPr>
            <p:spPr>
              <a:xfrm rot="5400000">
                <a:off x="8802250" y="1171640"/>
                <a:ext cx="96010" cy="96010"/>
              </a:xfrm>
              <a:custGeom>
                <a:avLst/>
                <a:gdLst/>
                <a:ahLst/>
                <a:cxnLst/>
                <a:rect l="l" t="t" r="r" b="b"/>
                <a:pathLst>
                  <a:path w="1567" h="1567" extrusionOk="0">
                    <a:moveTo>
                      <a:pt x="784" y="1"/>
                    </a:moveTo>
                    <a:cubicBezTo>
                      <a:pt x="352" y="1"/>
                      <a:pt x="1" y="352"/>
                      <a:pt x="1" y="783"/>
                    </a:cubicBezTo>
                    <a:cubicBezTo>
                      <a:pt x="1" y="1216"/>
                      <a:pt x="352" y="1567"/>
                      <a:pt x="784" y="1567"/>
                    </a:cubicBezTo>
                    <a:cubicBezTo>
                      <a:pt x="1216" y="1567"/>
                      <a:pt x="1567" y="1216"/>
                      <a:pt x="1567" y="783"/>
                    </a:cubicBezTo>
                    <a:cubicBezTo>
                      <a:pt x="1567" y="352"/>
                      <a:pt x="1216"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4"/>
              <p:cNvSpPr/>
              <p:nvPr/>
            </p:nvSpPr>
            <p:spPr>
              <a:xfrm rot="5400000">
                <a:off x="8709915" y="1079369"/>
                <a:ext cx="280617" cy="280617"/>
              </a:xfrm>
              <a:custGeom>
                <a:avLst/>
                <a:gdLst/>
                <a:ahLst/>
                <a:cxnLst/>
                <a:rect l="l" t="t" r="r" b="b"/>
                <a:pathLst>
                  <a:path w="4580" h="4580" extrusionOk="0">
                    <a:moveTo>
                      <a:pt x="2290" y="154"/>
                    </a:moveTo>
                    <a:cubicBezTo>
                      <a:pt x="3468" y="154"/>
                      <a:pt x="4425" y="1112"/>
                      <a:pt x="4425" y="2289"/>
                    </a:cubicBezTo>
                    <a:cubicBezTo>
                      <a:pt x="4425" y="3468"/>
                      <a:pt x="3468" y="4425"/>
                      <a:pt x="2290" y="4425"/>
                    </a:cubicBezTo>
                    <a:cubicBezTo>
                      <a:pt x="1113" y="4425"/>
                      <a:pt x="154" y="3468"/>
                      <a:pt x="154" y="2289"/>
                    </a:cubicBezTo>
                    <a:cubicBezTo>
                      <a:pt x="154" y="1112"/>
                      <a:pt x="1113" y="154"/>
                      <a:pt x="2290" y="154"/>
                    </a:cubicBezTo>
                    <a:close/>
                    <a:moveTo>
                      <a:pt x="2290" y="1"/>
                    </a:moveTo>
                    <a:cubicBezTo>
                      <a:pt x="1028" y="1"/>
                      <a:pt x="0" y="1028"/>
                      <a:pt x="0" y="2289"/>
                    </a:cubicBezTo>
                    <a:cubicBezTo>
                      <a:pt x="0" y="3552"/>
                      <a:pt x="1028" y="4579"/>
                      <a:pt x="2290" y="4579"/>
                    </a:cubicBezTo>
                    <a:cubicBezTo>
                      <a:pt x="3553" y="4579"/>
                      <a:pt x="4579" y="3552"/>
                      <a:pt x="4579" y="2289"/>
                    </a:cubicBezTo>
                    <a:cubicBezTo>
                      <a:pt x="4579" y="1028"/>
                      <a:pt x="3552" y="1"/>
                      <a:pt x="2290"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4"/>
              <p:cNvSpPr/>
              <p:nvPr/>
            </p:nvSpPr>
            <p:spPr>
              <a:xfrm rot="5400000">
                <a:off x="8555518" y="748211"/>
                <a:ext cx="145087" cy="145087"/>
              </a:xfrm>
              <a:custGeom>
                <a:avLst/>
                <a:gdLst/>
                <a:ahLst/>
                <a:cxnLst/>
                <a:rect l="l" t="t" r="r" b="b"/>
                <a:pathLst>
                  <a:path w="2368" h="2368" extrusionOk="0">
                    <a:moveTo>
                      <a:pt x="1184" y="154"/>
                    </a:moveTo>
                    <a:cubicBezTo>
                      <a:pt x="1751" y="154"/>
                      <a:pt x="2214" y="617"/>
                      <a:pt x="2214" y="1184"/>
                    </a:cubicBezTo>
                    <a:cubicBezTo>
                      <a:pt x="2214" y="1752"/>
                      <a:pt x="1751" y="2214"/>
                      <a:pt x="1184" y="2214"/>
                    </a:cubicBezTo>
                    <a:cubicBezTo>
                      <a:pt x="616" y="2214"/>
                      <a:pt x="155" y="1752"/>
                      <a:pt x="155" y="1184"/>
                    </a:cubicBezTo>
                    <a:cubicBezTo>
                      <a:pt x="155" y="617"/>
                      <a:pt x="616" y="154"/>
                      <a:pt x="1184" y="154"/>
                    </a:cubicBezTo>
                    <a:close/>
                    <a:moveTo>
                      <a:pt x="1184" y="1"/>
                    </a:moveTo>
                    <a:cubicBezTo>
                      <a:pt x="531" y="1"/>
                      <a:pt x="1" y="532"/>
                      <a:pt x="1" y="1184"/>
                    </a:cubicBezTo>
                    <a:cubicBezTo>
                      <a:pt x="1" y="1837"/>
                      <a:pt x="531" y="2368"/>
                      <a:pt x="1184" y="2368"/>
                    </a:cubicBezTo>
                    <a:cubicBezTo>
                      <a:pt x="1836" y="2368"/>
                      <a:pt x="2367" y="1837"/>
                      <a:pt x="2367" y="1184"/>
                    </a:cubicBezTo>
                    <a:cubicBezTo>
                      <a:pt x="2367" y="532"/>
                      <a:pt x="1836" y="1"/>
                      <a:pt x="1184"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4"/>
              <p:cNvSpPr/>
              <p:nvPr/>
            </p:nvSpPr>
            <p:spPr>
              <a:xfrm rot="5400000">
                <a:off x="8829085" y="883431"/>
                <a:ext cx="151643" cy="151643"/>
              </a:xfrm>
              <a:custGeom>
                <a:avLst/>
                <a:gdLst/>
                <a:ahLst/>
                <a:cxnLst/>
                <a:rect l="l" t="t" r="r" b="b"/>
                <a:pathLst>
                  <a:path w="2475" h="2475" extrusionOk="0">
                    <a:moveTo>
                      <a:pt x="1237" y="0"/>
                    </a:moveTo>
                    <a:cubicBezTo>
                      <a:pt x="554" y="0"/>
                      <a:pt x="1" y="553"/>
                      <a:pt x="1" y="1237"/>
                    </a:cubicBezTo>
                    <a:cubicBezTo>
                      <a:pt x="1" y="1920"/>
                      <a:pt x="554" y="2474"/>
                      <a:pt x="1237" y="2474"/>
                    </a:cubicBezTo>
                    <a:cubicBezTo>
                      <a:pt x="1922" y="2474"/>
                      <a:pt x="2475" y="1920"/>
                      <a:pt x="2475" y="1237"/>
                    </a:cubicBezTo>
                    <a:cubicBezTo>
                      <a:pt x="2475" y="553"/>
                      <a:pt x="1922" y="0"/>
                      <a:pt x="1237" y="0"/>
                    </a:cubicBezTo>
                    <a:close/>
                  </a:path>
                </a:pathLst>
              </a:custGeom>
              <a:solidFill>
                <a:schemeClr val="dk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4"/>
              <p:cNvSpPr/>
              <p:nvPr/>
            </p:nvSpPr>
            <p:spPr>
              <a:xfrm rot="5400000">
                <a:off x="8873016" y="927300"/>
                <a:ext cx="63843" cy="63966"/>
              </a:xfrm>
              <a:custGeom>
                <a:avLst/>
                <a:gdLst/>
                <a:ahLst/>
                <a:cxnLst/>
                <a:rect l="l" t="t" r="r" b="b"/>
                <a:pathLst>
                  <a:path w="1042" h="1044" extrusionOk="0">
                    <a:moveTo>
                      <a:pt x="520" y="0"/>
                    </a:moveTo>
                    <a:cubicBezTo>
                      <a:pt x="233" y="0"/>
                      <a:pt x="0" y="234"/>
                      <a:pt x="0" y="522"/>
                    </a:cubicBezTo>
                    <a:cubicBezTo>
                      <a:pt x="0" y="810"/>
                      <a:pt x="233" y="1043"/>
                      <a:pt x="520" y="1043"/>
                    </a:cubicBezTo>
                    <a:cubicBezTo>
                      <a:pt x="809" y="1043"/>
                      <a:pt x="1042" y="810"/>
                      <a:pt x="1042" y="522"/>
                    </a:cubicBezTo>
                    <a:cubicBezTo>
                      <a:pt x="1042" y="234"/>
                      <a:pt x="809" y="0"/>
                      <a:pt x="5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4"/>
              <p:cNvSpPr/>
              <p:nvPr/>
            </p:nvSpPr>
            <p:spPr>
              <a:xfrm rot="5400000">
                <a:off x="8774433" y="1410957"/>
                <a:ext cx="151643" cy="151643"/>
              </a:xfrm>
              <a:custGeom>
                <a:avLst/>
                <a:gdLst/>
                <a:ahLst/>
                <a:cxnLst/>
                <a:rect l="l" t="t" r="r" b="b"/>
                <a:pathLst>
                  <a:path w="2475" h="2475" extrusionOk="0">
                    <a:moveTo>
                      <a:pt x="1238" y="1"/>
                    </a:moveTo>
                    <a:cubicBezTo>
                      <a:pt x="555" y="1"/>
                      <a:pt x="0" y="554"/>
                      <a:pt x="0" y="1237"/>
                    </a:cubicBezTo>
                    <a:cubicBezTo>
                      <a:pt x="0" y="1921"/>
                      <a:pt x="555" y="2475"/>
                      <a:pt x="1238" y="2475"/>
                    </a:cubicBezTo>
                    <a:cubicBezTo>
                      <a:pt x="1922" y="2475"/>
                      <a:pt x="2475" y="1921"/>
                      <a:pt x="2475" y="1237"/>
                    </a:cubicBezTo>
                    <a:cubicBezTo>
                      <a:pt x="2475" y="554"/>
                      <a:pt x="1922" y="1"/>
                      <a:pt x="1238" y="1"/>
                    </a:cubicBezTo>
                    <a:close/>
                  </a:path>
                </a:pathLst>
              </a:custGeom>
              <a:solidFill>
                <a:schemeClr val="dk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4"/>
              <p:cNvSpPr/>
              <p:nvPr/>
            </p:nvSpPr>
            <p:spPr>
              <a:xfrm rot="5400000">
                <a:off x="8818272" y="1454856"/>
                <a:ext cx="63905" cy="63843"/>
              </a:xfrm>
              <a:custGeom>
                <a:avLst/>
                <a:gdLst/>
                <a:ahLst/>
                <a:cxnLst/>
                <a:rect l="l" t="t" r="r" b="b"/>
                <a:pathLst>
                  <a:path w="1043" h="1042" extrusionOk="0">
                    <a:moveTo>
                      <a:pt x="522" y="0"/>
                    </a:moveTo>
                    <a:cubicBezTo>
                      <a:pt x="234" y="0"/>
                      <a:pt x="1" y="233"/>
                      <a:pt x="1" y="520"/>
                    </a:cubicBezTo>
                    <a:cubicBezTo>
                      <a:pt x="1" y="809"/>
                      <a:pt x="234" y="1042"/>
                      <a:pt x="522" y="1042"/>
                    </a:cubicBezTo>
                    <a:cubicBezTo>
                      <a:pt x="809" y="1042"/>
                      <a:pt x="1042" y="809"/>
                      <a:pt x="1042" y="520"/>
                    </a:cubicBezTo>
                    <a:cubicBezTo>
                      <a:pt x="1042" y="233"/>
                      <a:pt x="809" y="0"/>
                      <a:pt x="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5" name="Google Shape;1865;p34"/>
            <p:cNvGrpSpPr/>
            <p:nvPr/>
          </p:nvGrpSpPr>
          <p:grpSpPr>
            <a:xfrm>
              <a:off x="107271" y="3767598"/>
              <a:ext cx="419518" cy="1375882"/>
              <a:chOff x="107271" y="3767598"/>
              <a:chExt cx="419518" cy="1375882"/>
            </a:xfrm>
          </p:grpSpPr>
          <p:sp>
            <p:nvSpPr>
              <p:cNvPr id="1866" name="Google Shape;1866;p34"/>
              <p:cNvSpPr/>
              <p:nvPr/>
            </p:nvSpPr>
            <p:spPr>
              <a:xfrm>
                <a:off x="326305" y="4019527"/>
                <a:ext cx="200484" cy="1123953"/>
              </a:xfrm>
              <a:custGeom>
                <a:avLst/>
                <a:gdLst/>
                <a:ahLst/>
                <a:cxnLst/>
                <a:rect l="l" t="t" r="r" b="b"/>
                <a:pathLst>
                  <a:path w="3644" h="20429" extrusionOk="0">
                    <a:moveTo>
                      <a:pt x="2406" y="1"/>
                    </a:moveTo>
                    <a:cubicBezTo>
                      <a:pt x="1723" y="1"/>
                      <a:pt x="1169" y="555"/>
                      <a:pt x="1169" y="1238"/>
                    </a:cubicBezTo>
                    <a:cubicBezTo>
                      <a:pt x="1169" y="1525"/>
                      <a:pt x="1270" y="1785"/>
                      <a:pt x="1434" y="1994"/>
                    </a:cubicBezTo>
                    <a:lnTo>
                      <a:pt x="46" y="3382"/>
                    </a:lnTo>
                    <a:cubicBezTo>
                      <a:pt x="17" y="3410"/>
                      <a:pt x="1" y="3449"/>
                      <a:pt x="1" y="3491"/>
                    </a:cubicBezTo>
                    <a:lnTo>
                      <a:pt x="1" y="13384"/>
                    </a:lnTo>
                    <a:cubicBezTo>
                      <a:pt x="1" y="13424"/>
                      <a:pt x="17" y="13463"/>
                      <a:pt x="46" y="13493"/>
                    </a:cubicBezTo>
                    <a:lnTo>
                      <a:pt x="2189" y="15636"/>
                    </a:lnTo>
                    <a:lnTo>
                      <a:pt x="2189" y="20275"/>
                    </a:lnTo>
                    <a:cubicBezTo>
                      <a:pt x="2189" y="20359"/>
                      <a:pt x="2258" y="20429"/>
                      <a:pt x="2343" y="20429"/>
                    </a:cubicBezTo>
                    <a:cubicBezTo>
                      <a:pt x="2428" y="20429"/>
                      <a:pt x="2496" y="20359"/>
                      <a:pt x="2496" y="20275"/>
                    </a:cubicBezTo>
                    <a:lnTo>
                      <a:pt x="2496" y="15572"/>
                    </a:lnTo>
                    <a:cubicBezTo>
                      <a:pt x="2496" y="15531"/>
                      <a:pt x="2480" y="15492"/>
                      <a:pt x="2451" y="15464"/>
                    </a:cubicBezTo>
                    <a:lnTo>
                      <a:pt x="308" y="13320"/>
                    </a:lnTo>
                    <a:lnTo>
                      <a:pt x="308" y="3554"/>
                    </a:lnTo>
                    <a:lnTo>
                      <a:pt x="1650" y="2211"/>
                    </a:lnTo>
                    <a:lnTo>
                      <a:pt x="1651" y="2211"/>
                    </a:lnTo>
                    <a:cubicBezTo>
                      <a:pt x="1860" y="2375"/>
                      <a:pt x="2120" y="2476"/>
                      <a:pt x="2406" y="2476"/>
                    </a:cubicBezTo>
                    <a:cubicBezTo>
                      <a:pt x="3090" y="2476"/>
                      <a:pt x="3643" y="1922"/>
                      <a:pt x="3643" y="1238"/>
                    </a:cubicBezTo>
                    <a:cubicBezTo>
                      <a:pt x="3643" y="555"/>
                      <a:pt x="3090" y="1"/>
                      <a:pt x="2406"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4"/>
              <p:cNvSpPr/>
              <p:nvPr/>
            </p:nvSpPr>
            <p:spPr>
              <a:xfrm>
                <a:off x="430016" y="4058976"/>
                <a:ext cx="57383" cy="57383"/>
              </a:xfrm>
              <a:custGeom>
                <a:avLst/>
                <a:gdLst/>
                <a:ahLst/>
                <a:cxnLst/>
                <a:rect l="l" t="t" r="r" b="b"/>
                <a:pathLst>
                  <a:path w="1043" h="1043" extrusionOk="0">
                    <a:moveTo>
                      <a:pt x="521" y="0"/>
                    </a:moveTo>
                    <a:cubicBezTo>
                      <a:pt x="233" y="0"/>
                      <a:pt x="0" y="234"/>
                      <a:pt x="0" y="521"/>
                    </a:cubicBezTo>
                    <a:cubicBezTo>
                      <a:pt x="0" y="809"/>
                      <a:pt x="233" y="1043"/>
                      <a:pt x="521" y="1043"/>
                    </a:cubicBezTo>
                    <a:cubicBezTo>
                      <a:pt x="809" y="1043"/>
                      <a:pt x="1043" y="809"/>
                      <a:pt x="1043" y="521"/>
                    </a:cubicBezTo>
                    <a:cubicBezTo>
                      <a:pt x="1043" y="234"/>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4"/>
              <p:cNvSpPr/>
              <p:nvPr/>
            </p:nvSpPr>
            <p:spPr>
              <a:xfrm>
                <a:off x="154150" y="4343260"/>
                <a:ext cx="147227" cy="800175"/>
              </a:xfrm>
              <a:custGeom>
                <a:avLst/>
                <a:gdLst/>
                <a:ahLst/>
                <a:cxnLst/>
                <a:rect l="l" t="t" r="r" b="b"/>
                <a:pathLst>
                  <a:path w="2676" h="14544" extrusionOk="0">
                    <a:moveTo>
                      <a:pt x="1438" y="0"/>
                    </a:moveTo>
                    <a:cubicBezTo>
                      <a:pt x="755" y="0"/>
                      <a:pt x="200" y="555"/>
                      <a:pt x="200" y="1238"/>
                    </a:cubicBezTo>
                    <a:cubicBezTo>
                      <a:pt x="200" y="1525"/>
                      <a:pt x="302" y="1786"/>
                      <a:pt x="466" y="1996"/>
                    </a:cubicBezTo>
                    <a:lnTo>
                      <a:pt x="45" y="2417"/>
                    </a:lnTo>
                    <a:cubicBezTo>
                      <a:pt x="17" y="2445"/>
                      <a:pt x="1" y="2484"/>
                      <a:pt x="1" y="2526"/>
                    </a:cubicBezTo>
                    <a:lnTo>
                      <a:pt x="1" y="8856"/>
                    </a:lnTo>
                    <a:cubicBezTo>
                      <a:pt x="1" y="8896"/>
                      <a:pt x="17" y="8935"/>
                      <a:pt x="45" y="8965"/>
                    </a:cubicBezTo>
                    <a:lnTo>
                      <a:pt x="1990" y="10908"/>
                    </a:lnTo>
                    <a:lnTo>
                      <a:pt x="1990" y="14390"/>
                    </a:lnTo>
                    <a:cubicBezTo>
                      <a:pt x="1990" y="14475"/>
                      <a:pt x="2059" y="14544"/>
                      <a:pt x="2144" y="14544"/>
                    </a:cubicBezTo>
                    <a:cubicBezTo>
                      <a:pt x="2229" y="14544"/>
                      <a:pt x="2297" y="14475"/>
                      <a:pt x="2297" y="14390"/>
                    </a:cubicBezTo>
                    <a:lnTo>
                      <a:pt x="2297" y="10846"/>
                    </a:lnTo>
                    <a:cubicBezTo>
                      <a:pt x="2297" y="10804"/>
                      <a:pt x="2281" y="10765"/>
                      <a:pt x="2253" y="10737"/>
                    </a:cubicBezTo>
                    <a:lnTo>
                      <a:pt x="308" y="8792"/>
                    </a:lnTo>
                    <a:lnTo>
                      <a:pt x="308" y="2589"/>
                    </a:lnTo>
                    <a:lnTo>
                      <a:pt x="684" y="2213"/>
                    </a:lnTo>
                    <a:lnTo>
                      <a:pt x="685" y="2213"/>
                    </a:lnTo>
                    <a:cubicBezTo>
                      <a:pt x="894" y="2375"/>
                      <a:pt x="1153" y="2475"/>
                      <a:pt x="1438" y="2475"/>
                    </a:cubicBezTo>
                    <a:cubicBezTo>
                      <a:pt x="2121" y="2475"/>
                      <a:pt x="2676" y="1921"/>
                      <a:pt x="2676" y="1238"/>
                    </a:cubicBezTo>
                    <a:cubicBezTo>
                      <a:pt x="2676" y="555"/>
                      <a:pt x="2121" y="0"/>
                      <a:pt x="1438"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4"/>
              <p:cNvSpPr/>
              <p:nvPr/>
            </p:nvSpPr>
            <p:spPr>
              <a:xfrm>
                <a:off x="204547" y="4382654"/>
                <a:ext cx="57438" cy="57438"/>
              </a:xfrm>
              <a:custGeom>
                <a:avLst/>
                <a:gdLst/>
                <a:ahLst/>
                <a:cxnLst/>
                <a:rect l="l" t="t" r="r" b="b"/>
                <a:pathLst>
                  <a:path w="1044" h="1044" extrusionOk="0">
                    <a:moveTo>
                      <a:pt x="522" y="1"/>
                    </a:moveTo>
                    <a:cubicBezTo>
                      <a:pt x="235" y="1"/>
                      <a:pt x="1" y="234"/>
                      <a:pt x="1" y="522"/>
                    </a:cubicBezTo>
                    <a:cubicBezTo>
                      <a:pt x="1" y="809"/>
                      <a:pt x="235" y="1044"/>
                      <a:pt x="522" y="1044"/>
                    </a:cubicBezTo>
                    <a:cubicBezTo>
                      <a:pt x="809" y="1044"/>
                      <a:pt x="1043" y="809"/>
                      <a:pt x="1043" y="522"/>
                    </a:cubicBezTo>
                    <a:cubicBezTo>
                      <a:pt x="1043" y="234"/>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4"/>
              <p:cNvSpPr/>
              <p:nvPr/>
            </p:nvSpPr>
            <p:spPr>
              <a:xfrm>
                <a:off x="190185" y="3850456"/>
                <a:ext cx="86157" cy="86212"/>
              </a:xfrm>
              <a:custGeom>
                <a:avLst/>
                <a:gdLst/>
                <a:ahLst/>
                <a:cxnLst/>
                <a:rect l="l" t="t" r="r" b="b"/>
                <a:pathLst>
                  <a:path w="1566" h="1567" extrusionOk="0">
                    <a:moveTo>
                      <a:pt x="783" y="0"/>
                    </a:moveTo>
                    <a:cubicBezTo>
                      <a:pt x="350" y="0"/>
                      <a:pt x="0" y="351"/>
                      <a:pt x="0" y="784"/>
                    </a:cubicBezTo>
                    <a:cubicBezTo>
                      <a:pt x="0" y="1216"/>
                      <a:pt x="350" y="1567"/>
                      <a:pt x="783" y="1567"/>
                    </a:cubicBezTo>
                    <a:cubicBezTo>
                      <a:pt x="1215" y="1567"/>
                      <a:pt x="1565" y="1216"/>
                      <a:pt x="1565" y="784"/>
                    </a:cubicBezTo>
                    <a:cubicBezTo>
                      <a:pt x="1565" y="351"/>
                      <a:pt x="1215"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4"/>
              <p:cNvSpPr/>
              <p:nvPr/>
            </p:nvSpPr>
            <p:spPr>
              <a:xfrm>
                <a:off x="107271" y="3767598"/>
                <a:ext cx="251980" cy="251925"/>
              </a:xfrm>
              <a:custGeom>
                <a:avLst/>
                <a:gdLst/>
                <a:ahLst/>
                <a:cxnLst/>
                <a:rect l="l" t="t" r="r" b="b"/>
                <a:pathLst>
                  <a:path w="4580" h="4579" extrusionOk="0">
                    <a:moveTo>
                      <a:pt x="2290" y="154"/>
                    </a:moveTo>
                    <a:cubicBezTo>
                      <a:pt x="3467" y="154"/>
                      <a:pt x="4426" y="1111"/>
                      <a:pt x="4426" y="2290"/>
                    </a:cubicBezTo>
                    <a:cubicBezTo>
                      <a:pt x="4426" y="3468"/>
                      <a:pt x="3467" y="4425"/>
                      <a:pt x="2290" y="4425"/>
                    </a:cubicBezTo>
                    <a:cubicBezTo>
                      <a:pt x="1112" y="4425"/>
                      <a:pt x="155" y="3468"/>
                      <a:pt x="155" y="2290"/>
                    </a:cubicBezTo>
                    <a:cubicBezTo>
                      <a:pt x="155" y="1113"/>
                      <a:pt x="1112" y="154"/>
                      <a:pt x="2290" y="154"/>
                    </a:cubicBezTo>
                    <a:close/>
                    <a:moveTo>
                      <a:pt x="2290" y="0"/>
                    </a:moveTo>
                    <a:cubicBezTo>
                      <a:pt x="1027" y="0"/>
                      <a:pt x="1" y="1028"/>
                      <a:pt x="1" y="2290"/>
                    </a:cubicBezTo>
                    <a:cubicBezTo>
                      <a:pt x="1" y="3553"/>
                      <a:pt x="1027" y="4579"/>
                      <a:pt x="2290" y="4579"/>
                    </a:cubicBezTo>
                    <a:cubicBezTo>
                      <a:pt x="3552" y="4579"/>
                      <a:pt x="4580" y="3551"/>
                      <a:pt x="4580" y="2290"/>
                    </a:cubicBezTo>
                    <a:cubicBezTo>
                      <a:pt x="4580" y="1028"/>
                      <a:pt x="3552" y="0"/>
                      <a:pt x="2290"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72" name="Google Shape;1872;p34"/>
          <p:cNvGrpSpPr/>
          <p:nvPr/>
        </p:nvGrpSpPr>
        <p:grpSpPr>
          <a:xfrm>
            <a:off x="302292" y="111137"/>
            <a:ext cx="8280548" cy="4769581"/>
            <a:chOff x="302292" y="111137"/>
            <a:chExt cx="8280548" cy="4769581"/>
          </a:xfrm>
        </p:grpSpPr>
        <p:grpSp>
          <p:nvGrpSpPr>
            <p:cNvPr id="1873" name="Google Shape;1873;p34"/>
            <p:cNvGrpSpPr/>
            <p:nvPr/>
          </p:nvGrpSpPr>
          <p:grpSpPr>
            <a:xfrm>
              <a:off x="302292" y="3519018"/>
              <a:ext cx="248519" cy="248575"/>
              <a:chOff x="800679" y="4236193"/>
              <a:chExt cx="248519" cy="248575"/>
            </a:xfrm>
          </p:grpSpPr>
          <p:sp>
            <p:nvSpPr>
              <p:cNvPr id="1874" name="Google Shape;1874;p34"/>
              <p:cNvSpPr/>
              <p:nvPr/>
            </p:nvSpPr>
            <p:spPr>
              <a:xfrm>
                <a:off x="989505" y="4425073"/>
                <a:ext cx="59694" cy="59694"/>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4"/>
              <p:cNvSpPr/>
              <p:nvPr/>
            </p:nvSpPr>
            <p:spPr>
              <a:xfrm>
                <a:off x="896413" y="4331926"/>
                <a:ext cx="59694" cy="59694"/>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4"/>
              <p:cNvSpPr/>
              <p:nvPr/>
            </p:nvSpPr>
            <p:spPr>
              <a:xfrm>
                <a:off x="800679" y="4236193"/>
                <a:ext cx="59694" cy="59694"/>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7" name="Google Shape;1877;p34"/>
            <p:cNvGrpSpPr/>
            <p:nvPr/>
          </p:nvGrpSpPr>
          <p:grpSpPr>
            <a:xfrm>
              <a:off x="551729" y="4632143"/>
              <a:ext cx="248519" cy="248575"/>
              <a:chOff x="800679" y="4236193"/>
              <a:chExt cx="248519" cy="248575"/>
            </a:xfrm>
          </p:grpSpPr>
          <p:sp>
            <p:nvSpPr>
              <p:cNvPr id="1878" name="Google Shape;1878;p34"/>
              <p:cNvSpPr/>
              <p:nvPr/>
            </p:nvSpPr>
            <p:spPr>
              <a:xfrm>
                <a:off x="989505" y="4425073"/>
                <a:ext cx="59694" cy="59694"/>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4"/>
              <p:cNvSpPr/>
              <p:nvPr/>
            </p:nvSpPr>
            <p:spPr>
              <a:xfrm>
                <a:off x="896413" y="4331926"/>
                <a:ext cx="59694" cy="59694"/>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4"/>
              <p:cNvSpPr/>
              <p:nvPr/>
            </p:nvSpPr>
            <p:spPr>
              <a:xfrm>
                <a:off x="800679" y="4236193"/>
                <a:ext cx="59694" cy="59694"/>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1" name="Google Shape;1881;p34"/>
            <p:cNvGrpSpPr/>
            <p:nvPr/>
          </p:nvGrpSpPr>
          <p:grpSpPr>
            <a:xfrm>
              <a:off x="8306024" y="111137"/>
              <a:ext cx="276816" cy="276814"/>
              <a:chOff x="8306024" y="111137"/>
              <a:chExt cx="276816" cy="276814"/>
            </a:xfrm>
          </p:grpSpPr>
          <p:sp>
            <p:nvSpPr>
              <p:cNvPr id="1882" name="Google Shape;1882;p34"/>
              <p:cNvSpPr/>
              <p:nvPr/>
            </p:nvSpPr>
            <p:spPr>
              <a:xfrm rot="5400000">
                <a:off x="8306024" y="321473"/>
                <a:ext cx="66478" cy="66478"/>
              </a:xfrm>
              <a:custGeom>
                <a:avLst/>
                <a:gdLst/>
                <a:ahLst/>
                <a:cxnLst/>
                <a:rect l="l" t="t" r="r" b="b"/>
                <a:pathLst>
                  <a:path w="1085" h="1085" extrusionOk="0">
                    <a:moveTo>
                      <a:pt x="543" y="1"/>
                    </a:moveTo>
                    <a:cubicBezTo>
                      <a:pt x="242" y="1"/>
                      <a:pt x="0" y="243"/>
                      <a:pt x="0" y="542"/>
                    </a:cubicBezTo>
                    <a:cubicBezTo>
                      <a:pt x="0" y="843"/>
                      <a:pt x="242" y="1085"/>
                      <a:pt x="543" y="1085"/>
                    </a:cubicBezTo>
                    <a:cubicBezTo>
                      <a:pt x="842" y="1085"/>
                      <a:pt x="1084" y="843"/>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3" name="Google Shape;1883;p34"/>
              <p:cNvGrpSpPr/>
              <p:nvPr/>
            </p:nvGrpSpPr>
            <p:grpSpPr>
              <a:xfrm>
                <a:off x="8409692" y="111137"/>
                <a:ext cx="173148" cy="173086"/>
                <a:chOff x="8409692" y="111137"/>
                <a:chExt cx="173148" cy="173086"/>
              </a:xfrm>
            </p:grpSpPr>
            <p:sp>
              <p:nvSpPr>
                <p:cNvPr id="1884" name="Google Shape;1884;p34"/>
                <p:cNvSpPr/>
                <p:nvPr/>
              </p:nvSpPr>
              <p:spPr>
                <a:xfrm rot="5400000">
                  <a:off x="8409692" y="217745"/>
                  <a:ext cx="66478" cy="66478"/>
                </a:xfrm>
                <a:custGeom>
                  <a:avLst/>
                  <a:gdLst/>
                  <a:ahLst/>
                  <a:cxnLst/>
                  <a:rect l="l" t="t" r="r" b="b"/>
                  <a:pathLst>
                    <a:path w="1085" h="1085" extrusionOk="0">
                      <a:moveTo>
                        <a:pt x="543" y="0"/>
                      </a:moveTo>
                      <a:cubicBezTo>
                        <a:pt x="243" y="0"/>
                        <a:pt x="0" y="242"/>
                        <a:pt x="0" y="541"/>
                      </a:cubicBezTo>
                      <a:cubicBezTo>
                        <a:pt x="0" y="842"/>
                        <a:pt x="243" y="1084"/>
                        <a:pt x="543" y="1084"/>
                      </a:cubicBezTo>
                      <a:cubicBezTo>
                        <a:pt x="842" y="1084"/>
                        <a:pt x="1084" y="842"/>
                        <a:pt x="1084" y="541"/>
                      </a:cubicBezTo>
                      <a:cubicBezTo>
                        <a:pt x="1084" y="242"/>
                        <a:pt x="842" y="0"/>
                        <a:pt x="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4"/>
                <p:cNvSpPr/>
                <p:nvPr/>
              </p:nvSpPr>
              <p:spPr>
                <a:xfrm rot="5400000">
                  <a:off x="8516362" y="111137"/>
                  <a:ext cx="66478" cy="66478"/>
                </a:xfrm>
                <a:custGeom>
                  <a:avLst/>
                  <a:gdLst/>
                  <a:ahLst/>
                  <a:cxnLst/>
                  <a:rect l="l" t="t" r="r" b="b"/>
                  <a:pathLst>
                    <a:path w="1085" h="1085" extrusionOk="0">
                      <a:moveTo>
                        <a:pt x="543" y="1"/>
                      </a:moveTo>
                      <a:cubicBezTo>
                        <a:pt x="242" y="1"/>
                        <a:pt x="0" y="243"/>
                        <a:pt x="0" y="544"/>
                      </a:cubicBezTo>
                      <a:cubicBezTo>
                        <a:pt x="0" y="843"/>
                        <a:pt x="242" y="1085"/>
                        <a:pt x="543" y="1085"/>
                      </a:cubicBezTo>
                      <a:cubicBezTo>
                        <a:pt x="842" y="1085"/>
                        <a:pt x="1084" y="843"/>
                        <a:pt x="1084" y="544"/>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63" b="0" i="0">
                <a:solidFill>
                  <a:srgbClr val="F3D148"/>
                </a:solidFill>
                <a:latin typeface="Bahnschrift"/>
                <a:cs typeface="Bahnschrift"/>
              </a:defRPr>
            </a:lvl1pPr>
          </a:lstStyle>
          <a:p>
            <a:endParaRPr/>
          </a:p>
        </p:txBody>
      </p:sp>
      <p:sp>
        <p:nvSpPr>
          <p:cNvPr id="3" name="Holder 3"/>
          <p:cNvSpPr>
            <a:spLocks noGrp="1"/>
          </p:cNvSpPr>
          <p:nvPr>
            <p:ph sz="half" idx="2"/>
          </p:nvPr>
        </p:nvSpPr>
        <p:spPr>
          <a:xfrm>
            <a:off x="457584" y="1183005"/>
            <a:ext cx="3980982"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13117" y="1183005"/>
            <a:ext cx="3980982" cy="2154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3111573" y="4783455"/>
            <a:ext cx="2928539" cy="257175"/>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457584" y="4783455"/>
            <a:ext cx="2104887"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7/18/2024</a:t>
            </a:fld>
            <a:endParaRPr lang="en-US"/>
          </a:p>
        </p:txBody>
      </p:sp>
      <p:sp>
        <p:nvSpPr>
          <p:cNvPr id="7" name="Holder 7"/>
          <p:cNvSpPr>
            <a:spLocks noGrp="1"/>
          </p:cNvSpPr>
          <p:nvPr>
            <p:ph type="sldNum" sz="quarter" idx="7"/>
          </p:nvPr>
        </p:nvSpPr>
        <p:spPr>
          <a:xfrm>
            <a:off x="6589213" y="4783455"/>
            <a:ext cx="2104887"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299628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1pPr>
            <a:lvl2pPr lvl="1"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2pPr>
            <a:lvl3pPr lvl="2"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3pPr>
            <a:lvl4pPr lvl="3"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4pPr>
            <a:lvl5pPr lvl="4"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5pPr>
            <a:lvl6pPr lvl="5"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6pPr>
            <a:lvl7pPr lvl="6"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7pPr>
            <a:lvl8pPr lvl="7"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8pPr>
            <a:lvl9pPr lvl="8"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a:lnSpc>
                <a:spcPct val="100000"/>
              </a:lnSpc>
              <a:spcBef>
                <a:spcPts val="16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a:lnSpc>
                <a:spcPct val="100000"/>
              </a:lnSpc>
              <a:spcBef>
                <a:spcPts val="16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a:lnSpc>
                <a:spcPct val="100000"/>
              </a:lnSpc>
              <a:spcBef>
                <a:spcPts val="16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a:lnSpc>
                <a:spcPct val="100000"/>
              </a:lnSpc>
              <a:spcBef>
                <a:spcPts val="16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a:lnSpc>
                <a:spcPct val="100000"/>
              </a:lnSpc>
              <a:spcBef>
                <a:spcPts val="16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a:lnSpc>
                <a:spcPct val="100000"/>
              </a:lnSpc>
              <a:spcBef>
                <a:spcPts val="16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a:lnSpc>
                <a:spcPct val="100000"/>
              </a:lnSpc>
              <a:spcBef>
                <a:spcPts val="16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a:lnSpc>
                <a:spcPct val="100000"/>
              </a:lnSpc>
              <a:spcBef>
                <a:spcPts val="1600"/>
              </a:spcBef>
              <a:spcAft>
                <a:spcPts val="160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9" r:id="rId4"/>
    <p:sldLayoutId id="2147483680" r:id="rId5"/>
    <p:sldLayoutId id="2147483690"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38"/>
          <p:cNvSpPr txBox="1">
            <a:spLocks noGrp="1"/>
          </p:cNvSpPr>
          <p:nvPr>
            <p:ph type="ctrTitle"/>
          </p:nvPr>
        </p:nvSpPr>
        <p:spPr>
          <a:xfrm>
            <a:off x="713224" y="1606650"/>
            <a:ext cx="7730705" cy="1930200"/>
          </a:xfrm>
          <a:prstGeom prst="rect">
            <a:avLst/>
          </a:prstGeom>
        </p:spPr>
        <p:txBody>
          <a:bodyPr spcFirstLastPara="1" wrap="square" lIns="91425" tIns="91425" rIns="91425" bIns="91425" anchor="b" anchorCtr="0">
            <a:noAutofit/>
          </a:bodyPr>
          <a:lstStyle/>
          <a:p>
            <a:pPr lvl="0"/>
            <a:r>
              <a:rPr lang="fr-FR" dirty="0"/>
              <a:t>Application de Synthèse pour un Cours Python pour la Data Science</a:t>
            </a:r>
            <a:endParaRPr dirty="0"/>
          </a:p>
        </p:txBody>
      </p:sp>
      <p:sp>
        <p:nvSpPr>
          <p:cNvPr id="1897" name="Google Shape;1897;p38"/>
          <p:cNvSpPr txBox="1">
            <a:spLocks noGrp="1"/>
          </p:cNvSpPr>
          <p:nvPr>
            <p:ph type="subTitle" idx="1"/>
          </p:nvPr>
        </p:nvSpPr>
        <p:spPr>
          <a:xfrm>
            <a:off x="713225" y="3907400"/>
            <a:ext cx="2614800" cy="6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t>Mohamed Ben-Yghil</a:t>
            </a:r>
            <a:endParaRPr b="1" dirty="0"/>
          </a:p>
        </p:txBody>
      </p:sp>
      <p:grpSp>
        <p:nvGrpSpPr>
          <p:cNvPr id="1898" name="Google Shape;1898;p38"/>
          <p:cNvGrpSpPr/>
          <p:nvPr/>
        </p:nvGrpSpPr>
        <p:grpSpPr>
          <a:xfrm>
            <a:off x="777562" y="-76204"/>
            <a:ext cx="3170770" cy="1162283"/>
            <a:chOff x="777562" y="-76204"/>
            <a:chExt cx="3170770" cy="1162283"/>
          </a:xfrm>
        </p:grpSpPr>
        <p:sp>
          <p:nvSpPr>
            <p:cNvPr id="1899" name="Google Shape;1899;p38"/>
            <p:cNvSpPr/>
            <p:nvPr/>
          </p:nvSpPr>
          <p:spPr>
            <a:xfrm rot="-5400000">
              <a:off x="3075054" y="76684"/>
              <a:ext cx="875835" cy="570060"/>
            </a:xfrm>
            <a:custGeom>
              <a:avLst/>
              <a:gdLst/>
              <a:ahLst/>
              <a:cxnLst/>
              <a:rect l="l" t="t" r="r" b="b"/>
              <a:pathLst>
                <a:path w="17309" h="11266" extrusionOk="0">
                  <a:moveTo>
                    <a:pt x="1239" y="0"/>
                  </a:moveTo>
                  <a:cubicBezTo>
                    <a:pt x="555" y="0"/>
                    <a:pt x="1" y="555"/>
                    <a:pt x="1" y="1238"/>
                  </a:cubicBezTo>
                  <a:cubicBezTo>
                    <a:pt x="1" y="1921"/>
                    <a:pt x="555" y="2476"/>
                    <a:pt x="1239" y="2476"/>
                  </a:cubicBezTo>
                  <a:cubicBezTo>
                    <a:pt x="1525" y="2476"/>
                    <a:pt x="1785" y="2374"/>
                    <a:pt x="1994" y="2211"/>
                  </a:cubicBezTo>
                  <a:lnTo>
                    <a:pt x="3382" y="3600"/>
                  </a:lnTo>
                  <a:lnTo>
                    <a:pt x="3382" y="5884"/>
                  </a:lnTo>
                  <a:cubicBezTo>
                    <a:pt x="3382" y="5925"/>
                    <a:pt x="3399" y="5964"/>
                    <a:pt x="3428" y="5993"/>
                  </a:cubicBezTo>
                  <a:lnTo>
                    <a:pt x="5480" y="8046"/>
                  </a:lnTo>
                  <a:cubicBezTo>
                    <a:pt x="5509" y="8074"/>
                    <a:pt x="5548" y="8091"/>
                    <a:pt x="5589" y="8091"/>
                  </a:cubicBezTo>
                  <a:lnTo>
                    <a:pt x="13901" y="8091"/>
                  </a:lnTo>
                  <a:lnTo>
                    <a:pt x="17030" y="11220"/>
                  </a:lnTo>
                  <a:cubicBezTo>
                    <a:pt x="17061" y="11250"/>
                    <a:pt x="17100" y="11265"/>
                    <a:pt x="17139" y="11265"/>
                  </a:cubicBezTo>
                  <a:cubicBezTo>
                    <a:pt x="17179" y="11265"/>
                    <a:pt x="17218" y="11250"/>
                    <a:pt x="17248" y="11220"/>
                  </a:cubicBezTo>
                  <a:cubicBezTo>
                    <a:pt x="17308" y="11160"/>
                    <a:pt x="17308" y="11063"/>
                    <a:pt x="17248" y="11003"/>
                  </a:cubicBezTo>
                  <a:lnTo>
                    <a:pt x="14074" y="7829"/>
                  </a:lnTo>
                  <a:cubicBezTo>
                    <a:pt x="14045" y="7799"/>
                    <a:pt x="14006" y="7782"/>
                    <a:pt x="13965" y="7782"/>
                  </a:cubicBezTo>
                  <a:lnTo>
                    <a:pt x="5653" y="7782"/>
                  </a:lnTo>
                  <a:lnTo>
                    <a:pt x="3691" y="5820"/>
                  </a:lnTo>
                  <a:lnTo>
                    <a:pt x="3691" y="3536"/>
                  </a:lnTo>
                  <a:cubicBezTo>
                    <a:pt x="3691" y="3495"/>
                    <a:pt x="3674" y="3456"/>
                    <a:pt x="3644" y="3427"/>
                  </a:cubicBezTo>
                  <a:lnTo>
                    <a:pt x="2212" y="1993"/>
                  </a:lnTo>
                  <a:cubicBezTo>
                    <a:pt x="2375" y="1784"/>
                    <a:pt x="2475" y="1524"/>
                    <a:pt x="2475" y="1238"/>
                  </a:cubicBezTo>
                  <a:cubicBezTo>
                    <a:pt x="2475" y="555"/>
                    <a:pt x="1922" y="0"/>
                    <a:pt x="1239"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8"/>
            <p:cNvSpPr/>
            <p:nvPr/>
          </p:nvSpPr>
          <p:spPr>
            <a:xfrm rot="-5400000">
              <a:off x="3264223" y="710575"/>
              <a:ext cx="52725" cy="52826"/>
            </a:xfrm>
            <a:custGeom>
              <a:avLst/>
              <a:gdLst/>
              <a:ahLst/>
              <a:cxnLst/>
              <a:rect l="l" t="t" r="r" b="b"/>
              <a:pathLst>
                <a:path w="1042" h="1044" extrusionOk="0">
                  <a:moveTo>
                    <a:pt x="522" y="1"/>
                  </a:moveTo>
                  <a:cubicBezTo>
                    <a:pt x="233" y="1"/>
                    <a:pt x="0" y="235"/>
                    <a:pt x="0" y="522"/>
                  </a:cubicBezTo>
                  <a:cubicBezTo>
                    <a:pt x="0" y="809"/>
                    <a:pt x="233" y="1043"/>
                    <a:pt x="522" y="1043"/>
                  </a:cubicBezTo>
                  <a:cubicBezTo>
                    <a:pt x="809" y="1043"/>
                    <a:pt x="1042" y="809"/>
                    <a:pt x="1042" y="522"/>
                  </a:cubicBezTo>
                  <a:cubicBezTo>
                    <a:pt x="1042" y="235"/>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8"/>
            <p:cNvSpPr/>
            <p:nvPr/>
          </p:nvSpPr>
          <p:spPr>
            <a:xfrm rot="-5400000">
              <a:off x="2429519" y="181451"/>
              <a:ext cx="816380" cy="332138"/>
            </a:xfrm>
            <a:custGeom>
              <a:avLst/>
              <a:gdLst/>
              <a:ahLst/>
              <a:cxnLst/>
              <a:rect l="l" t="t" r="r" b="b"/>
              <a:pathLst>
                <a:path w="16134" h="6564" extrusionOk="0">
                  <a:moveTo>
                    <a:pt x="15965" y="1"/>
                  </a:moveTo>
                  <a:cubicBezTo>
                    <a:pt x="15926" y="1"/>
                    <a:pt x="15886" y="16"/>
                    <a:pt x="15856" y="46"/>
                  </a:cubicBezTo>
                  <a:lnTo>
                    <a:pt x="12384" y="3518"/>
                  </a:lnTo>
                  <a:lnTo>
                    <a:pt x="3033" y="3518"/>
                  </a:lnTo>
                  <a:cubicBezTo>
                    <a:pt x="2992" y="3518"/>
                    <a:pt x="2953" y="3535"/>
                    <a:pt x="2924" y="3563"/>
                  </a:cubicBezTo>
                  <a:lnTo>
                    <a:pt x="2070" y="4417"/>
                  </a:lnTo>
                  <a:cubicBezTo>
                    <a:pt x="1850" y="4216"/>
                    <a:pt x="1560" y="4089"/>
                    <a:pt x="1237" y="4089"/>
                  </a:cubicBezTo>
                  <a:cubicBezTo>
                    <a:pt x="554" y="4089"/>
                    <a:pt x="1" y="4643"/>
                    <a:pt x="1" y="5327"/>
                  </a:cubicBezTo>
                  <a:cubicBezTo>
                    <a:pt x="1" y="6010"/>
                    <a:pt x="554" y="6563"/>
                    <a:pt x="1237" y="6563"/>
                  </a:cubicBezTo>
                  <a:cubicBezTo>
                    <a:pt x="1921" y="6563"/>
                    <a:pt x="2475" y="6010"/>
                    <a:pt x="2475" y="5327"/>
                  </a:cubicBezTo>
                  <a:cubicBezTo>
                    <a:pt x="2475" y="5076"/>
                    <a:pt x="2399" y="4844"/>
                    <a:pt x="2272" y="4649"/>
                  </a:cubicBezTo>
                  <a:lnTo>
                    <a:pt x="3096" y="3825"/>
                  </a:lnTo>
                  <a:lnTo>
                    <a:pt x="12448" y="3825"/>
                  </a:lnTo>
                  <a:cubicBezTo>
                    <a:pt x="12488" y="3825"/>
                    <a:pt x="12527" y="3809"/>
                    <a:pt x="12557" y="3781"/>
                  </a:cubicBezTo>
                  <a:lnTo>
                    <a:pt x="16074" y="264"/>
                  </a:lnTo>
                  <a:cubicBezTo>
                    <a:pt x="16134" y="203"/>
                    <a:pt x="16134" y="106"/>
                    <a:pt x="16074" y="46"/>
                  </a:cubicBezTo>
                  <a:cubicBezTo>
                    <a:pt x="16043" y="16"/>
                    <a:pt x="16004" y="1"/>
                    <a:pt x="15965"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8"/>
            <p:cNvSpPr/>
            <p:nvPr/>
          </p:nvSpPr>
          <p:spPr>
            <a:xfrm rot="-5400000">
              <a:off x="2914826" y="666654"/>
              <a:ext cx="52725" cy="52826"/>
            </a:xfrm>
            <a:custGeom>
              <a:avLst/>
              <a:gdLst/>
              <a:ahLst/>
              <a:cxnLst/>
              <a:rect l="l" t="t" r="r" b="b"/>
              <a:pathLst>
                <a:path w="1042" h="1044" extrusionOk="0">
                  <a:moveTo>
                    <a:pt x="520" y="0"/>
                  </a:moveTo>
                  <a:cubicBezTo>
                    <a:pt x="233" y="0"/>
                    <a:pt x="0" y="233"/>
                    <a:pt x="0" y="522"/>
                  </a:cubicBezTo>
                  <a:cubicBezTo>
                    <a:pt x="0" y="809"/>
                    <a:pt x="233" y="1043"/>
                    <a:pt x="520" y="1043"/>
                  </a:cubicBezTo>
                  <a:cubicBezTo>
                    <a:pt x="809" y="1043"/>
                    <a:pt x="1042" y="809"/>
                    <a:pt x="1042" y="522"/>
                  </a:cubicBezTo>
                  <a:cubicBezTo>
                    <a:pt x="1042" y="233"/>
                    <a:pt x="809" y="0"/>
                    <a:pt x="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8"/>
            <p:cNvSpPr/>
            <p:nvPr/>
          </p:nvSpPr>
          <p:spPr>
            <a:xfrm rot="-5400000">
              <a:off x="2465575" y="428254"/>
              <a:ext cx="1146697" cy="168953"/>
            </a:xfrm>
            <a:custGeom>
              <a:avLst/>
              <a:gdLst/>
              <a:ahLst/>
              <a:cxnLst/>
              <a:rect l="l" t="t" r="r" b="b"/>
              <a:pathLst>
                <a:path w="22662" h="3339" extrusionOk="0">
                  <a:moveTo>
                    <a:pt x="1237" y="0"/>
                  </a:moveTo>
                  <a:cubicBezTo>
                    <a:pt x="554" y="0"/>
                    <a:pt x="1" y="553"/>
                    <a:pt x="1" y="1237"/>
                  </a:cubicBezTo>
                  <a:cubicBezTo>
                    <a:pt x="1" y="1920"/>
                    <a:pt x="554" y="2475"/>
                    <a:pt x="1237" y="2475"/>
                  </a:cubicBezTo>
                  <a:cubicBezTo>
                    <a:pt x="1562" y="2475"/>
                    <a:pt x="1857" y="2347"/>
                    <a:pt x="2076" y="2141"/>
                  </a:cubicBezTo>
                  <a:lnTo>
                    <a:pt x="3230" y="3294"/>
                  </a:lnTo>
                  <a:cubicBezTo>
                    <a:pt x="3259" y="3323"/>
                    <a:pt x="3298" y="3339"/>
                    <a:pt x="3339" y="3339"/>
                  </a:cubicBezTo>
                  <a:lnTo>
                    <a:pt x="7566" y="3339"/>
                  </a:lnTo>
                  <a:cubicBezTo>
                    <a:pt x="7608" y="3339"/>
                    <a:pt x="7647" y="3323"/>
                    <a:pt x="7675" y="3294"/>
                  </a:cubicBezTo>
                  <a:lnTo>
                    <a:pt x="8719" y="2251"/>
                  </a:lnTo>
                  <a:lnTo>
                    <a:pt x="13252" y="2251"/>
                  </a:lnTo>
                  <a:cubicBezTo>
                    <a:pt x="13292" y="2251"/>
                    <a:pt x="13331" y="2235"/>
                    <a:pt x="13360" y="2206"/>
                  </a:cubicBezTo>
                  <a:lnTo>
                    <a:pt x="15246" y="319"/>
                  </a:lnTo>
                  <a:lnTo>
                    <a:pt x="20131" y="319"/>
                  </a:lnTo>
                  <a:lnTo>
                    <a:pt x="22385" y="2575"/>
                  </a:lnTo>
                  <a:cubicBezTo>
                    <a:pt x="22415" y="2605"/>
                    <a:pt x="22455" y="2619"/>
                    <a:pt x="22494" y="2619"/>
                  </a:cubicBezTo>
                  <a:cubicBezTo>
                    <a:pt x="22533" y="2619"/>
                    <a:pt x="22572" y="2605"/>
                    <a:pt x="22603" y="2575"/>
                  </a:cubicBezTo>
                  <a:cubicBezTo>
                    <a:pt x="22662" y="2515"/>
                    <a:pt x="22662" y="2417"/>
                    <a:pt x="22603" y="2358"/>
                  </a:cubicBezTo>
                  <a:lnTo>
                    <a:pt x="20303" y="57"/>
                  </a:lnTo>
                  <a:cubicBezTo>
                    <a:pt x="20274" y="29"/>
                    <a:pt x="20235" y="12"/>
                    <a:pt x="20193" y="12"/>
                  </a:cubicBezTo>
                  <a:lnTo>
                    <a:pt x="15182" y="12"/>
                  </a:lnTo>
                  <a:cubicBezTo>
                    <a:pt x="15141" y="12"/>
                    <a:pt x="15102" y="29"/>
                    <a:pt x="15073" y="57"/>
                  </a:cubicBezTo>
                  <a:lnTo>
                    <a:pt x="13188" y="1944"/>
                  </a:lnTo>
                  <a:lnTo>
                    <a:pt x="8655" y="1944"/>
                  </a:lnTo>
                  <a:cubicBezTo>
                    <a:pt x="8614" y="1944"/>
                    <a:pt x="8575" y="1959"/>
                    <a:pt x="8547" y="1989"/>
                  </a:cubicBezTo>
                  <a:lnTo>
                    <a:pt x="7503" y="3031"/>
                  </a:lnTo>
                  <a:lnTo>
                    <a:pt x="3402" y="3031"/>
                  </a:lnTo>
                  <a:lnTo>
                    <a:pt x="2276" y="1906"/>
                  </a:lnTo>
                  <a:cubicBezTo>
                    <a:pt x="2400" y="1712"/>
                    <a:pt x="2475" y="1484"/>
                    <a:pt x="2475" y="1237"/>
                  </a:cubicBezTo>
                  <a:cubicBezTo>
                    <a:pt x="2475" y="553"/>
                    <a:pt x="1920" y="0"/>
                    <a:pt x="1237"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8"/>
            <p:cNvSpPr/>
            <p:nvPr/>
          </p:nvSpPr>
          <p:spPr>
            <a:xfrm rot="-5400000">
              <a:off x="2990651" y="997048"/>
              <a:ext cx="52776" cy="52826"/>
            </a:xfrm>
            <a:custGeom>
              <a:avLst/>
              <a:gdLst/>
              <a:ahLst/>
              <a:cxnLst/>
              <a:rect l="l" t="t" r="r" b="b"/>
              <a:pathLst>
                <a:path w="1043" h="1044" extrusionOk="0">
                  <a:moveTo>
                    <a:pt x="521" y="0"/>
                  </a:moveTo>
                  <a:cubicBezTo>
                    <a:pt x="234" y="0"/>
                    <a:pt x="1" y="233"/>
                    <a:pt x="1" y="522"/>
                  </a:cubicBezTo>
                  <a:cubicBezTo>
                    <a:pt x="1" y="809"/>
                    <a:pt x="234" y="1043"/>
                    <a:pt x="521" y="1043"/>
                  </a:cubicBezTo>
                  <a:cubicBezTo>
                    <a:pt x="810" y="1043"/>
                    <a:pt x="1042" y="809"/>
                    <a:pt x="1042" y="522"/>
                  </a:cubicBezTo>
                  <a:cubicBezTo>
                    <a:pt x="1042" y="233"/>
                    <a:pt x="810"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8"/>
            <p:cNvSpPr/>
            <p:nvPr/>
          </p:nvSpPr>
          <p:spPr>
            <a:xfrm rot="-5400000">
              <a:off x="2236301" y="192962"/>
              <a:ext cx="727628" cy="190914"/>
            </a:xfrm>
            <a:custGeom>
              <a:avLst/>
              <a:gdLst/>
              <a:ahLst/>
              <a:cxnLst/>
              <a:rect l="l" t="t" r="r" b="b"/>
              <a:pathLst>
                <a:path w="14380" h="3773" extrusionOk="0">
                  <a:moveTo>
                    <a:pt x="3670" y="0"/>
                  </a:moveTo>
                  <a:cubicBezTo>
                    <a:pt x="3629" y="0"/>
                    <a:pt x="3590" y="17"/>
                    <a:pt x="3562" y="45"/>
                  </a:cubicBezTo>
                  <a:lnTo>
                    <a:pt x="2021" y="1585"/>
                  </a:lnTo>
                  <a:cubicBezTo>
                    <a:pt x="1807" y="1408"/>
                    <a:pt x="1538" y="1297"/>
                    <a:pt x="1237" y="1297"/>
                  </a:cubicBezTo>
                  <a:cubicBezTo>
                    <a:pt x="554" y="1297"/>
                    <a:pt x="1" y="1852"/>
                    <a:pt x="1" y="2535"/>
                  </a:cubicBezTo>
                  <a:cubicBezTo>
                    <a:pt x="1" y="3218"/>
                    <a:pt x="554" y="3773"/>
                    <a:pt x="1237" y="3773"/>
                  </a:cubicBezTo>
                  <a:cubicBezTo>
                    <a:pt x="1921" y="3773"/>
                    <a:pt x="2475" y="3218"/>
                    <a:pt x="2475" y="2535"/>
                  </a:cubicBezTo>
                  <a:cubicBezTo>
                    <a:pt x="2475" y="2262"/>
                    <a:pt x="2384" y="2011"/>
                    <a:pt x="2234" y="1807"/>
                  </a:cubicBezTo>
                  <a:lnTo>
                    <a:pt x="3734" y="308"/>
                  </a:lnTo>
                  <a:lnTo>
                    <a:pt x="14226" y="308"/>
                  </a:lnTo>
                  <a:cubicBezTo>
                    <a:pt x="14311" y="308"/>
                    <a:pt x="14380" y="239"/>
                    <a:pt x="14380" y="154"/>
                  </a:cubicBezTo>
                  <a:cubicBezTo>
                    <a:pt x="14380" y="69"/>
                    <a:pt x="14311" y="0"/>
                    <a:pt x="14226"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8"/>
            <p:cNvSpPr/>
            <p:nvPr/>
          </p:nvSpPr>
          <p:spPr>
            <a:xfrm rot="-5400000">
              <a:off x="2606568" y="563177"/>
              <a:ext cx="52725" cy="52826"/>
            </a:xfrm>
            <a:custGeom>
              <a:avLst/>
              <a:gdLst/>
              <a:ahLst/>
              <a:cxnLst/>
              <a:rect l="l" t="t" r="r" b="b"/>
              <a:pathLst>
                <a:path w="1042" h="1044" extrusionOk="0">
                  <a:moveTo>
                    <a:pt x="522" y="1"/>
                  </a:moveTo>
                  <a:cubicBezTo>
                    <a:pt x="233" y="1"/>
                    <a:pt x="0" y="235"/>
                    <a:pt x="0" y="522"/>
                  </a:cubicBezTo>
                  <a:cubicBezTo>
                    <a:pt x="0" y="809"/>
                    <a:pt x="233" y="1043"/>
                    <a:pt x="522" y="1043"/>
                  </a:cubicBezTo>
                  <a:cubicBezTo>
                    <a:pt x="809" y="1043"/>
                    <a:pt x="1042" y="809"/>
                    <a:pt x="1042" y="522"/>
                  </a:cubicBezTo>
                  <a:cubicBezTo>
                    <a:pt x="1042" y="235"/>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8"/>
            <p:cNvSpPr/>
            <p:nvPr/>
          </p:nvSpPr>
          <p:spPr>
            <a:xfrm rot="-5400000">
              <a:off x="1925792" y="254316"/>
              <a:ext cx="1032088" cy="372669"/>
            </a:xfrm>
            <a:custGeom>
              <a:avLst/>
              <a:gdLst/>
              <a:ahLst/>
              <a:cxnLst/>
              <a:rect l="l" t="t" r="r" b="b"/>
              <a:pathLst>
                <a:path w="20397" h="7365" extrusionOk="0">
                  <a:moveTo>
                    <a:pt x="14368" y="1"/>
                  </a:moveTo>
                  <a:cubicBezTo>
                    <a:pt x="14327" y="1"/>
                    <a:pt x="14288" y="16"/>
                    <a:pt x="14259" y="46"/>
                  </a:cubicBezTo>
                  <a:lnTo>
                    <a:pt x="11461" y="2844"/>
                  </a:lnTo>
                  <a:lnTo>
                    <a:pt x="4342" y="2844"/>
                  </a:lnTo>
                  <a:cubicBezTo>
                    <a:pt x="4301" y="2844"/>
                    <a:pt x="4262" y="2859"/>
                    <a:pt x="4233" y="2889"/>
                  </a:cubicBezTo>
                  <a:lnTo>
                    <a:pt x="1980" y="5142"/>
                  </a:lnTo>
                  <a:cubicBezTo>
                    <a:pt x="1771" y="4986"/>
                    <a:pt x="1517" y="4890"/>
                    <a:pt x="1237" y="4890"/>
                  </a:cubicBezTo>
                  <a:cubicBezTo>
                    <a:pt x="554" y="4890"/>
                    <a:pt x="1" y="5445"/>
                    <a:pt x="1" y="6128"/>
                  </a:cubicBezTo>
                  <a:cubicBezTo>
                    <a:pt x="1" y="6811"/>
                    <a:pt x="554" y="7364"/>
                    <a:pt x="1237" y="7364"/>
                  </a:cubicBezTo>
                  <a:cubicBezTo>
                    <a:pt x="1920" y="7364"/>
                    <a:pt x="2475" y="6811"/>
                    <a:pt x="2475" y="6128"/>
                  </a:cubicBezTo>
                  <a:cubicBezTo>
                    <a:pt x="2475" y="5835"/>
                    <a:pt x="2368" y="5569"/>
                    <a:pt x="2199" y="5357"/>
                  </a:cubicBezTo>
                  <a:lnTo>
                    <a:pt x="4405" y="3151"/>
                  </a:lnTo>
                  <a:lnTo>
                    <a:pt x="11524" y="3151"/>
                  </a:lnTo>
                  <a:cubicBezTo>
                    <a:pt x="11566" y="3151"/>
                    <a:pt x="11605" y="3135"/>
                    <a:pt x="11633" y="3106"/>
                  </a:cubicBezTo>
                  <a:lnTo>
                    <a:pt x="14431" y="308"/>
                  </a:lnTo>
                  <a:lnTo>
                    <a:pt x="20243" y="308"/>
                  </a:lnTo>
                  <a:cubicBezTo>
                    <a:pt x="20328" y="308"/>
                    <a:pt x="20397" y="239"/>
                    <a:pt x="20397" y="154"/>
                  </a:cubicBezTo>
                  <a:cubicBezTo>
                    <a:pt x="20397" y="69"/>
                    <a:pt x="20328" y="1"/>
                    <a:pt x="20243"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8"/>
            <p:cNvSpPr/>
            <p:nvPr/>
          </p:nvSpPr>
          <p:spPr>
            <a:xfrm rot="-5400000">
              <a:off x="2539168" y="867689"/>
              <a:ext cx="52776" cy="52776"/>
            </a:xfrm>
            <a:custGeom>
              <a:avLst/>
              <a:gdLst/>
              <a:ahLst/>
              <a:cxnLst/>
              <a:rect l="l" t="t" r="r" b="b"/>
              <a:pathLst>
                <a:path w="1043" h="1043" extrusionOk="0">
                  <a:moveTo>
                    <a:pt x="522" y="1"/>
                  </a:moveTo>
                  <a:cubicBezTo>
                    <a:pt x="234" y="1"/>
                    <a:pt x="1" y="233"/>
                    <a:pt x="1" y="522"/>
                  </a:cubicBezTo>
                  <a:cubicBezTo>
                    <a:pt x="1" y="809"/>
                    <a:pt x="234" y="1042"/>
                    <a:pt x="522" y="1042"/>
                  </a:cubicBezTo>
                  <a:cubicBezTo>
                    <a:pt x="810" y="1042"/>
                    <a:pt x="1042" y="809"/>
                    <a:pt x="1042" y="522"/>
                  </a:cubicBezTo>
                  <a:cubicBezTo>
                    <a:pt x="1042" y="233"/>
                    <a:pt x="810"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8"/>
            <p:cNvSpPr/>
            <p:nvPr/>
          </p:nvSpPr>
          <p:spPr>
            <a:xfrm rot="-5400000">
              <a:off x="1611712" y="25451"/>
              <a:ext cx="815824" cy="612513"/>
            </a:xfrm>
            <a:custGeom>
              <a:avLst/>
              <a:gdLst/>
              <a:ahLst/>
              <a:cxnLst/>
              <a:rect l="l" t="t" r="r" b="b"/>
              <a:pathLst>
                <a:path w="16123" h="12105" extrusionOk="0">
                  <a:moveTo>
                    <a:pt x="15953" y="0"/>
                  </a:moveTo>
                  <a:cubicBezTo>
                    <a:pt x="15914" y="0"/>
                    <a:pt x="15874" y="15"/>
                    <a:pt x="15844" y="45"/>
                  </a:cubicBezTo>
                  <a:lnTo>
                    <a:pt x="10731" y="5158"/>
                  </a:lnTo>
                  <a:lnTo>
                    <a:pt x="4716" y="5158"/>
                  </a:lnTo>
                  <a:cubicBezTo>
                    <a:pt x="4676" y="5158"/>
                    <a:pt x="4636" y="5175"/>
                    <a:pt x="4608" y="5203"/>
                  </a:cubicBezTo>
                  <a:lnTo>
                    <a:pt x="3421" y="6390"/>
                  </a:lnTo>
                  <a:cubicBezTo>
                    <a:pt x="3392" y="6420"/>
                    <a:pt x="3376" y="6459"/>
                    <a:pt x="3376" y="6500"/>
                  </a:cubicBezTo>
                  <a:lnTo>
                    <a:pt x="3376" y="8694"/>
                  </a:lnTo>
                  <a:lnTo>
                    <a:pt x="2093" y="9977"/>
                  </a:lnTo>
                  <a:cubicBezTo>
                    <a:pt x="1871" y="9763"/>
                    <a:pt x="1571" y="9631"/>
                    <a:pt x="1237" y="9631"/>
                  </a:cubicBezTo>
                  <a:cubicBezTo>
                    <a:pt x="554" y="9631"/>
                    <a:pt x="1" y="10185"/>
                    <a:pt x="1" y="10868"/>
                  </a:cubicBezTo>
                  <a:cubicBezTo>
                    <a:pt x="1" y="11552"/>
                    <a:pt x="554" y="12105"/>
                    <a:pt x="1237" y="12105"/>
                  </a:cubicBezTo>
                  <a:cubicBezTo>
                    <a:pt x="1921" y="12105"/>
                    <a:pt x="2475" y="11552"/>
                    <a:pt x="2475" y="10868"/>
                  </a:cubicBezTo>
                  <a:cubicBezTo>
                    <a:pt x="2475" y="10628"/>
                    <a:pt x="2404" y="10407"/>
                    <a:pt x="2287" y="10218"/>
                  </a:cubicBezTo>
                  <a:lnTo>
                    <a:pt x="3638" y="8866"/>
                  </a:lnTo>
                  <a:cubicBezTo>
                    <a:pt x="3667" y="8837"/>
                    <a:pt x="3683" y="8798"/>
                    <a:pt x="3683" y="8757"/>
                  </a:cubicBezTo>
                  <a:lnTo>
                    <a:pt x="3683" y="6563"/>
                  </a:lnTo>
                  <a:lnTo>
                    <a:pt x="4780" y="5466"/>
                  </a:lnTo>
                  <a:lnTo>
                    <a:pt x="10795" y="5466"/>
                  </a:lnTo>
                  <a:cubicBezTo>
                    <a:pt x="10835" y="5466"/>
                    <a:pt x="10874" y="5450"/>
                    <a:pt x="10904" y="5421"/>
                  </a:cubicBezTo>
                  <a:lnTo>
                    <a:pt x="16062" y="263"/>
                  </a:lnTo>
                  <a:cubicBezTo>
                    <a:pt x="16122" y="203"/>
                    <a:pt x="16122" y="106"/>
                    <a:pt x="16062" y="45"/>
                  </a:cubicBezTo>
                  <a:cubicBezTo>
                    <a:pt x="16032" y="15"/>
                    <a:pt x="15992" y="0"/>
                    <a:pt x="15953"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8"/>
            <p:cNvSpPr/>
            <p:nvPr/>
          </p:nvSpPr>
          <p:spPr>
            <a:xfrm rot="-5400000">
              <a:off x="2236906" y="650589"/>
              <a:ext cx="52725" cy="52776"/>
            </a:xfrm>
            <a:custGeom>
              <a:avLst/>
              <a:gdLst/>
              <a:ahLst/>
              <a:cxnLst/>
              <a:rect l="l" t="t" r="r" b="b"/>
              <a:pathLst>
                <a:path w="1042" h="1043" extrusionOk="0">
                  <a:moveTo>
                    <a:pt x="520" y="1"/>
                  </a:moveTo>
                  <a:cubicBezTo>
                    <a:pt x="233" y="1"/>
                    <a:pt x="0" y="234"/>
                    <a:pt x="0" y="522"/>
                  </a:cubicBezTo>
                  <a:cubicBezTo>
                    <a:pt x="0" y="810"/>
                    <a:pt x="233" y="1042"/>
                    <a:pt x="520" y="1042"/>
                  </a:cubicBezTo>
                  <a:cubicBezTo>
                    <a:pt x="809" y="1042"/>
                    <a:pt x="1042" y="810"/>
                    <a:pt x="1042" y="522"/>
                  </a:cubicBezTo>
                  <a:cubicBezTo>
                    <a:pt x="1042" y="234"/>
                    <a:pt x="809" y="1"/>
                    <a:pt x="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8"/>
            <p:cNvSpPr/>
            <p:nvPr/>
          </p:nvSpPr>
          <p:spPr>
            <a:xfrm rot="-5400000">
              <a:off x="1900010" y="148687"/>
              <a:ext cx="649957" cy="201793"/>
            </a:xfrm>
            <a:custGeom>
              <a:avLst/>
              <a:gdLst/>
              <a:ahLst/>
              <a:cxnLst/>
              <a:rect l="l" t="t" r="r" b="b"/>
              <a:pathLst>
                <a:path w="12845" h="3988" extrusionOk="0">
                  <a:moveTo>
                    <a:pt x="4160" y="0"/>
                  </a:moveTo>
                  <a:cubicBezTo>
                    <a:pt x="4119" y="0"/>
                    <a:pt x="4080" y="16"/>
                    <a:pt x="4052" y="45"/>
                  </a:cubicBezTo>
                  <a:lnTo>
                    <a:pt x="2161" y="1934"/>
                  </a:lnTo>
                  <a:cubicBezTo>
                    <a:pt x="1934" y="1678"/>
                    <a:pt x="1607" y="1514"/>
                    <a:pt x="1238" y="1514"/>
                  </a:cubicBezTo>
                  <a:cubicBezTo>
                    <a:pt x="555" y="1514"/>
                    <a:pt x="0" y="2068"/>
                    <a:pt x="0" y="2751"/>
                  </a:cubicBezTo>
                  <a:cubicBezTo>
                    <a:pt x="0" y="3435"/>
                    <a:pt x="555" y="3988"/>
                    <a:pt x="1238" y="3988"/>
                  </a:cubicBezTo>
                  <a:cubicBezTo>
                    <a:pt x="1921" y="3988"/>
                    <a:pt x="2476" y="3435"/>
                    <a:pt x="2476" y="2751"/>
                  </a:cubicBezTo>
                  <a:cubicBezTo>
                    <a:pt x="2476" y="2549"/>
                    <a:pt x="2423" y="2362"/>
                    <a:pt x="2338" y="2193"/>
                  </a:cubicBezTo>
                  <a:lnTo>
                    <a:pt x="4223" y="308"/>
                  </a:lnTo>
                  <a:lnTo>
                    <a:pt x="12691" y="308"/>
                  </a:lnTo>
                  <a:cubicBezTo>
                    <a:pt x="12776" y="308"/>
                    <a:pt x="12845" y="239"/>
                    <a:pt x="12845" y="154"/>
                  </a:cubicBezTo>
                  <a:cubicBezTo>
                    <a:pt x="12845" y="69"/>
                    <a:pt x="12776" y="0"/>
                    <a:pt x="12691"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8"/>
            <p:cNvSpPr/>
            <p:nvPr/>
          </p:nvSpPr>
          <p:spPr>
            <a:xfrm rot="-5400000">
              <a:off x="2236855" y="485531"/>
              <a:ext cx="52826" cy="52776"/>
            </a:xfrm>
            <a:custGeom>
              <a:avLst/>
              <a:gdLst/>
              <a:ahLst/>
              <a:cxnLst/>
              <a:rect l="l" t="t" r="r" b="b"/>
              <a:pathLst>
                <a:path w="1044" h="1043" extrusionOk="0">
                  <a:moveTo>
                    <a:pt x="522" y="1"/>
                  </a:moveTo>
                  <a:cubicBezTo>
                    <a:pt x="235" y="1"/>
                    <a:pt x="1" y="234"/>
                    <a:pt x="1" y="522"/>
                  </a:cubicBezTo>
                  <a:cubicBezTo>
                    <a:pt x="1" y="810"/>
                    <a:pt x="235" y="1042"/>
                    <a:pt x="522" y="1042"/>
                  </a:cubicBezTo>
                  <a:cubicBezTo>
                    <a:pt x="811" y="1042"/>
                    <a:pt x="1043" y="810"/>
                    <a:pt x="1043" y="522"/>
                  </a:cubicBezTo>
                  <a:cubicBezTo>
                    <a:pt x="1043" y="234"/>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8"/>
            <p:cNvSpPr/>
            <p:nvPr/>
          </p:nvSpPr>
          <p:spPr>
            <a:xfrm rot="-5400000">
              <a:off x="1071656" y="291152"/>
              <a:ext cx="893444" cy="160351"/>
            </a:xfrm>
            <a:custGeom>
              <a:avLst/>
              <a:gdLst/>
              <a:ahLst/>
              <a:cxnLst/>
              <a:rect l="l" t="t" r="r" b="b"/>
              <a:pathLst>
                <a:path w="17657" h="3169" extrusionOk="0">
                  <a:moveTo>
                    <a:pt x="1239" y="0"/>
                  </a:moveTo>
                  <a:cubicBezTo>
                    <a:pt x="555" y="0"/>
                    <a:pt x="1" y="555"/>
                    <a:pt x="1" y="1238"/>
                  </a:cubicBezTo>
                  <a:cubicBezTo>
                    <a:pt x="1" y="1922"/>
                    <a:pt x="555" y="2475"/>
                    <a:pt x="1239" y="2475"/>
                  </a:cubicBezTo>
                  <a:cubicBezTo>
                    <a:pt x="1547" y="2475"/>
                    <a:pt x="1826" y="2359"/>
                    <a:pt x="2043" y="2172"/>
                  </a:cubicBezTo>
                  <a:lnTo>
                    <a:pt x="2994" y="3123"/>
                  </a:lnTo>
                  <a:cubicBezTo>
                    <a:pt x="3023" y="3152"/>
                    <a:pt x="3062" y="3169"/>
                    <a:pt x="3103" y="3169"/>
                  </a:cubicBezTo>
                  <a:lnTo>
                    <a:pt x="7848" y="3169"/>
                  </a:lnTo>
                  <a:cubicBezTo>
                    <a:pt x="7890" y="3169"/>
                    <a:pt x="7929" y="3152"/>
                    <a:pt x="7957" y="3123"/>
                  </a:cubicBezTo>
                  <a:lnTo>
                    <a:pt x="10366" y="713"/>
                  </a:lnTo>
                  <a:lnTo>
                    <a:pt x="17503" y="713"/>
                  </a:lnTo>
                  <a:cubicBezTo>
                    <a:pt x="17588" y="713"/>
                    <a:pt x="17657" y="645"/>
                    <a:pt x="17657" y="560"/>
                  </a:cubicBezTo>
                  <a:cubicBezTo>
                    <a:pt x="17657" y="475"/>
                    <a:pt x="17588" y="406"/>
                    <a:pt x="17503" y="406"/>
                  </a:cubicBezTo>
                  <a:lnTo>
                    <a:pt x="10304" y="406"/>
                  </a:lnTo>
                  <a:cubicBezTo>
                    <a:pt x="10262" y="406"/>
                    <a:pt x="10223" y="423"/>
                    <a:pt x="10195" y="451"/>
                  </a:cubicBezTo>
                  <a:lnTo>
                    <a:pt x="7784" y="2860"/>
                  </a:lnTo>
                  <a:lnTo>
                    <a:pt x="3167" y="2860"/>
                  </a:lnTo>
                  <a:lnTo>
                    <a:pt x="2252" y="1946"/>
                  </a:lnTo>
                  <a:cubicBezTo>
                    <a:pt x="2392" y="1745"/>
                    <a:pt x="2476" y="1502"/>
                    <a:pt x="2476" y="1238"/>
                  </a:cubicBezTo>
                  <a:cubicBezTo>
                    <a:pt x="2476" y="555"/>
                    <a:pt x="1922" y="0"/>
                    <a:pt x="1239"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8"/>
            <p:cNvSpPr/>
            <p:nvPr/>
          </p:nvSpPr>
          <p:spPr>
            <a:xfrm rot="-5400000">
              <a:off x="1474432" y="728994"/>
              <a:ext cx="52776" cy="52776"/>
            </a:xfrm>
            <a:custGeom>
              <a:avLst/>
              <a:gdLst/>
              <a:ahLst/>
              <a:cxnLst/>
              <a:rect l="l" t="t" r="r" b="b"/>
              <a:pathLst>
                <a:path w="1043" h="1043" extrusionOk="0">
                  <a:moveTo>
                    <a:pt x="522" y="1"/>
                  </a:moveTo>
                  <a:cubicBezTo>
                    <a:pt x="234" y="1"/>
                    <a:pt x="0" y="234"/>
                    <a:pt x="0" y="522"/>
                  </a:cubicBezTo>
                  <a:cubicBezTo>
                    <a:pt x="0" y="809"/>
                    <a:pt x="234" y="1042"/>
                    <a:pt x="522" y="1042"/>
                  </a:cubicBezTo>
                  <a:cubicBezTo>
                    <a:pt x="809" y="1042"/>
                    <a:pt x="1043" y="809"/>
                    <a:pt x="1043" y="522"/>
                  </a:cubicBezTo>
                  <a:cubicBezTo>
                    <a:pt x="1043" y="234"/>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8"/>
            <p:cNvSpPr/>
            <p:nvPr/>
          </p:nvSpPr>
          <p:spPr>
            <a:xfrm rot="-5400000">
              <a:off x="810480" y="235264"/>
              <a:ext cx="831611" cy="208674"/>
            </a:xfrm>
            <a:custGeom>
              <a:avLst/>
              <a:gdLst/>
              <a:ahLst/>
              <a:cxnLst/>
              <a:rect l="l" t="t" r="r" b="b"/>
              <a:pathLst>
                <a:path w="16435" h="4124" extrusionOk="0">
                  <a:moveTo>
                    <a:pt x="16265" y="1"/>
                  </a:moveTo>
                  <a:cubicBezTo>
                    <a:pt x="16226" y="1"/>
                    <a:pt x="16186" y="16"/>
                    <a:pt x="16156" y="45"/>
                  </a:cubicBezTo>
                  <a:lnTo>
                    <a:pt x="14046" y="2155"/>
                  </a:lnTo>
                  <a:lnTo>
                    <a:pt x="9583" y="2155"/>
                  </a:lnTo>
                  <a:lnTo>
                    <a:pt x="8415" y="987"/>
                  </a:lnTo>
                  <a:cubicBezTo>
                    <a:pt x="8387" y="959"/>
                    <a:pt x="8348" y="942"/>
                    <a:pt x="8307" y="942"/>
                  </a:cubicBezTo>
                  <a:lnTo>
                    <a:pt x="3135" y="942"/>
                  </a:lnTo>
                  <a:cubicBezTo>
                    <a:pt x="3094" y="942"/>
                    <a:pt x="3054" y="959"/>
                    <a:pt x="3026" y="987"/>
                  </a:cubicBezTo>
                  <a:lnTo>
                    <a:pt x="2052" y="1962"/>
                  </a:lnTo>
                  <a:cubicBezTo>
                    <a:pt x="1834" y="1770"/>
                    <a:pt x="1552" y="1649"/>
                    <a:pt x="1238" y="1649"/>
                  </a:cubicBezTo>
                  <a:cubicBezTo>
                    <a:pt x="555" y="1649"/>
                    <a:pt x="1" y="2204"/>
                    <a:pt x="1" y="2887"/>
                  </a:cubicBezTo>
                  <a:cubicBezTo>
                    <a:pt x="1" y="3570"/>
                    <a:pt x="555" y="4124"/>
                    <a:pt x="1238" y="4124"/>
                  </a:cubicBezTo>
                  <a:cubicBezTo>
                    <a:pt x="1922" y="4124"/>
                    <a:pt x="2475" y="3570"/>
                    <a:pt x="2475" y="2887"/>
                  </a:cubicBezTo>
                  <a:cubicBezTo>
                    <a:pt x="2475" y="2628"/>
                    <a:pt x="2396" y="2388"/>
                    <a:pt x="2259" y="2190"/>
                  </a:cubicBezTo>
                  <a:lnTo>
                    <a:pt x="3198" y="1250"/>
                  </a:lnTo>
                  <a:lnTo>
                    <a:pt x="8243" y="1250"/>
                  </a:lnTo>
                  <a:lnTo>
                    <a:pt x="9411" y="2418"/>
                  </a:lnTo>
                  <a:cubicBezTo>
                    <a:pt x="9439" y="2447"/>
                    <a:pt x="9478" y="2463"/>
                    <a:pt x="9520" y="2463"/>
                  </a:cubicBezTo>
                  <a:lnTo>
                    <a:pt x="14110" y="2463"/>
                  </a:lnTo>
                  <a:cubicBezTo>
                    <a:pt x="14150" y="2463"/>
                    <a:pt x="14189" y="2447"/>
                    <a:pt x="14219" y="2418"/>
                  </a:cubicBezTo>
                  <a:lnTo>
                    <a:pt x="16374" y="263"/>
                  </a:lnTo>
                  <a:cubicBezTo>
                    <a:pt x="16434" y="202"/>
                    <a:pt x="16434" y="105"/>
                    <a:pt x="16374" y="45"/>
                  </a:cubicBezTo>
                  <a:cubicBezTo>
                    <a:pt x="16344" y="16"/>
                    <a:pt x="16304" y="1"/>
                    <a:pt x="16265"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8"/>
            <p:cNvSpPr/>
            <p:nvPr/>
          </p:nvSpPr>
          <p:spPr>
            <a:xfrm rot="-5400000">
              <a:off x="1241670" y="666351"/>
              <a:ext cx="52725" cy="52826"/>
            </a:xfrm>
            <a:custGeom>
              <a:avLst/>
              <a:gdLst/>
              <a:ahLst/>
              <a:cxnLst/>
              <a:rect l="l" t="t" r="r" b="b"/>
              <a:pathLst>
                <a:path w="1042" h="1044" extrusionOk="0">
                  <a:moveTo>
                    <a:pt x="521" y="1"/>
                  </a:moveTo>
                  <a:cubicBezTo>
                    <a:pt x="233" y="1"/>
                    <a:pt x="0" y="234"/>
                    <a:pt x="0" y="522"/>
                  </a:cubicBezTo>
                  <a:cubicBezTo>
                    <a:pt x="0" y="809"/>
                    <a:pt x="233" y="1044"/>
                    <a:pt x="521" y="1044"/>
                  </a:cubicBezTo>
                  <a:cubicBezTo>
                    <a:pt x="809" y="1044"/>
                    <a:pt x="1042" y="809"/>
                    <a:pt x="1042" y="522"/>
                  </a:cubicBezTo>
                  <a:cubicBezTo>
                    <a:pt x="1042" y="234"/>
                    <a:pt x="809"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8"/>
            <p:cNvSpPr/>
            <p:nvPr/>
          </p:nvSpPr>
          <p:spPr>
            <a:xfrm rot="-5400000">
              <a:off x="1834961" y="776609"/>
              <a:ext cx="54901" cy="54901"/>
            </a:xfrm>
            <a:custGeom>
              <a:avLst/>
              <a:gdLst/>
              <a:ahLst/>
              <a:cxnLst/>
              <a:rect l="l" t="t" r="r" b="b"/>
              <a:pathLst>
                <a:path w="1085" h="1085" extrusionOk="0">
                  <a:moveTo>
                    <a:pt x="544" y="1"/>
                  </a:moveTo>
                  <a:cubicBezTo>
                    <a:pt x="244" y="1"/>
                    <a:pt x="1" y="243"/>
                    <a:pt x="1" y="542"/>
                  </a:cubicBezTo>
                  <a:cubicBezTo>
                    <a:pt x="1" y="841"/>
                    <a:pt x="244" y="1085"/>
                    <a:pt x="544" y="1085"/>
                  </a:cubicBezTo>
                  <a:cubicBezTo>
                    <a:pt x="843" y="1085"/>
                    <a:pt x="1085" y="841"/>
                    <a:pt x="1085" y="542"/>
                  </a:cubicBezTo>
                  <a:cubicBezTo>
                    <a:pt x="1085" y="243"/>
                    <a:pt x="843" y="1"/>
                    <a:pt x="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8"/>
            <p:cNvSpPr/>
            <p:nvPr/>
          </p:nvSpPr>
          <p:spPr>
            <a:xfrm rot="-5400000">
              <a:off x="1749345" y="690942"/>
              <a:ext cx="54901" cy="54901"/>
            </a:xfrm>
            <a:custGeom>
              <a:avLst/>
              <a:gdLst/>
              <a:ahLst/>
              <a:cxnLst/>
              <a:rect l="l" t="t" r="r" b="b"/>
              <a:pathLst>
                <a:path w="1085" h="1085" extrusionOk="0">
                  <a:moveTo>
                    <a:pt x="543" y="0"/>
                  </a:moveTo>
                  <a:cubicBezTo>
                    <a:pt x="243" y="0"/>
                    <a:pt x="1" y="242"/>
                    <a:pt x="1" y="541"/>
                  </a:cubicBezTo>
                  <a:cubicBezTo>
                    <a:pt x="1" y="841"/>
                    <a:pt x="243" y="1084"/>
                    <a:pt x="543" y="1084"/>
                  </a:cubicBezTo>
                  <a:cubicBezTo>
                    <a:pt x="842" y="1084"/>
                    <a:pt x="1085" y="841"/>
                    <a:pt x="1085" y="541"/>
                  </a:cubicBezTo>
                  <a:cubicBezTo>
                    <a:pt x="1085" y="242"/>
                    <a:pt x="842" y="0"/>
                    <a:pt x="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8"/>
            <p:cNvSpPr/>
            <p:nvPr/>
          </p:nvSpPr>
          <p:spPr>
            <a:xfrm rot="-5400000">
              <a:off x="1661249" y="602898"/>
              <a:ext cx="54901" cy="54901"/>
            </a:xfrm>
            <a:custGeom>
              <a:avLst/>
              <a:gdLst/>
              <a:ahLst/>
              <a:cxnLst/>
              <a:rect l="l" t="t" r="r" b="b"/>
              <a:pathLst>
                <a:path w="1085" h="1085" extrusionOk="0">
                  <a:moveTo>
                    <a:pt x="542" y="1"/>
                  </a:moveTo>
                  <a:cubicBezTo>
                    <a:pt x="243" y="1"/>
                    <a:pt x="1" y="243"/>
                    <a:pt x="1" y="542"/>
                  </a:cubicBezTo>
                  <a:cubicBezTo>
                    <a:pt x="1" y="843"/>
                    <a:pt x="243" y="1085"/>
                    <a:pt x="542" y="1085"/>
                  </a:cubicBezTo>
                  <a:cubicBezTo>
                    <a:pt x="843" y="1085"/>
                    <a:pt x="1085" y="843"/>
                    <a:pt x="1085" y="542"/>
                  </a:cubicBezTo>
                  <a:cubicBezTo>
                    <a:pt x="1085" y="243"/>
                    <a:pt x="843"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8"/>
            <p:cNvSpPr/>
            <p:nvPr/>
          </p:nvSpPr>
          <p:spPr>
            <a:xfrm rot="-5400000">
              <a:off x="3792864" y="653435"/>
              <a:ext cx="79240" cy="79290"/>
            </a:xfrm>
            <a:custGeom>
              <a:avLst/>
              <a:gdLst/>
              <a:ahLst/>
              <a:cxnLst/>
              <a:rect l="l" t="t" r="r" b="b"/>
              <a:pathLst>
                <a:path w="1566" h="1567" extrusionOk="0">
                  <a:moveTo>
                    <a:pt x="783" y="0"/>
                  </a:moveTo>
                  <a:cubicBezTo>
                    <a:pt x="350" y="0"/>
                    <a:pt x="0" y="351"/>
                    <a:pt x="0" y="783"/>
                  </a:cubicBezTo>
                  <a:cubicBezTo>
                    <a:pt x="0" y="1216"/>
                    <a:pt x="350" y="1567"/>
                    <a:pt x="783" y="1567"/>
                  </a:cubicBezTo>
                  <a:cubicBezTo>
                    <a:pt x="1216" y="1567"/>
                    <a:pt x="1566" y="1216"/>
                    <a:pt x="1566" y="783"/>
                  </a:cubicBezTo>
                  <a:cubicBezTo>
                    <a:pt x="1566" y="351"/>
                    <a:pt x="1216"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8"/>
            <p:cNvSpPr/>
            <p:nvPr/>
          </p:nvSpPr>
          <p:spPr>
            <a:xfrm rot="-5400000">
              <a:off x="3716635" y="577207"/>
              <a:ext cx="231697" cy="231697"/>
            </a:xfrm>
            <a:custGeom>
              <a:avLst/>
              <a:gdLst/>
              <a:ahLst/>
              <a:cxnLst/>
              <a:rect l="l" t="t" r="r" b="b"/>
              <a:pathLst>
                <a:path w="4579" h="4579" extrusionOk="0">
                  <a:moveTo>
                    <a:pt x="2289" y="154"/>
                  </a:moveTo>
                  <a:cubicBezTo>
                    <a:pt x="3466" y="154"/>
                    <a:pt x="4425" y="1111"/>
                    <a:pt x="4425" y="2289"/>
                  </a:cubicBezTo>
                  <a:cubicBezTo>
                    <a:pt x="4425" y="3468"/>
                    <a:pt x="3466" y="4425"/>
                    <a:pt x="2289" y="4425"/>
                  </a:cubicBezTo>
                  <a:cubicBezTo>
                    <a:pt x="1112" y="4425"/>
                    <a:pt x="154" y="3466"/>
                    <a:pt x="154" y="2289"/>
                  </a:cubicBezTo>
                  <a:cubicBezTo>
                    <a:pt x="154" y="1111"/>
                    <a:pt x="1112" y="154"/>
                    <a:pt x="2289" y="154"/>
                  </a:cubicBezTo>
                  <a:close/>
                  <a:moveTo>
                    <a:pt x="2289" y="0"/>
                  </a:moveTo>
                  <a:cubicBezTo>
                    <a:pt x="1026" y="0"/>
                    <a:pt x="0" y="1027"/>
                    <a:pt x="0" y="2289"/>
                  </a:cubicBezTo>
                  <a:cubicBezTo>
                    <a:pt x="0" y="3551"/>
                    <a:pt x="1026" y="4579"/>
                    <a:pt x="2289" y="4579"/>
                  </a:cubicBezTo>
                  <a:cubicBezTo>
                    <a:pt x="3552" y="4579"/>
                    <a:pt x="4579" y="3551"/>
                    <a:pt x="4579" y="2289"/>
                  </a:cubicBezTo>
                  <a:cubicBezTo>
                    <a:pt x="4579" y="1027"/>
                    <a:pt x="3552" y="0"/>
                    <a:pt x="2289"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8"/>
            <p:cNvSpPr/>
            <p:nvPr/>
          </p:nvSpPr>
          <p:spPr>
            <a:xfrm rot="-5400000">
              <a:off x="853791" y="565581"/>
              <a:ext cx="79240" cy="79290"/>
            </a:xfrm>
            <a:custGeom>
              <a:avLst/>
              <a:gdLst/>
              <a:ahLst/>
              <a:cxnLst/>
              <a:rect l="l" t="t" r="r" b="b"/>
              <a:pathLst>
                <a:path w="1566" h="1567" extrusionOk="0">
                  <a:moveTo>
                    <a:pt x="783" y="1"/>
                  </a:moveTo>
                  <a:cubicBezTo>
                    <a:pt x="350" y="1"/>
                    <a:pt x="0" y="352"/>
                    <a:pt x="0" y="784"/>
                  </a:cubicBezTo>
                  <a:cubicBezTo>
                    <a:pt x="0" y="1216"/>
                    <a:pt x="350" y="1567"/>
                    <a:pt x="783" y="1567"/>
                  </a:cubicBezTo>
                  <a:cubicBezTo>
                    <a:pt x="1216" y="1567"/>
                    <a:pt x="1565" y="1216"/>
                    <a:pt x="1565" y="784"/>
                  </a:cubicBezTo>
                  <a:cubicBezTo>
                    <a:pt x="1565" y="352"/>
                    <a:pt x="1216" y="1"/>
                    <a:pt x="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8"/>
            <p:cNvSpPr/>
            <p:nvPr/>
          </p:nvSpPr>
          <p:spPr>
            <a:xfrm rot="-5400000">
              <a:off x="777587" y="489327"/>
              <a:ext cx="231697" cy="231748"/>
            </a:xfrm>
            <a:custGeom>
              <a:avLst/>
              <a:gdLst/>
              <a:ahLst/>
              <a:cxnLst/>
              <a:rect l="l" t="t" r="r" b="b"/>
              <a:pathLst>
                <a:path w="4579" h="4580" extrusionOk="0">
                  <a:moveTo>
                    <a:pt x="2289" y="154"/>
                  </a:moveTo>
                  <a:cubicBezTo>
                    <a:pt x="3466" y="154"/>
                    <a:pt x="4425" y="1112"/>
                    <a:pt x="4425" y="2290"/>
                  </a:cubicBezTo>
                  <a:cubicBezTo>
                    <a:pt x="4425" y="3468"/>
                    <a:pt x="3466" y="4425"/>
                    <a:pt x="2289" y="4425"/>
                  </a:cubicBezTo>
                  <a:cubicBezTo>
                    <a:pt x="1111" y="4425"/>
                    <a:pt x="154" y="3468"/>
                    <a:pt x="154" y="2290"/>
                  </a:cubicBezTo>
                  <a:cubicBezTo>
                    <a:pt x="154" y="1113"/>
                    <a:pt x="1111" y="154"/>
                    <a:pt x="2289" y="154"/>
                  </a:cubicBezTo>
                  <a:close/>
                  <a:moveTo>
                    <a:pt x="2289" y="0"/>
                  </a:moveTo>
                  <a:cubicBezTo>
                    <a:pt x="1026" y="0"/>
                    <a:pt x="0" y="1028"/>
                    <a:pt x="0" y="2290"/>
                  </a:cubicBezTo>
                  <a:cubicBezTo>
                    <a:pt x="0" y="3552"/>
                    <a:pt x="1026" y="4579"/>
                    <a:pt x="2289" y="4579"/>
                  </a:cubicBezTo>
                  <a:cubicBezTo>
                    <a:pt x="3551" y="4579"/>
                    <a:pt x="4579" y="3552"/>
                    <a:pt x="4579" y="2290"/>
                  </a:cubicBezTo>
                  <a:cubicBezTo>
                    <a:pt x="4579" y="1028"/>
                    <a:pt x="3551" y="0"/>
                    <a:pt x="2289"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924;p38"/>
          <p:cNvGrpSpPr/>
          <p:nvPr/>
        </p:nvGrpSpPr>
        <p:grpSpPr>
          <a:xfrm>
            <a:off x="5312917" y="3045099"/>
            <a:ext cx="3288108" cy="2164123"/>
            <a:chOff x="5312917" y="3045099"/>
            <a:chExt cx="3288108" cy="2164123"/>
          </a:xfrm>
        </p:grpSpPr>
        <p:sp>
          <p:nvSpPr>
            <p:cNvPr id="1925" name="Google Shape;1925;p38"/>
            <p:cNvSpPr/>
            <p:nvPr/>
          </p:nvSpPr>
          <p:spPr>
            <a:xfrm>
              <a:off x="6484616" y="4292587"/>
              <a:ext cx="554005" cy="916586"/>
            </a:xfrm>
            <a:custGeom>
              <a:avLst/>
              <a:gdLst/>
              <a:ahLst/>
              <a:cxnLst/>
              <a:rect l="l" t="t" r="r" b="b"/>
              <a:pathLst>
                <a:path w="10714" h="17726" extrusionOk="0">
                  <a:moveTo>
                    <a:pt x="1237" y="0"/>
                  </a:moveTo>
                  <a:cubicBezTo>
                    <a:pt x="553" y="0"/>
                    <a:pt x="0" y="553"/>
                    <a:pt x="0" y="1237"/>
                  </a:cubicBezTo>
                  <a:cubicBezTo>
                    <a:pt x="0" y="1920"/>
                    <a:pt x="553" y="2474"/>
                    <a:pt x="1237" y="2474"/>
                  </a:cubicBezTo>
                  <a:cubicBezTo>
                    <a:pt x="1539" y="2474"/>
                    <a:pt x="1813" y="2362"/>
                    <a:pt x="2026" y="2182"/>
                  </a:cubicBezTo>
                  <a:lnTo>
                    <a:pt x="5616" y="5771"/>
                  </a:lnTo>
                  <a:lnTo>
                    <a:pt x="5616" y="12797"/>
                  </a:lnTo>
                  <a:cubicBezTo>
                    <a:pt x="5616" y="12839"/>
                    <a:pt x="5632" y="12878"/>
                    <a:pt x="5662" y="12906"/>
                  </a:cubicBezTo>
                  <a:cubicBezTo>
                    <a:pt x="5662" y="12906"/>
                    <a:pt x="10291" y="17537"/>
                    <a:pt x="10437" y="17681"/>
                  </a:cubicBezTo>
                  <a:cubicBezTo>
                    <a:pt x="10466" y="17711"/>
                    <a:pt x="10505" y="17726"/>
                    <a:pt x="10544" y="17726"/>
                  </a:cubicBezTo>
                  <a:cubicBezTo>
                    <a:pt x="10584" y="17726"/>
                    <a:pt x="10623" y="17710"/>
                    <a:pt x="10654" y="17681"/>
                  </a:cubicBezTo>
                  <a:cubicBezTo>
                    <a:pt x="10713" y="17620"/>
                    <a:pt x="10713" y="17524"/>
                    <a:pt x="10653" y="17463"/>
                  </a:cubicBezTo>
                  <a:lnTo>
                    <a:pt x="10654" y="17463"/>
                  </a:lnTo>
                  <a:cubicBezTo>
                    <a:pt x="10517" y="17327"/>
                    <a:pt x="6402" y="13211"/>
                    <a:pt x="5924" y="12733"/>
                  </a:cubicBezTo>
                  <a:lnTo>
                    <a:pt x="5924" y="5708"/>
                  </a:lnTo>
                  <a:cubicBezTo>
                    <a:pt x="5924" y="5667"/>
                    <a:pt x="5908" y="5627"/>
                    <a:pt x="5879" y="5599"/>
                  </a:cubicBezTo>
                  <a:lnTo>
                    <a:pt x="2238" y="1959"/>
                  </a:lnTo>
                  <a:cubicBezTo>
                    <a:pt x="2386" y="1754"/>
                    <a:pt x="2475" y="1507"/>
                    <a:pt x="2475" y="1237"/>
                  </a:cubicBezTo>
                  <a:cubicBezTo>
                    <a:pt x="2475" y="553"/>
                    <a:pt x="1920" y="0"/>
                    <a:pt x="1237"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8"/>
            <p:cNvSpPr/>
            <p:nvPr/>
          </p:nvSpPr>
          <p:spPr>
            <a:xfrm>
              <a:off x="6521639" y="4329559"/>
              <a:ext cx="53932" cy="53932"/>
            </a:xfrm>
            <a:custGeom>
              <a:avLst/>
              <a:gdLst/>
              <a:ahLst/>
              <a:cxnLst/>
              <a:rect l="l" t="t" r="r" b="b"/>
              <a:pathLst>
                <a:path w="1043" h="1043" extrusionOk="0">
                  <a:moveTo>
                    <a:pt x="521" y="0"/>
                  </a:moveTo>
                  <a:cubicBezTo>
                    <a:pt x="234" y="0"/>
                    <a:pt x="1" y="234"/>
                    <a:pt x="1" y="522"/>
                  </a:cubicBezTo>
                  <a:cubicBezTo>
                    <a:pt x="1" y="809"/>
                    <a:pt x="234" y="1043"/>
                    <a:pt x="521" y="1043"/>
                  </a:cubicBezTo>
                  <a:cubicBezTo>
                    <a:pt x="809" y="1043"/>
                    <a:pt x="1042" y="810"/>
                    <a:pt x="1042" y="522"/>
                  </a:cubicBezTo>
                  <a:cubicBezTo>
                    <a:pt x="1042" y="234"/>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8"/>
            <p:cNvSpPr/>
            <p:nvPr/>
          </p:nvSpPr>
          <p:spPr>
            <a:xfrm>
              <a:off x="6595480" y="4109381"/>
              <a:ext cx="1277356" cy="1062404"/>
            </a:xfrm>
            <a:custGeom>
              <a:avLst/>
              <a:gdLst/>
              <a:ahLst/>
              <a:cxnLst/>
              <a:rect l="l" t="t" r="r" b="b"/>
              <a:pathLst>
                <a:path w="24703" h="20546" extrusionOk="0">
                  <a:moveTo>
                    <a:pt x="1238" y="0"/>
                  </a:moveTo>
                  <a:cubicBezTo>
                    <a:pt x="555" y="0"/>
                    <a:pt x="1" y="553"/>
                    <a:pt x="1" y="1237"/>
                  </a:cubicBezTo>
                  <a:cubicBezTo>
                    <a:pt x="1" y="1920"/>
                    <a:pt x="555" y="2474"/>
                    <a:pt x="1238" y="2474"/>
                  </a:cubicBezTo>
                  <a:cubicBezTo>
                    <a:pt x="1922" y="2474"/>
                    <a:pt x="2415" y="1972"/>
                    <a:pt x="2466" y="1335"/>
                  </a:cubicBezTo>
                  <a:lnTo>
                    <a:pt x="11270" y="1335"/>
                  </a:lnTo>
                  <a:lnTo>
                    <a:pt x="14731" y="4796"/>
                  </a:lnTo>
                  <a:cubicBezTo>
                    <a:pt x="14759" y="4825"/>
                    <a:pt x="14798" y="4841"/>
                    <a:pt x="14839" y="4841"/>
                  </a:cubicBezTo>
                  <a:lnTo>
                    <a:pt x="19653" y="4841"/>
                  </a:lnTo>
                  <a:lnTo>
                    <a:pt x="21522" y="6710"/>
                  </a:lnTo>
                  <a:lnTo>
                    <a:pt x="21522" y="17534"/>
                  </a:lnTo>
                  <a:cubicBezTo>
                    <a:pt x="21522" y="17574"/>
                    <a:pt x="21539" y="17615"/>
                    <a:pt x="21567" y="17643"/>
                  </a:cubicBezTo>
                  <a:lnTo>
                    <a:pt x="24425" y="20500"/>
                  </a:lnTo>
                  <a:cubicBezTo>
                    <a:pt x="24455" y="20531"/>
                    <a:pt x="24494" y="20545"/>
                    <a:pt x="24533" y="20545"/>
                  </a:cubicBezTo>
                  <a:cubicBezTo>
                    <a:pt x="24573" y="20545"/>
                    <a:pt x="24612" y="20530"/>
                    <a:pt x="24642" y="20500"/>
                  </a:cubicBezTo>
                  <a:cubicBezTo>
                    <a:pt x="24702" y="20440"/>
                    <a:pt x="24702" y="20343"/>
                    <a:pt x="24642" y="20283"/>
                  </a:cubicBezTo>
                  <a:lnTo>
                    <a:pt x="21830" y="17470"/>
                  </a:lnTo>
                  <a:lnTo>
                    <a:pt x="21830" y="6646"/>
                  </a:lnTo>
                  <a:cubicBezTo>
                    <a:pt x="21830" y="6606"/>
                    <a:pt x="21814" y="6566"/>
                    <a:pt x="21785" y="6537"/>
                  </a:cubicBezTo>
                  <a:lnTo>
                    <a:pt x="19826" y="4579"/>
                  </a:lnTo>
                  <a:cubicBezTo>
                    <a:pt x="19797" y="4550"/>
                    <a:pt x="19758" y="4534"/>
                    <a:pt x="19717" y="4534"/>
                  </a:cubicBezTo>
                  <a:lnTo>
                    <a:pt x="14903" y="4534"/>
                  </a:lnTo>
                  <a:lnTo>
                    <a:pt x="11442" y="1072"/>
                  </a:lnTo>
                  <a:cubicBezTo>
                    <a:pt x="11413" y="1044"/>
                    <a:pt x="11374" y="1027"/>
                    <a:pt x="11333" y="1027"/>
                  </a:cubicBezTo>
                  <a:lnTo>
                    <a:pt x="2455" y="1027"/>
                  </a:lnTo>
                  <a:cubicBezTo>
                    <a:pt x="2354" y="445"/>
                    <a:pt x="1850" y="0"/>
                    <a:pt x="1238"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8"/>
            <p:cNvSpPr/>
            <p:nvPr/>
          </p:nvSpPr>
          <p:spPr>
            <a:xfrm>
              <a:off x="6632608" y="4146405"/>
              <a:ext cx="53880" cy="53880"/>
            </a:xfrm>
            <a:custGeom>
              <a:avLst/>
              <a:gdLst/>
              <a:ahLst/>
              <a:cxnLst/>
              <a:rect l="l" t="t" r="r" b="b"/>
              <a:pathLst>
                <a:path w="1042" h="1042" extrusionOk="0">
                  <a:moveTo>
                    <a:pt x="520" y="0"/>
                  </a:moveTo>
                  <a:cubicBezTo>
                    <a:pt x="233" y="0"/>
                    <a:pt x="0" y="233"/>
                    <a:pt x="0" y="521"/>
                  </a:cubicBezTo>
                  <a:cubicBezTo>
                    <a:pt x="0" y="809"/>
                    <a:pt x="233" y="1042"/>
                    <a:pt x="520" y="1042"/>
                  </a:cubicBezTo>
                  <a:cubicBezTo>
                    <a:pt x="809" y="1042"/>
                    <a:pt x="1042" y="809"/>
                    <a:pt x="1042" y="521"/>
                  </a:cubicBezTo>
                  <a:cubicBezTo>
                    <a:pt x="1042" y="233"/>
                    <a:pt x="809" y="0"/>
                    <a:pt x="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8"/>
            <p:cNvSpPr/>
            <p:nvPr/>
          </p:nvSpPr>
          <p:spPr>
            <a:xfrm>
              <a:off x="7652367" y="3874672"/>
              <a:ext cx="446038" cy="1297109"/>
            </a:xfrm>
            <a:custGeom>
              <a:avLst/>
              <a:gdLst/>
              <a:ahLst/>
              <a:cxnLst/>
              <a:rect l="l" t="t" r="r" b="b"/>
              <a:pathLst>
                <a:path w="8626" h="25085" extrusionOk="0">
                  <a:moveTo>
                    <a:pt x="1237" y="1"/>
                  </a:moveTo>
                  <a:cubicBezTo>
                    <a:pt x="554" y="1"/>
                    <a:pt x="0" y="555"/>
                    <a:pt x="0" y="1238"/>
                  </a:cubicBezTo>
                  <a:cubicBezTo>
                    <a:pt x="0" y="1922"/>
                    <a:pt x="554" y="2475"/>
                    <a:pt x="1237" y="2475"/>
                  </a:cubicBezTo>
                  <a:cubicBezTo>
                    <a:pt x="1505" y="2475"/>
                    <a:pt x="1751" y="2389"/>
                    <a:pt x="1953" y="2243"/>
                  </a:cubicBezTo>
                  <a:lnTo>
                    <a:pt x="3697" y="3987"/>
                  </a:lnTo>
                  <a:cubicBezTo>
                    <a:pt x="3725" y="4015"/>
                    <a:pt x="3764" y="4032"/>
                    <a:pt x="3806" y="4032"/>
                  </a:cubicBezTo>
                  <a:lnTo>
                    <a:pt x="8318" y="4032"/>
                  </a:lnTo>
                  <a:lnTo>
                    <a:pt x="8318" y="8698"/>
                  </a:lnTo>
                  <a:lnTo>
                    <a:pt x="5868" y="11149"/>
                  </a:lnTo>
                  <a:cubicBezTo>
                    <a:pt x="5838" y="11178"/>
                    <a:pt x="5823" y="11217"/>
                    <a:pt x="5823" y="11257"/>
                  </a:cubicBezTo>
                  <a:lnTo>
                    <a:pt x="5823" y="24930"/>
                  </a:lnTo>
                  <a:cubicBezTo>
                    <a:pt x="5823" y="25016"/>
                    <a:pt x="5891" y="25084"/>
                    <a:pt x="5975" y="25084"/>
                  </a:cubicBezTo>
                  <a:cubicBezTo>
                    <a:pt x="6060" y="25084"/>
                    <a:pt x="6129" y="25016"/>
                    <a:pt x="6129" y="24930"/>
                  </a:cubicBezTo>
                  <a:lnTo>
                    <a:pt x="6129" y="11321"/>
                  </a:lnTo>
                  <a:lnTo>
                    <a:pt x="8581" y="8871"/>
                  </a:lnTo>
                  <a:cubicBezTo>
                    <a:pt x="8609" y="8842"/>
                    <a:pt x="8626" y="8803"/>
                    <a:pt x="8626" y="8762"/>
                  </a:cubicBezTo>
                  <a:lnTo>
                    <a:pt x="8626" y="3878"/>
                  </a:lnTo>
                  <a:cubicBezTo>
                    <a:pt x="8626" y="3793"/>
                    <a:pt x="8557" y="3724"/>
                    <a:pt x="8472" y="3724"/>
                  </a:cubicBezTo>
                  <a:lnTo>
                    <a:pt x="3870" y="3724"/>
                  </a:lnTo>
                  <a:lnTo>
                    <a:pt x="2178" y="2033"/>
                  </a:lnTo>
                  <a:cubicBezTo>
                    <a:pt x="2360" y="1818"/>
                    <a:pt x="2475" y="1542"/>
                    <a:pt x="2475" y="1238"/>
                  </a:cubicBezTo>
                  <a:cubicBezTo>
                    <a:pt x="2475" y="555"/>
                    <a:pt x="1920" y="1"/>
                    <a:pt x="1237"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8"/>
            <p:cNvSpPr/>
            <p:nvPr/>
          </p:nvSpPr>
          <p:spPr>
            <a:xfrm>
              <a:off x="7689391" y="3911748"/>
              <a:ext cx="53932" cy="53880"/>
            </a:xfrm>
            <a:custGeom>
              <a:avLst/>
              <a:gdLst/>
              <a:ahLst/>
              <a:cxnLst/>
              <a:rect l="l" t="t" r="r" b="b"/>
              <a:pathLst>
                <a:path w="1043" h="1042" extrusionOk="0">
                  <a:moveTo>
                    <a:pt x="521" y="0"/>
                  </a:moveTo>
                  <a:cubicBezTo>
                    <a:pt x="234" y="0"/>
                    <a:pt x="1" y="233"/>
                    <a:pt x="1" y="520"/>
                  </a:cubicBezTo>
                  <a:cubicBezTo>
                    <a:pt x="1" y="809"/>
                    <a:pt x="234" y="1042"/>
                    <a:pt x="521" y="1042"/>
                  </a:cubicBezTo>
                  <a:cubicBezTo>
                    <a:pt x="809" y="1042"/>
                    <a:pt x="1042" y="809"/>
                    <a:pt x="1042" y="520"/>
                  </a:cubicBezTo>
                  <a:cubicBezTo>
                    <a:pt x="1042" y="233"/>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8"/>
            <p:cNvSpPr/>
            <p:nvPr/>
          </p:nvSpPr>
          <p:spPr>
            <a:xfrm>
              <a:off x="7484157" y="3118888"/>
              <a:ext cx="1031999" cy="2052881"/>
            </a:xfrm>
            <a:custGeom>
              <a:avLst/>
              <a:gdLst/>
              <a:ahLst/>
              <a:cxnLst/>
              <a:rect l="l" t="t" r="r" b="b"/>
              <a:pathLst>
                <a:path w="19958" h="39701" extrusionOk="0">
                  <a:moveTo>
                    <a:pt x="1238" y="0"/>
                  </a:moveTo>
                  <a:cubicBezTo>
                    <a:pt x="554" y="0"/>
                    <a:pt x="0" y="553"/>
                    <a:pt x="0" y="1237"/>
                  </a:cubicBezTo>
                  <a:cubicBezTo>
                    <a:pt x="0" y="1920"/>
                    <a:pt x="554" y="2474"/>
                    <a:pt x="1238" y="2474"/>
                  </a:cubicBezTo>
                  <a:cubicBezTo>
                    <a:pt x="1524" y="2474"/>
                    <a:pt x="1784" y="2373"/>
                    <a:pt x="1993" y="2210"/>
                  </a:cubicBezTo>
                  <a:lnTo>
                    <a:pt x="4924" y="5141"/>
                  </a:lnTo>
                  <a:cubicBezTo>
                    <a:pt x="4953" y="5170"/>
                    <a:pt x="4992" y="5186"/>
                    <a:pt x="5033" y="5186"/>
                  </a:cubicBezTo>
                  <a:lnTo>
                    <a:pt x="16261" y="5186"/>
                  </a:lnTo>
                  <a:lnTo>
                    <a:pt x="19650" y="8574"/>
                  </a:lnTo>
                  <a:lnTo>
                    <a:pt x="19650" y="12148"/>
                  </a:lnTo>
                  <a:lnTo>
                    <a:pt x="16379" y="15419"/>
                  </a:lnTo>
                  <a:cubicBezTo>
                    <a:pt x="16351" y="15449"/>
                    <a:pt x="16334" y="15488"/>
                    <a:pt x="16334" y="15528"/>
                  </a:cubicBezTo>
                  <a:lnTo>
                    <a:pt x="16334" y="28800"/>
                  </a:lnTo>
                  <a:lnTo>
                    <a:pt x="13172" y="31963"/>
                  </a:lnTo>
                  <a:cubicBezTo>
                    <a:pt x="13142" y="31991"/>
                    <a:pt x="13127" y="32030"/>
                    <a:pt x="13127" y="32072"/>
                  </a:cubicBezTo>
                  <a:lnTo>
                    <a:pt x="13127" y="39546"/>
                  </a:lnTo>
                  <a:cubicBezTo>
                    <a:pt x="13127" y="39632"/>
                    <a:pt x="13196" y="39700"/>
                    <a:pt x="13281" y="39700"/>
                  </a:cubicBezTo>
                  <a:cubicBezTo>
                    <a:pt x="13365" y="39700"/>
                    <a:pt x="13434" y="39632"/>
                    <a:pt x="13434" y="39546"/>
                  </a:cubicBezTo>
                  <a:lnTo>
                    <a:pt x="13434" y="32135"/>
                  </a:lnTo>
                  <a:lnTo>
                    <a:pt x="16597" y="28973"/>
                  </a:lnTo>
                  <a:cubicBezTo>
                    <a:pt x="16625" y="28943"/>
                    <a:pt x="16642" y="28904"/>
                    <a:pt x="16642" y="28864"/>
                  </a:cubicBezTo>
                  <a:lnTo>
                    <a:pt x="16642" y="15592"/>
                  </a:lnTo>
                  <a:lnTo>
                    <a:pt x="19911" y="12321"/>
                  </a:lnTo>
                  <a:cubicBezTo>
                    <a:pt x="19941" y="12292"/>
                    <a:pt x="19958" y="12253"/>
                    <a:pt x="19958" y="12212"/>
                  </a:cubicBezTo>
                  <a:lnTo>
                    <a:pt x="19958" y="8511"/>
                  </a:lnTo>
                  <a:cubicBezTo>
                    <a:pt x="19958" y="8470"/>
                    <a:pt x="19941" y="8430"/>
                    <a:pt x="19911" y="8402"/>
                  </a:cubicBezTo>
                  <a:lnTo>
                    <a:pt x="19913" y="8402"/>
                  </a:lnTo>
                  <a:lnTo>
                    <a:pt x="16434" y="4924"/>
                  </a:lnTo>
                  <a:cubicBezTo>
                    <a:pt x="16405" y="4894"/>
                    <a:pt x="16366" y="4879"/>
                    <a:pt x="16325" y="4879"/>
                  </a:cubicBezTo>
                  <a:lnTo>
                    <a:pt x="5096" y="4879"/>
                  </a:lnTo>
                  <a:lnTo>
                    <a:pt x="2211" y="1993"/>
                  </a:lnTo>
                  <a:cubicBezTo>
                    <a:pt x="2374" y="1783"/>
                    <a:pt x="2474" y="1523"/>
                    <a:pt x="2474" y="1237"/>
                  </a:cubicBezTo>
                  <a:cubicBezTo>
                    <a:pt x="2474" y="553"/>
                    <a:pt x="1921" y="0"/>
                    <a:pt x="1238"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8"/>
            <p:cNvSpPr/>
            <p:nvPr/>
          </p:nvSpPr>
          <p:spPr>
            <a:xfrm>
              <a:off x="7521181" y="3155912"/>
              <a:ext cx="53984" cy="53932"/>
            </a:xfrm>
            <a:custGeom>
              <a:avLst/>
              <a:gdLst/>
              <a:ahLst/>
              <a:cxnLst/>
              <a:rect l="l" t="t" r="r" b="b"/>
              <a:pathLst>
                <a:path w="1044" h="1043" extrusionOk="0">
                  <a:moveTo>
                    <a:pt x="522" y="1"/>
                  </a:moveTo>
                  <a:cubicBezTo>
                    <a:pt x="235" y="1"/>
                    <a:pt x="0" y="233"/>
                    <a:pt x="0" y="521"/>
                  </a:cubicBezTo>
                  <a:cubicBezTo>
                    <a:pt x="0" y="809"/>
                    <a:pt x="233" y="1042"/>
                    <a:pt x="522" y="1042"/>
                  </a:cubicBezTo>
                  <a:cubicBezTo>
                    <a:pt x="809" y="1042"/>
                    <a:pt x="1043" y="809"/>
                    <a:pt x="1043" y="521"/>
                  </a:cubicBezTo>
                  <a:cubicBezTo>
                    <a:pt x="1043" y="233"/>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8"/>
            <p:cNvSpPr/>
            <p:nvPr/>
          </p:nvSpPr>
          <p:spPr>
            <a:xfrm>
              <a:off x="8547042" y="3045099"/>
              <a:ext cx="53984" cy="53880"/>
            </a:xfrm>
            <a:custGeom>
              <a:avLst/>
              <a:gdLst/>
              <a:ahLst/>
              <a:cxnLst/>
              <a:rect l="l" t="t" r="r" b="b"/>
              <a:pathLst>
                <a:path w="1044" h="1042" extrusionOk="0">
                  <a:moveTo>
                    <a:pt x="522" y="0"/>
                  </a:moveTo>
                  <a:cubicBezTo>
                    <a:pt x="235" y="0"/>
                    <a:pt x="1" y="233"/>
                    <a:pt x="1" y="520"/>
                  </a:cubicBezTo>
                  <a:cubicBezTo>
                    <a:pt x="1" y="809"/>
                    <a:pt x="235" y="1042"/>
                    <a:pt x="522" y="1042"/>
                  </a:cubicBezTo>
                  <a:cubicBezTo>
                    <a:pt x="811" y="1042"/>
                    <a:pt x="1043" y="809"/>
                    <a:pt x="1043" y="520"/>
                  </a:cubicBezTo>
                  <a:cubicBezTo>
                    <a:pt x="1043" y="233"/>
                    <a:pt x="809"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8"/>
            <p:cNvSpPr/>
            <p:nvPr/>
          </p:nvSpPr>
          <p:spPr>
            <a:xfrm>
              <a:off x="8256487" y="3771357"/>
              <a:ext cx="56104" cy="56104"/>
            </a:xfrm>
            <a:custGeom>
              <a:avLst/>
              <a:gdLst/>
              <a:ahLst/>
              <a:cxnLst/>
              <a:rect l="l" t="t" r="r" b="b"/>
              <a:pathLst>
                <a:path w="1085" h="1085" extrusionOk="0">
                  <a:moveTo>
                    <a:pt x="542" y="1"/>
                  </a:moveTo>
                  <a:cubicBezTo>
                    <a:pt x="243" y="1"/>
                    <a:pt x="1" y="243"/>
                    <a:pt x="1" y="543"/>
                  </a:cubicBezTo>
                  <a:cubicBezTo>
                    <a:pt x="1" y="842"/>
                    <a:pt x="243" y="1085"/>
                    <a:pt x="542" y="1085"/>
                  </a:cubicBezTo>
                  <a:cubicBezTo>
                    <a:pt x="843" y="1085"/>
                    <a:pt x="1085" y="842"/>
                    <a:pt x="1085" y="543"/>
                  </a:cubicBezTo>
                  <a:cubicBezTo>
                    <a:pt x="1085" y="243"/>
                    <a:pt x="843"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8"/>
            <p:cNvSpPr/>
            <p:nvPr/>
          </p:nvSpPr>
          <p:spPr>
            <a:xfrm>
              <a:off x="8168943" y="3683813"/>
              <a:ext cx="56155" cy="56104"/>
            </a:xfrm>
            <a:custGeom>
              <a:avLst/>
              <a:gdLst/>
              <a:ahLst/>
              <a:cxnLst/>
              <a:rect l="l" t="t" r="r" b="b"/>
              <a:pathLst>
                <a:path w="1086" h="1085" extrusionOk="0">
                  <a:moveTo>
                    <a:pt x="544" y="1"/>
                  </a:moveTo>
                  <a:cubicBezTo>
                    <a:pt x="243" y="1"/>
                    <a:pt x="1" y="244"/>
                    <a:pt x="1" y="543"/>
                  </a:cubicBezTo>
                  <a:cubicBezTo>
                    <a:pt x="1" y="843"/>
                    <a:pt x="243" y="1085"/>
                    <a:pt x="544" y="1085"/>
                  </a:cubicBezTo>
                  <a:cubicBezTo>
                    <a:pt x="843" y="1085"/>
                    <a:pt x="1085" y="843"/>
                    <a:pt x="1085" y="543"/>
                  </a:cubicBezTo>
                  <a:cubicBezTo>
                    <a:pt x="1085" y="244"/>
                    <a:pt x="843" y="1"/>
                    <a:pt x="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8"/>
            <p:cNvSpPr/>
            <p:nvPr/>
          </p:nvSpPr>
          <p:spPr>
            <a:xfrm>
              <a:off x="8078969" y="3593839"/>
              <a:ext cx="56104" cy="56104"/>
            </a:xfrm>
            <a:custGeom>
              <a:avLst/>
              <a:gdLst/>
              <a:ahLst/>
              <a:cxnLst/>
              <a:rect l="l" t="t" r="r" b="b"/>
              <a:pathLst>
                <a:path w="1085" h="1085" extrusionOk="0">
                  <a:moveTo>
                    <a:pt x="543" y="1"/>
                  </a:moveTo>
                  <a:cubicBezTo>
                    <a:pt x="244" y="1"/>
                    <a:pt x="1" y="244"/>
                    <a:pt x="1" y="543"/>
                  </a:cubicBezTo>
                  <a:cubicBezTo>
                    <a:pt x="1" y="842"/>
                    <a:pt x="244" y="1085"/>
                    <a:pt x="543" y="1085"/>
                  </a:cubicBezTo>
                  <a:cubicBezTo>
                    <a:pt x="843" y="1085"/>
                    <a:pt x="1085" y="842"/>
                    <a:pt x="1085" y="543"/>
                  </a:cubicBezTo>
                  <a:cubicBezTo>
                    <a:pt x="1085" y="244"/>
                    <a:pt x="843"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8"/>
            <p:cNvSpPr/>
            <p:nvPr/>
          </p:nvSpPr>
          <p:spPr>
            <a:xfrm>
              <a:off x="7189414" y="4627870"/>
              <a:ext cx="56104" cy="56104"/>
            </a:xfrm>
            <a:custGeom>
              <a:avLst/>
              <a:gdLst/>
              <a:ahLst/>
              <a:cxnLst/>
              <a:rect l="l" t="t" r="r" b="b"/>
              <a:pathLst>
                <a:path w="1085" h="1085" extrusionOk="0">
                  <a:moveTo>
                    <a:pt x="542" y="0"/>
                  </a:moveTo>
                  <a:cubicBezTo>
                    <a:pt x="243" y="0"/>
                    <a:pt x="1" y="243"/>
                    <a:pt x="1" y="542"/>
                  </a:cubicBezTo>
                  <a:cubicBezTo>
                    <a:pt x="1" y="842"/>
                    <a:pt x="243" y="1084"/>
                    <a:pt x="542" y="1084"/>
                  </a:cubicBezTo>
                  <a:cubicBezTo>
                    <a:pt x="841" y="1084"/>
                    <a:pt x="1085" y="842"/>
                    <a:pt x="1085" y="542"/>
                  </a:cubicBezTo>
                  <a:cubicBezTo>
                    <a:pt x="1085" y="243"/>
                    <a:pt x="841"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8"/>
            <p:cNvSpPr/>
            <p:nvPr/>
          </p:nvSpPr>
          <p:spPr>
            <a:xfrm>
              <a:off x="7101870" y="4540326"/>
              <a:ext cx="56104" cy="56104"/>
            </a:xfrm>
            <a:custGeom>
              <a:avLst/>
              <a:gdLst/>
              <a:ahLst/>
              <a:cxnLst/>
              <a:rect l="l" t="t" r="r" b="b"/>
              <a:pathLst>
                <a:path w="1085" h="1085" extrusionOk="0">
                  <a:moveTo>
                    <a:pt x="542" y="0"/>
                  </a:moveTo>
                  <a:cubicBezTo>
                    <a:pt x="243" y="0"/>
                    <a:pt x="1" y="243"/>
                    <a:pt x="1" y="542"/>
                  </a:cubicBezTo>
                  <a:cubicBezTo>
                    <a:pt x="1" y="842"/>
                    <a:pt x="243" y="1084"/>
                    <a:pt x="542" y="1084"/>
                  </a:cubicBezTo>
                  <a:cubicBezTo>
                    <a:pt x="843" y="1084"/>
                    <a:pt x="1085" y="842"/>
                    <a:pt x="1085" y="542"/>
                  </a:cubicBezTo>
                  <a:cubicBezTo>
                    <a:pt x="1085" y="243"/>
                    <a:pt x="843"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8"/>
            <p:cNvSpPr/>
            <p:nvPr/>
          </p:nvSpPr>
          <p:spPr>
            <a:xfrm>
              <a:off x="7011895" y="4450352"/>
              <a:ext cx="56104" cy="56104"/>
            </a:xfrm>
            <a:custGeom>
              <a:avLst/>
              <a:gdLst/>
              <a:ahLst/>
              <a:cxnLst/>
              <a:rect l="l" t="t" r="r" b="b"/>
              <a:pathLst>
                <a:path w="1085" h="1085" extrusionOk="0">
                  <a:moveTo>
                    <a:pt x="543" y="0"/>
                  </a:moveTo>
                  <a:cubicBezTo>
                    <a:pt x="243" y="0"/>
                    <a:pt x="1" y="243"/>
                    <a:pt x="1" y="543"/>
                  </a:cubicBezTo>
                  <a:cubicBezTo>
                    <a:pt x="1" y="842"/>
                    <a:pt x="243" y="1084"/>
                    <a:pt x="543" y="1084"/>
                  </a:cubicBezTo>
                  <a:cubicBezTo>
                    <a:pt x="842" y="1084"/>
                    <a:pt x="1085" y="842"/>
                    <a:pt x="1085" y="543"/>
                  </a:cubicBezTo>
                  <a:cubicBezTo>
                    <a:pt x="1085" y="243"/>
                    <a:pt x="842" y="0"/>
                    <a:pt x="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8"/>
            <p:cNvSpPr/>
            <p:nvPr/>
          </p:nvSpPr>
          <p:spPr>
            <a:xfrm>
              <a:off x="6733441" y="4547204"/>
              <a:ext cx="81027" cy="81027"/>
            </a:xfrm>
            <a:custGeom>
              <a:avLst/>
              <a:gdLst/>
              <a:ahLst/>
              <a:cxnLst/>
              <a:rect l="l" t="t" r="r" b="b"/>
              <a:pathLst>
                <a:path w="1567" h="1567" extrusionOk="0">
                  <a:moveTo>
                    <a:pt x="783" y="1"/>
                  </a:moveTo>
                  <a:cubicBezTo>
                    <a:pt x="351" y="1"/>
                    <a:pt x="1" y="351"/>
                    <a:pt x="1" y="784"/>
                  </a:cubicBezTo>
                  <a:cubicBezTo>
                    <a:pt x="1" y="1216"/>
                    <a:pt x="351" y="1566"/>
                    <a:pt x="783" y="1566"/>
                  </a:cubicBezTo>
                  <a:cubicBezTo>
                    <a:pt x="1216" y="1566"/>
                    <a:pt x="1566" y="1216"/>
                    <a:pt x="1566" y="784"/>
                  </a:cubicBezTo>
                  <a:cubicBezTo>
                    <a:pt x="1566" y="351"/>
                    <a:pt x="1216" y="1"/>
                    <a:pt x="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8"/>
            <p:cNvSpPr/>
            <p:nvPr/>
          </p:nvSpPr>
          <p:spPr>
            <a:xfrm>
              <a:off x="6655515" y="4469278"/>
              <a:ext cx="236825" cy="236877"/>
            </a:xfrm>
            <a:custGeom>
              <a:avLst/>
              <a:gdLst/>
              <a:ahLst/>
              <a:cxnLst/>
              <a:rect l="l" t="t" r="r" b="b"/>
              <a:pathLst>
                <a:path w="4580" h="4581" extrusionOk="0">
                  <a:moveTo>
                    <a:pt x="2290" y="156"/>
                  </a:moveTo>
                  <a:cubicBezTo>
                    <a:pt x="3468" y="156"/>
                    <a:pt x="4426" y="1113"/>
                    <a:pt x="4426" y="2291"/>
                  </a:cubicBezTo>
                  <a:cubicBezTo>
                    <a:pt x="4426" y="3468"/>
                    <a:pt x="3468" y="4427"/>
                    <a:pt x="2290" y="4427"/>
                  </a:cubicBezTo>
                  <a:cubicBezTo>
                    <a:pt x="1113" y="4427"/>
                    <a:pt x="154" y="3468"/>
                    <a:pt x="154" y="2291"/>
                  </a:cubicBezTo>
                  <a:cubicBezTo>
                    <a:pt x="154" y="1113"/>
                    <a:pt x="1113" y="156"/>
                    <a:pt x="2290" y="156"/>
                  </a:cubicBezTo>
                  <a:close/>
                  <a:moveTo>
                    <a:pt x="2290" y="1"/>
                  </a:moveTo>
                  <a:cubicBezTo>
                    <a:pt x="1028" y="1"/>
                    <a:pt x="1" y="1028"/>
                    <a:pt x="1" y="2291"/>
                  </a:cubicBezTo>
                  <a:cubicBezTo>
                    <a:pt x="1" y="3553"/>
                    <a:pt x="1028" y="4580"/>
                    <a:pt x="2290" y="4580"/>
                  </a:cubicBezTo>
                  <a:cubicBezTo>
                    <a:pt x="3553" y="4580"/>
                    <a:pt x="4579" y="3553"/>
                    <a:pt x="4579" y="2291"/>
                  </a:cubicBezTo>
                  <a:cubicBezTo>
                    <a:pt x="4579" y="1028"/>
                    <a:pt x="3553" y="1"/>
                    <a:pt x="2290"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8"/>
            <p:cNvSpPr/>
            <p:nvPr/>
          </p:nvSpPr>
          <p:spPr>
            <a:xfrm>
              <a:off x="7202651" y="4863251"/>
              <a:ext cx="80976" cy="81027"/>
            </a:xfrm>
            <a:custGeom>
              <a:avLst/>
              <a:gdLst/>
              <a:ahLst/>
              <a:cxnLst/>
              <a:rect l="l" t="t" r="r" b="b"/>
              <a:pathLst>
                <a:path w="1566" h="1567" extrusionOk="0">
                  <a:moveTo>
                    <a:pt x="783" y="1"/>
                  </a:moveTo>
                  <a:cubicBezTo>
                    <a:pt x="350" y="1"/>
                    <a:pt x="0" y="351"/>
                    <a:pt x="0" y="783"/>
                  </a:cubicBezTo>
                  <a:cubicBezTo>
                    <a:pt x="0" y="1216"/>
                    <a:pt x="350" y="1566"/>
                    <a:pt x="783" y="1566"/>
                  </a:cubicBezTo>
                  <a:cubicBezTo>
                    <a:pt x="1215" y="1566"/>
                    <a:pt x="1565" y="1216"/>
                    <a:pt x="1565" y="783"/>
                  </a:cubicBezTo>
                  <a:cubicBezTo>
                    <a:pt x="1565" y="351"/>
                    <a:pt x="1215" y="1"/>
                    <a:pt x="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8"/>
            <p:cNvSpPr/>
            <p:nvPr/>
          </p:nvSpPr>
          <p:spPr>
            <a:xfrm>
              <a:off x="7924100" y="4417982"/>
              <a:ext cx="81027" cy="81079"/>
            </a:xfrm>
            <a:custGeom>
              <a:avLst/>
              <a:gdLst/>
              <a:ahLst/>
              <a:cxnLst/>
              <a:rect l="l" t="t" r="r" b="b"/>
              <a:pathLst>
                <a:path w="1567" h="1568" extrusionOk="0">
                  <a:moveTo>
                    <a:pt x="784" y="1"/>
                  </a:moveTo>
                  <a:cubicBezTo>
                    <a:pt x="351" y="1"/>
                    <a:pt x="0" y="352"/>
                    <a:pt x="0" y="785"/>
                  </a:cubicBezTo>
                  <a:cubicBezTo>
                    <a:pt x="0" y="1216"/>
                    <a:pt x="351" y="1567"/>
                    <a:pt x="784" y="1567"/>
                  </a:cubicBezTo>
                  <a:cubicBezTo>
                    <a:pt x="1215" y="1567"/>
                    <a:pt x="1567" y="1216"/>
                    <a:pt x="1567" y="785"/>
                  </a:cubicBezTo>
                  <a:cubicBezTo>
                    <a:pt x="1567" y="352"/>
                    <a:pt x="1215"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8"/>
            <p:cNvSpPr/>
            <p:nvPr/>
          </p:nvSpPr>
          <p:spPr>
            <a:xfrm>
              <a:off x="7846225" y="4340108"/>
              <a:ext cx="236773" cy="236825"/>
            </a:xfrm>
            <a:custGeom>
              <a:avLst/>
              <a:gdLst/>
              <a:ahLst/>
              <a:cxnLst/>
              <a:rect l="l" t="t" r="r" b="b"/>
              <a:pathLst>
                <a:path w="4579" h="4580" extrusionOk="0">
                  <a:moveTo>
                    <a:pt x="2290" y="154"/>
                  </a:moveTo>
                  <a:cubicBezTo>
                    <a:pt x="3467" y="154"/>
                    <a:pt x="4425" y="1112"/>
                    <a:pt x="4425" y="2291"/>
                  </a:cubicBezTo>
                  <a:cubicBezTo>
                    <a:pt x="4425" y="3468"/>
                    <a:pt x="3467" y="4426"/>
                    <a:pt x="2290" y="4426"/>
                  </a:cubicBezTo>
                  <a:cubicBezTo>
                    <a:pt x="1113" y="4426"/>
                    <a:pt x="154" y="3468"/>
                    <a:pt x="154" y="2291"/>
                  </a:cubicBezTo>
                  <a:cubicBezTo>
                    <a:pt x="154" y="1112"/>
                    <a:pt x="1113" y="154"/>
                    <a:pt x="2290" y="154"/>
                  </a:cubicBezTo>
                  <a:close/>
                  <a:moveTo>
                    <a:pt x="2290" y="1"/>
                  </a:moveTo>
                  <a:cubicBezTo>
                    <a:pt x="1027" y="1"/>
                    <a:pt x="0" y="1028"/>
                    <a:pt x="0" y="2291"/>
                  </a:cubicBezTo>
                  <a:cubicBezTo>
                    <a:pt x="0" y="3553"/>
                    <a:pt x="1027" y="4579"/>
                    <a:pt x="2290" y="4579"/>
                  </a:cubicBezTo>
                  <a:cubicBezTo>
                    <a:pt x="3553" y="4579"/>
                    <a:pt x="4579" y="3553"/>
                    <a:pt x="4579" y="2291"/>
                  </a:cubicBezTo>
                  <a:cubicBezTo>
                    <a:pt x="4579" y="1028"/>
                    <a:pt x="3553" y="1"/>
                    <a:pt x="2290"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8"/>
            <p:cNvSpPr/>
            <p:nvPr/>
          </p:nvSpPr>
          <p:spPr>
            <a:xfrm>
              <a:off x="8284979" y="3337722"/>
              <a:ext cx="81079" cy="81027"/>
            </a:xfrm>
            <a:custGeom>
              <a:avLst/>
              <a:gdLst/>
              <a:ahLst/>
              <a:cxnLst/>
              <a:rect l="l" t="t" r="r" b="b"/>
              <a:pathLst>
                <a:path w="1568" h="1567" extrusionOk="0">
                  <a:moveTo>
                    <a:pt x="783" y="0"/>
                  </a:moveTo>
                  <a:cubicBezTo>
                    <a:pt x="352" y="0"/>
                    <a:pt x="1" y="351"/>
                    <a:pt x="1" y="783"/>
                  </a:cubicBezTo>
                  <a:cubicBezTo>
                    <a:pt x="1" y="1216"/>
                    <a:pt x="352" y="1567"/>
                    <a:pt x="783" y="1567"/>
                  </a:cubicBezTo>
                  <a:cubicBezTo>
                    <a:pt x="1216" y="1567"/>
                    <a:pt x="1567" y="1216"/>
                    <a:pt x="1567" y="783"/>
                  </a:cubicBezTo>
                  <a:cubicBezTo>
                    <a:pt x="1567" y="351"/>
                    <a:pt x="1216"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8"/>
            <p:cNvSpPr/>
            <p:nvPr/>
          </p:nvSpPr>
          <p:spPr>
            <a:xfrm>
              <a:off x="8207105" y="3259848"/>
              <a:ext cx="236825" cy="236773"/>
            </a:xfrm>
            <a:custGeom>
              <a:avLst/>
              <a:gdLst/>
              <a:ahLst/>
              <a:cxnLst/>
              <a:rect l="l" t="t" r="r" b="b"/>
              <a:pathLst>
                <a:path w="4580" h="4579" extrusionOk="0">
                  <a:moveTo>
                    <a:pt x="2291" y="154"/>
                  </a:moveTo>
                  <a:cubicBezTo>
                    <a:pt x="3468" y="154"/>
                    <a:pt x="4426" y="1111"/>
                    <a:pt x="4426" y="2289"/>
                  </a:cubicBezTo>
                  <a:cubicBezTo>
                    <a:pt x="4426" y="3468"/>
                    <a:pt x="3468" y="4425"/>
                    <a:pt x="2291" y="4425"/>
                  </a:cubicBezTo>
                  <a:cubicBezTo>
                    <a:pt x="1112" y="4425"/>
                    <a:pt x="154" y="3468"/>
                    <a:pt x="154" y="2289"/>
                  </a:cubicBezTo>
                  <a:cubicBezTo>
                    <a:pt x="154" y="1111"/>
                    <a:pt x="1112" y="154"/>
                    <a:pt x="2291" y="154"/>
                  </a:cubicBezTo>
                  <a:close/>
                  <a:moveTo>
                    <a:pt x="2291" y="0"/>
                  </a:moveTo>
                  <a:cubicBezTo>
                    <a:pt x="1028" y="0"/>
                    <a:pt x="1" y="1028"/>
                    <a:pt x="1" y="2289"/>
                  </a:cubicBezTo>
                  <a:cubicBezTo>
                    <a:pt x="1" y="3552"/>
                    <a:pt x="1028" y="4579"/>
                    <a:pt x="2291" y="4579"/>
                  </a:cubicBezTo>
                  <a:cubicBezTo>
                    <a:pt x="3552" y="4579"/>
                    <a:pt x="4579" y="3552"/>
                    <a:pt x="4579" y="2289"/>
                  </a:cubicBezTo>
                  <a:cubicBezTo>
                    <a:pt x="4579" y="1028"/>
                    <a:pt x="3552" y="0"/>
                    <a:pt x="2291"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8"/>
            <p:cNvSpPr/>
            <p:nvPr/>
          </p:nvSpPr>
          <p:spPr>
            <a:xfrm>
              <a:off x="7943904" y="3317038"/>
              <a:ext cx="122394" cy="122394"/>
            </a:xfrm>
            <a:custGeom>
              <a:avLst/>
              <a:gdLst/>
              <a:ahLst/>
              <a:cxnLst/>
              <a:rect l="l" t="t" r="r" b="b"/>
              <a:pathLst>
                <a:path w="2367" h="2367" extrusionOk="0">
                  <a:moveTo>
                    <a:pt x="1184" y="154"/>
                  </a:moveTo>
                  <a:cubicBezTo>
                    <a:pt x="1751" y="154"/>
                    <a:pt x="2213" y="615"/>
                    <a:pt x="2213" y="1183"/>
                  </a:cubicBezTo>
                  <a:cubicBezTo>
                    <a:pt x="2213" y="1752"/>
                    <a:pt x="1751" y="2213"/>
                    <a:pt x="1184" y="2213"/>
                  </a:cubicBezTo>
                  <a:cubicBezTo>
                    <a:pt x="616" y="2213"/>
                    <a:pt x="154" y="1752"/>
                    <a:pt x="154" y="1183"/>
                  </a:cubicBezTo>
                  <a:cubicBezTo>
                    <a:pt x="154" y="615"/>
                    <a:pt x="616" y="154"/>
                    <a:pt x="1184" y="154"/>
                  </a:cubicBezTo>
                  <a:close/>
                  <a:moveTo>
                    <a:pt x="1184" y="1"/>
                  </a:moveTo>
                  <a:cubicBezTo>
                    <a:pt x="531" y="1"/>
                    <a:pt x="0" y="530"/>
                    <a:pt x="0" y="1183"/>
                  </a:cubicBezTo>
                  <a:cubicBezTo>
                    <a:pt x="0" y="1836"/>
                    <a:pt x="531" y="2366"/>
                    <a:pt x="1184" y="2366"/>
                  </a:cubicBezTo>
                  <a:cubicBezTo>
                    <a:pt x="1836" y="2366"/>
                    <a:pt x="2367" y="1836"/>
                    <a:pt x="2367" y="1183"/>
                  </a:cubicBezTo>
                  <a:cubicBezTo>
                    <a:pt x="2367" y="530"/>
                    <a:pt x="1836" y="1"/>
                    <a:pt x="1184"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8"/>
            <p:cNvSpPr/>
            <p:nvPr/>
          </p:nvSpPr>
          <p:spPr>
            <a:xfrm>
              <a:off x="5737830" y="4152868"/>
              <a:ext cx="188426" cy="1056354"/>
            </a:xfrm>
            <a:custGeom>
              <a:avLst/>
              <a:gdLst/>
              <a:ahLst/>
              <a:cxnLst/>
              <a:rect l="l" t="t" r="r" b="b"/>
              <a:pathLst>
                <a:path w="3644" h="20429" extrusionOk="0">
                  <a:moveTo>
                    <a:pt x="2406" y="1"/>
                  </a:moveTo>
                  <a:cubicBezTo>
                    <a:pt x="1723" y="1"/>
                    <a:pt x="1169" y="555"/>
                    <a:pt x="1169" y="1238"/>
                  </a:cubicBezTo>
                  <a:cubicBezTo>
                    <a:pt x="1169" y="1525"/>
                    <a:pt x="1270" y="1785"/>
                    <a:pt x="1434" y="1994"/>
                  </a:cubicBezTo>
                  <a:lnTo>
                    <a:pt x="46" y="3382"/>
                  </a:lnTo>
                  <a:cubicBezTo>
                    <a:pt x="17" y="3410"/>
                    <a:pt x="1" y="3449"/>
                    <a:pt x="1" y="3491"/>
                  </a:cubicBezTo>
                  <a:lnTo>
                    <a:pt x="1" y="13384"/>
                  </a:lnTo>
                  <a:cubicBezTo>
                    <a:pt x="1" y="13424"/>
                    <a:pt x="17" y="13463"/>
                    <a:pt x="46" y="13493"/>
                  </a:cubicBezTo>
                  <a:lnTo>
                    <a:pt x="2189" y="15636"/>
                  </a:lnTo>
                  <a:lnTo>
                    <a:pt x="2189" y="20275"/>
                  </a:lnTo>
                  <a:cubicBezTo>
                    <a:pt x="2189" y="20359"/>
                    <a:pt x="2258" y="20429"/>
                    <a:pt x="2343" y="20429"/>
                  </a:cubicBezTo>
                  <a:cubicBezTo>
                    <a:pt x="2428" y="20429"/>
                    <a:pt x="2496" y="20359"/>
                    <a:pt x="2496" y="20275"/>
                  </a:cubicBezTo>
                  <a:lnTo>
                    <a:pt x="2496" y="15572"/>
                  </a:lnTo>
                  <a:cubicBezTo>
                    <a:pt x="2496" y="15531"/>
                    <a:pt x="2480" y="15492"/>
                    <a:pt x="2451" y="15464"/>
                  </a:cubicBezTo>
                  <a:lnTo>
                    <a:pt x="308" y="13320"/>
                  </a:lnTo>
                  <a:lnTo>
                    <a:pt x="308" y="3554"/>
                  </a:lnTo>
                  <a:lnTo>
                    <a:pt x="1650" y="2211"/>
                  </a:lnTo>
                  <a:lnTo>
                    <a:pt x="1651" y="2211"/>
                  </a:lnTo>
                  <a:cubicBezTo>
                    <a:pt x="1860" y="2375"/>
                    <a:pt x="2120" y="2476"/>
                    <a:pt x="2406" y="2476"/>
                  </a:cubicBezTo>
                  <a:cubicBezTo>
                    <a:pt x="3090" y="2476"/>
                    <a:pt x="3643" y="1922"/>
                    <a:pt x="3643" y="1238"/>
                  </a:cubicBezTo>
                  <a:cubicBezTo>
                    <a:pt x="3643" y="555"/>
                    <a:pt x="3090" y="1"/>
                    <a:pt x="2406"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8"/>
            <p:cNvSpPr/>
            <p:nvPr/>
          </p:nvSpPr>
          <p:spPr>
            <a:xfrm>
              <a:off x="5835302" y="4189944"/>
              <a:ext cx="53932" cy="53932"/>
            </a:xfrm>
            <a:custGeom>
              <a:avLst/>
              <a:gdLst/>
              <a:ahLst/>
              <a:cxnLst/>
              <a:rect l="l" t="t" r="r" b="b"/>
              <a:pathLst>
                <a:path w="1043" h="1043" extrusionOk="0">
                  <a:moveTo>
                    <a:pt x="521" y="0"/>
                  </a:moveTo>
                  <a:cubicBezTo>
                    <a:pt x="233" y="0"/>
                    <a:pt x="0" y="234"/>
                    <a:pt x="0" y="521"/>
                  </a:cubicBezTo>
                  <a:cubicBezTo>
                    <a:pt x="0" y="809"/>
                    <a:pt x="233" y="1043"/>
                    <a:pt x="521" y="1043"/>
                  </a:cubicBezTo>
                  <a:cubicBezTo>
                    <a:pt x="809" y="1043"/>
                    <a:pt x="1043" y="809"/>
                    <a:pt x="1043" y="521"/>
                  </a:cubicBezTo>
                  <a:cubicBezTo>
                    <a:pt x="1043" y="234"/>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8"/>
            <p:cNvSpPr/>
            <p:nvPr/>
          </p:nvSpPr>
          <p:spPr>
            <a:xfrm>
              <a:off x="5925793" y="4025353"/>
              <a:ext cx="484354" cy="1183815"/>
            </a:xfrm>
            <a:custGeom>
              <a:avLst/>
              <a:gdLst/>
              <a:ahLst/>
              <a:cxnLst/>
              <a:rect l="l" t="t" r="r" b="b"/>
              <a:pathLst>
                <a:path w="9367" h="22894" extrusionOk="0">
                  <a:moveTo>
                    <a:pt x="1897" y="1"/>
                  </a:moveTo>
                  <a:cubicBezTo>
                    <a:pt x="1214" y="1"/>
                    <a:pt x="661" y="555"/>
                    <a:pt x="661" y="1238"/>
                  </a:cubicBezTo>
                  <a:cubicBezTo>
                    <a:pt x="661" y="1847"/>
                    <a:pt x="1103" y="2352"/>
                    <a:pt x="1683" y="2454"/>
                  </a:cubicBezTo>
                  <a:lnTo>
                    <a:pt x="1683" y="8153"/>
                  </a:lnTo>
                  <a:lnTo>
                    <a:pt x="46" y="9790"/>
                  </a:lnTo>
                  <a:cubicBezTo>
                    <a:pt x="17" y="9819"/>
                    <a:pt x="1" y="9858"/>
                    <a:pt x="1" y="9899"/>
                  </a:cubicBezTo>
                  <a:lnTo>
                    <a:pt x="1" y="13697"/>
                  </a:lnTo>
                  <a:cubicBezTo>
                    <a:pt x="1" y="13738"/>
                    <a:pt x="17" y="13778"/>
                    <a:pt x="46" y="13806"/>
                  </a:cubicBezTo>
                  <a:lnTo>
                    <a:pt x="9090" y="22849"/>
                  </a:lnTo>
                  <a:cubicBezTo>
                    <a:pt x="9119" y="22879"/>
                    <a:pt x="9158" y="22894"/>
                    <a:pt x="9198" y="22894"/>
                  </a:cubicBezTo>
                  <a:cubicBezTo>
                    <a:pt x="9237" y="22894"/>
                    <a:pt x="9276" y="22879"/>
                    <a:pt x="9307" y="22849"/>
                  </a:cubicBezTo>
                  <a:cubicBezTo>
                    <a:pt x="9366" y="22790"/>
                    <a:pt x="9366" y="22692"/>
                    <a:pt x="9307" y="22631"/>
                  </a:cubicBezTo>
                  <a:lnTo>
                    <a:pt x="308" y="13634"/>
                  </a:lnTo>
                  <a:lnTo>
                    <a:pt x="308" y="9963"/>
                  </a:lnTo>
                  <a:lnTo>
                    <a:pt x="1946" y="8326"/>
                  </a:lnTo>
                  <a:cubicBezTo>
                    <a:pt x="1974" y="8297"/>
                    <a:pt x="1991" y="8258"/>
                    <a:pt x="1991" y="8217"/>
                  </a:cubicBezTo>
                  <a:lnTo>
                    <a:pt x="1991" y="2466"/>
                  </a:lnTo>
                  <a:cubicBezTo>
                    <a:pt x="2629" y="2417"/>
                    <a:pt x="3135" y="1890"/>
                    <a:pt x="3135" y="1238"/>
                  </a:cubicBezTo>
                  <a:cubicBezTo>
                    <a:pt x="3135" y="555"/>
                    <a:pt x="2580" y="1"/>
                    <a:pt x="1897"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8"/>
            <p:cNvSpPr/>
            <p:nvPr/>
          </p:nvSpPr>
          <p:spPr>
            <a:xfrm>
              <a:off x="5996893" y="4062429"/>
              <a:ext cx="53984" cy="53880"/>
            </a:xfrm>
            <a:custGeom>
              <a:avLst/>
              <a:gdLst/>
              <a:ahLst/>
              <a:cxnLst/>
              <a:rect l="l" t="t" r="r" b="b"/>
              <a:pathLst>
                <a:path w="1044" h="1042" extrusionOk="0">
                  <a:moveTo>
                    <a:pt x="522" y="0"/>
                  </a:moveTo>
                  <a:cubicBezTo>
                    <a:pt x="235" y="0"/>
                    <a:pt x="1" y="233"/>
                    <a:pt x="1" y="521"/>
                  </a:cubicBezTo>
                  <a:cubicBezTo>
                    <a:pt x="1" y="809"/>
                    <a:pt x="235" y="1042"/>
                    <a:pt x="522" y="1042"/>
                  </a:cubicBezTo>
                  <a:cubicBezTo>
                    <a:pt x="811" y="1042"/>
                    <a:pt x="1043" y="809"/>
                    <a:pt x="1043" y="521"/>
                  </a:cubicBezTo>
                  <a:cubicBezTo>
                    <a:pt x="1043" y="233"/>
                    <a:pt x="811"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8"/>
            <p:cNvSpPr/>
            <p:nvPr/>
          </p:nvSpPr>
          <p:spPr>
            <a:xfrm>
              <a:off x="5576031" y="4457126"/>
              <a:ext cx="138372" cy="752049"/>
            </a:xfrm>
            <a:custGeom>
              <a:avLst/>
              <a:gdLst/>
              <a:ahLst/>
              <a:cxnLst/>
              <a:rect l="l" t="t" r="r" b="b"/>
              <a:pathLst>
                <a:path w="2676" h="14544" extrusionOk="0">
                  <a:moveTo>
                    <a:pt x="1438" y="0"/>
                  </a:moveTo>
                  <a:cubicBezTo>
                    <a:pt x="755" y="0"/>
                    <a:pt x="200" y="555"/>
                    <a:pt x="200" y="1238"/>
                  </a:cubicBezTo>
                  <a:cubicBezTo>
                    <a:pt x="200" y="1525"/>
                    <a:pt x="302" y="1786"/>
                    <a:pt x="466" y="1996"/>
                  </a:cubicBezTo>
                  <a:lnTo>
                    <a:pt x="45" y="2417"/>
                  </a:lnTo>
                  <a:cubicBezTo>
                    <a:pt x="17" y="2445"/>
                    <a:pt x="1" y="2484"/>
                    <a:pt x="1" y="2526"/>
                  </a:cubicBezTo>
                  <a:lnTo>
                    <a:pt x="1" y="8856"/>
                  </a:lnTo>
                  <a:cubicBezTo>
                    <a:pt x="1" y="8896"/>
                    <a:pt x="17" y="8935"/>
                    <a:pt x="45" y="8965"/>
                  </a:cubicBezTo>
                  <a:lnTo>
                    <a:pt x="1990" y="10908"/>
                  </a:lnTo>
                  <a:lnTo>
                    <a:pt x="1990" y="14390"/>
                  </a:lnTo>
                  <a:cubicBezTo>
                    <a:pt x="1990" y="14475"/>
                    <a:pt x="2059" y="14544"/>
                    <a:pt x="2144" y="14544"/>
                  </a:cubicBezTo>
                  <a:cubicBezTo>
                    <a:pt x="2229" y="14544"/>
                    <a:pt x="2297" y="14475"/>
                    <a:pt x="2297" y="14390"/>
                  </a:cubicBezTo>
                  <a:lnTo>
                    <a:pt x="2297" y="10846"/>
                  </a:lnTo>
                  <a:cubicBezTo>
                    <a:pt x="2297" y="10804"/>
                    <a:pt x="2281" y="10765"/>
                    <a:pt x="2253" y="10737"/>
                  </a:cubicBezTo>
                  <a:lnTo>
                    <a:pt x="308" y="8792"/>
                  </a:lnTo>
                  <a:lnTo>
                    <a:pt x="308" y="2589"/>
                  </a:lnTo>
                  <a:lnTo>
                    <a:pt x="684" y="2213"/>
                  </a:lnTo>
                  <a:lnTo>
                    <a:pt x="685" y="2213"/>
                  </a:lnTo>
                  <a:cubicBezTo>
                    <a:pt x="894" y="2375"/>
                    <a:pt x="1153" y="2475"/>
                    <a:pt x="1438" y="2475"/>
                  </a:cubicBezTo>
                  <a:cubicBezTo>
                    <a:pt x="2121" y="2475"/>
                    <a:pt x="2676" y="1921"/>
                    <a:pt x="2676" y="1238"/>
                  </a:cubicBezTo>
                  <a:cubicBezTo>
                    <a:pt x="2676" y="555"/>
                    <a:pt x="2121" y="0"/>
                    <a:pt x="1438"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8"/>
            <p:cNvSpPr/>
            <p:nvPr/>
          </p:nvSpPr>
          <p:spPr>
            <a:xfrm>
              <a:off x="5623397" y="4494150"/>
              <a:ext cx="53984" cy="53984"/>
            </a:xfrm>
            <a:custGeom>
              <a:avLst/>
              <a:gdLst/>
              <a:ahLst/>
              <a:cxnLst/>
              <a:rect l="l" t="t" r="r" b="b"/>
              <a:pathLst>
                <a:path w="1044" h="1044" extrusionOk="0">
                  <a:moveTo>
                    <a:pt x="522" y="1"/>
                  </a:moveTo>
                  <a:cubicBezTo>
                    <a:pt x="235" y="1"/>
                    <a:pt x="1" y="234"/>
                    <a:pt x="1" y="522"/>
                  </a:cubicBezTo>
                  <a:cubicBezTo>
                    <a:pt x="1" y="809"/>
                    <a:pt x="235" y="1044"/>
                    <a:pt x="522" y="1044"/>
                  </a:cubicBezTo>
                  <a:cubicBezTo>
                    <a:pt x="809" y="1044"/>
                    <a:pt x="1043" y="809"/>
                    <a:pt x="1043" y="522"/>
                  </a:cubicBezTo>
                  <a:cubicBezTo>
                    <a:pt x="1043" y="234"/>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8"/>
            <p:cNvSpPr/>
            <p:nvPr/>
          </p:nvSpPr>
          <p:spPr>
            <a:xfrm>
              <a:off x="6361134" y="4534018"/>
              <a:ext cx="56104" cy="56104"/>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8"/>
            <p:cNvSpPr/>
            <p:nvPr/>
          </p:nvSpPr>
          <p:spPr>
            <a:xfrm>
              <a:off x="6273642" y="4446474"/>
              <a:ext cx="56104" cy="56104"/>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8"/>
            <p:cNvSpPr/>
            <p:nvPr/>
          </p:nvSpPr>
          <p:spPr>
            <a:xfrm>
              <a:off x="6183667" y="4356500"/>
              <a:ext cx="56104" cy="56104"/>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8"/>
            <p:cNvSpPr/>
            <p:nvPr/>
          </p:nvSpPr>
          <p:spPr>
            <a:xfrm>
              <a:off x="5893320" y="4690956"/>
              <a:ext cx="80976" cy="81027"/>
            </a:xfrm>
            <a:custGeom>
              <a:avLst/>
              <a:gdLst/>
              <a:ahLst/>
              <a:cxnLst/>
              <a:rect l="l" t="t" r="r" b="b"/>
              <a:pathLst>
                <a:path w="1566" h="1567" extrusionOk="0">
                  <a:moveTo>
                    <a:pt x="783" y="0"/>
                  </a:moveTo>
                  <a:cubicBezTo>
                    <a:pt x="350" y="0"/>
                    <a:pt x="0" y="351"/>
                    <a:pt x="0" y="784"/>
                  </a:cubicBezTo>
                  <a:cubicBezTo>
                    <a:pt x="0" y="1216"/>
                    <a:pt x="350" y="1567"/>
                    <a:pt x="783" y="1567"/>
                  </a:cubicBezTo>
                  <a:cubicBezTo>
                    <a:pt x="1215" y="1567"/>
                    <a:pt x="1565" y="1216"/>
                    <a:pt x="1565" y="784"/>
                  </a:cubicBezTo>
                  <a:cubicBezTo>
                    <a:pt x="1565" y="351"/>
                    <a:pt x="1215"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8"/>
            <p:cNvSpPr/>
            <p:nvPr/>
          </p:nvSpPr>
          <p:spPr>
            <a:xfrm>
              <a:off x="5815394" y="4613081"/>
              <a:ext cx="236825" cy="236773"/>
            </a:xfrm>
            <a:custGeom>
              <a:avLst/>
              <a:gdLst/>
              <a:ahLst/>
              <a:cxnLst/>
              <a:rect l="l" t="t" r="r" b="b"/>
              <a:pathLst>
                <a:path w="4580" h="4579" extrusionOk="0">
                  <a:moveTo>
                    <a:pt x="2290" y="154"/>
                  </a:moveTo>
                  <a:cubicBezTo>
                    <a:pt x="3467" y="154"/>
                    <a:pt x="4426" y="1111"/>
                    <a:pt x="4426" y="2290"/>
                  </a:cubicBezTo>
                  <a:cubicBezTo>
                    <a:pt x="4426" y="3468"/>
                    <a:pt x="3467" y="4425"/>
                    <a:pt x="2290" y="4425"/>
                  </a:cubicBezTo>
                  <a:cubicBezTo>
                    <a:pt x="1112" y="4425"/>
                    <a:pt x="155" y="3468"/>
                    <a:pt x="155" y="2290"/>
                  </a:cubicBezTo>
                  <a:cubicBezTo>
                    <a:pt x="155" y="1113"/>
                    <a:pt x="1112" y="154"/>
                    <a:pt x="2290" y="154"/>
                  </a:cubicBezTo>
                  <a:close/>
                  <a:moveTo>
                    <a:pt x="2290" y="0"/>
                  </a:moveTo>
                  <a:cubicBezTo>
                    <a:pt x="1027" y="0"/>
                    <a:pt x="1" y="1028"/>
                    <a:pt x="1" y="2290"/>
                  </a:cubicBezTo>
                  <a:cubicBezTo>
                    <a:pt x="1" y="3553"/>
                    <a:pt x="1027" y="4579"/>
                    <a:pt x="2290" y="4579"/>
                  </a:cubicBezTo>
                  <a:cubicBezTo>
                    <a:pt x="3552" y="4579"/>
                    <a:pt x="4580" y="3551"/>
                    <a:pt x="4580" y="2290"/>
                  </a:cubicBezTo>
                  <a:cubicBezTo>
                    <a:pt x="4580" y="1028"/>
                    <a:pt x="3552" y="0"/>
                    <a:pt x="2290"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8"/>
            <p:cNvSpPr/>
            <p:nvPr/>
          </p:nvSpPr>
          <p:spPr>
            <a:xfrm rot="-5400000">
              <a:off x="5312917" y="4315298"/>
              <a:ext cx="142048" cy="142048"/>
            </a:xfrm>
            <a:custGeom>
              <a:avLst/>
              <a:gdLst/>
              <a:ahLst/>
              <a:cxnLst/>
              <a:rect l="l" t="t" r="r" b="b"/>
              <a:pathLst>
                <a:path w="2368" h="2368" extrusionOk="0">
                  <a:moveTo>
                    <a:pt x="1184" y="154"/>
                  </a:moveTo>
                  <a:cubicBezTo>
                    <a:pt x="1751" y="154"/>
                    <a:pt x="2214" y="616"/>
                    <a:pt x="2214" y="1184"/>
                  </a:cubicBezTo>
                  <a:cubicBezTo>
                    <a:pt x="2214" y="1751"/>
                    <a:pt x="1751" y="2213"/>
                    <a:pt x="1184" y="2213"/>
                  </a:cubicBezTo>
                  <a:cubicBezTo>
                    <a:pt x="617" y="2213"/>
                    <a:pt x="156" y="1751"/>
                    <a:pt x="156" y="1184"/>
                  </a:cubicBezTo>
                  <a:cubicBezTo>
                    <a:pt x="156" y="616"/>
                    <a:pt x="617" y="154"/>
                    <a:pt x="1184" y="154"/>
                  </a:cubicBezTo>
                  <a:close/>
                  <a:moveTo>
                    <a:pt x="1184" y="0"/>
                  </a:moveTo>
                  <a:cubicBezTo>
                    <a:pt x="531" y="0"/>
                    <a:pt x="1" y="531"/>
                    <a:pt x="1" y="1184"/>
                  </a:cubicBezTo>
                  <a:cubicBezTo>
                    <a:pt x="1" y="1836"/>
                    <a:pt x="531" y="2367"/>
                    <a:pt x="1184" y="2367"/>
                  </a:cubicBezTo>
                  <a:cubicBezTo>
                    <a:pt x="1837" y="2367"/>
                    <a:pt x="2367" y="1836"/>
                    <a:pt x="2367" y="1184"/>
                  </a:cubicBezTo>
                  <a:cubicBezTo>
                    <a:pt x="2367" y="531"/>
                    <a:pt x="1837" y="0"/>
                    <a:pt x="1184" y="0"/>
                  </a:cubicBezTo>
                  <a:close/>
                </a:path>
              </a:pathLst>
            </a:custGeom>
            <a:solidFill>
              <a:schemeClr val="dk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1771650"/>
            <a:ext cx="1794081" cy="830997"/>
          </a:xfrm>
          <a:prstGeom prst="rect">
            <a:avLst/>
          </a:prstGeom>
          <a:noFill/>
        </p:spPr>
        <p:txBody>
          <a:bodyPr wrap="none" rtlCol="0">
            <a:spAutoFit/>
          </a:bodyPr>
          <a:lstStyle/>
          <a:p>
            <a:r>
              <a:rPr lang="fr-FR" sz="4800" b="1" dirty="0" smtClean="0">
                <a:solidFill>
                  <a:schemeClr val="tx1"/>
                </a:solidFill>
              </a:rPr>
              <a:t>Merci</a:t>
            </a:r>
            <a:endParaRPr lang="fr-FR" sz="4800" b="1" dirty="0">
              <a:solidFill>
                <a:schemeClr val="tx1"/>
              </a:solidFill>
            </a:endParaRPr>
          </a:p>
        </p:txBody>
      </p:sp>
    </p:spTree>
    <p:extLst>
      <p:ext uri="{BB962C8B-B14F-4D97-AF65-F5344CB8AC3E}">
        <p14:creationId xmlns:p14="http://schemas.microsoft.com/office/powerpoint/2010/main" val="3031478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3"/>
        <p:cNvGrpSpPr/>
        <p:nvPr/>
      </p:nvGrpSpPr>
      <p:grpSpPr>
        <a:xfrm>
          <a:off x="0" y="0"/>
          <a:ext cx="0" cy="0"/>
          <a:chOff x="0" y="0"/>
          <a:chExt cx="0" cy="0"/>
        </a:xfrm>
      </p:grpSpPr>
      <p:sp>
        <p:nvSpPr>
          <p:cNvPr id="1964" name="Google Shape;1964;p39"/>
          <p:cNvSpPr txBox="1">
            <a:spLocks noGrp="1"/>
          </p:cNvSpPr>
          <p:nvPr>
            <p:ph type="title"/>
          </p:nvPr>
        </p:nvSpPr>
        <p:spPr>
          <a:xfrm>
            <a:off x="2799231" y="347489"/>
            <a:ext cx="3418385" cy="572700"/>
          </a:xfrm>
          <a:prstGeom prst="rect">
            <a:avLst/>
          </a:prstGeom>
        </p:spPr>
        <p:txBody>
          <a:bodyPr spcFirstLastPara="1" wrap="square" lIns="91425" tIns="91425" rIns="91425" bIns="91425" anchor="t" anchorCtr="0">
            <a:noAutofit/>
          </a:bodyPr>
          <a:lstStyle/>
          <a:p>
            <a:pPr lvl="0"/>
            <a:r>
              <a:rPr lang="fr-FR" b="1" dirty="0" smtClean="0"/>
              <a:t>PRESENTATION</a:t>
            </a:r>
            <a:endParaRPr b="1" dirty="0"/>
          </a:p>
        </p:txBody>
      </p:sp>
      <p:sp>
        <p:nvSpPr>
          <p:cNvPr id="1965" name="Google Shape;1965;p39"/>
          <p:cNvSpPr txBox="1">
            <a:spLocks noGrp="1"/>
          </p:cNvSpPr>
          <p:nvPr>
            <p:ph type="body" idx="1"/>
          </p:nvPr>
        </p:nvSpPr>
        <p:spPr>
          <a:xfrm>
            <a:off x="592851" y="920189"/>
            <a:ext cx="7831147" cy="3859171"/>
          </a:xfrm>
          <a:prstGeom prst="rect">
            <a:avLst/>
          </a:prstGeom>
        </p:spPr>
        <p:txBody>
          <a:bodyPr spcFirstLastPara="1" wrap="square" lIns="91425" tIns="91425" rIns="91425" bIns="91425" anchor="t" anchorCtr="0">
            <a:noAutofit/>
          </a:bodyPr>
          <a:lstStyle/>
          <a:p>
            <a:pPr marL="0" lvl="0" indent="0">
              <a:lnSpc>
                <a:spcPct val="150000"/>
              </a:lnSpc>
              <a:buNone/>
            </a:pPr>
            <a:r>
              <a:rPr lang="fr-FR" sz="2100" dirty="0"/>
              <a:t>Dans cette </a:t>
            </a:r>
            <a:r>
              <a:rPr lang="fr-FR" sz="2100" dirty="0" smtClean="0"/>
              <a:t>présentation , nous </a:t>
            </a:r>
            <a:r>
              <a:rPr lang="fr-FR" sz="2100" dirty="0"/>
              <a:t>explorerons l'Application de Synthèse pour un Cours Python pour la Data </a:t>
            </a:r>
            <a:r>
              <a:rPr lang="fr-FR" sz="2100" dirty="0" smtClean="0"/>
              <a:t>Science . Cette </a:t>
            </a:r>
            <a:r>
              <a:rPr lang="fr-FR" sz="2100" dirty="0"/>
              <a:t>application vise à fournir une vue d'ensemble complète des techniques de </a:t>
            </a:r>
            <a:r>
              <a:rPr lang="fr-FR" sz="2100" dirty="0" smtClean="0"/>
              <a:t>nettoyage , de </a:t>
            </a:r>
            <a:r>
              <a:rPr lang="fr-FR" sz="2100" dirty="0"/>
              <a:t>visualisation et d'analyse de données à l'aide de </a:t>
            </a:r>
            <a:r>
              <a:rPr lang="fr-FR" sz="2100" dirty="0" smtClean="0"/>
              <a:t>Python . Nous </a:t>
            </a:r>
            <a:r>
              <a:rPr lang="fr-FR" sz="2100" dirty="0"/>
              <a:t>approfondirons les </a:t>
            </a:r>
            <a:r>
              <a:rPr lang="fr-FR" sz="2100" dirty="0" smtClean="0"/>
              <a:t>objectifs , les </a:t>
            </a:r>
            <a:r>
              <a:rPr lang="fr-FR" sz="2100" dirty="0"/>
              <a:t>étapes et les aspects clés de </a:t>
            </a:r>
            <a:r>
              <a:rPr lang="fr-FR" sz="2100" dirty="0" smtClean="0"/>
              <a:t>l'application , en </a:t>
            </a:r>
            <a:r>
              <a:rPr lang="fr-FR" sz="2100" dirty="0"/>
              <a:t>soulignant son potentiel pour des informations basées sur les données.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85876" y="153102"/>
            <a:ext cx="7058024" cy="468862"/>
          </a:xfrm>
          <a:custGeom>
            <a:avLst/>
            <a:gdLst/>
            <a:ahLst/>
            <a:cxnLst/>
            <a:rect l="l" t="t" r="r" b="b"/>
            <a:pathLst>
              <a:path w="4381500" h="1551939">
                <a:moveTo>
                  <a:pt x="4381500" y="1551508"/>
                </a:moveTo>
                <a:lnTo>
                  <a:pt x="0" y="1551508"/>
                </a:lnTo>
                <a:lnTo>
                  <a:pt x="0" y="0"/>
                </a:lnTo>
                <a:lnTo>
                  <a:pt x="4381500" y="0"/>
                </a:lnTo>
                <a:lnTo>
                  <a:pt x="4381500" y="1551508"/>
                </a:lnTo>
                <a:close/>
              </a:path>
            </a:pathLst>
          </a:custGeom>
          <a:ln w="9944">
            <a:solidFill>
              <a:srgbClr val="F3D148"/>
            </a:solidFill>
          </a:ln>
        </p:spPr>
        <p:txBody>
          <a:bodyPr wrap="square" lIns="0" tIns="0" rIns="0" bIns="0" rtlCol="0"/>
          <a:lstStyle/>
          <a:p>
            <a:endParaRPr sz="673"/>
          </a:p>
        </p:txBody>
      </p:sp>
      <p:sp>
        <p:nvSpPr>
          <p:cNvPr id="3" name="object 3"/>
          <p:cNvSpPr txBox="1">
            <a:spLocks noGrp="1"/>
          </p:cNvSpPr>
          <p:nvPr>
            <p:ph type="title"/>
          </p:nvPr>
        </p:nvSpPr>
        <p:spPr>
          <a:xfrm>
            <a:off x="1285876" y="177283"/>
            <a:ext cx="7058023" cy="621105"/>
          </a:xfrm>
          <a:prstGeom prst="rect">
            <a:avLst/>
          </a:prstGeom>
        </p:spPr>
        <p:txBody>
          <a:bodyPr spcFirstLastPara="1" vert="horz" wrap="square" lIns="0" tIns="5498" rIns="0" bIns="0" rtlCol="0" anchor="t" anchorCtr="0">
            <a:spAutoFit/>
          </a:bodyPr>
          <a:lstStyle/>
          <a:p>
            <a:pPr algn="ctr"/>
            <a:r>
              <a:rPr lang="fr-FR" sz="2000" b="1" dirty="0">
                <a:solidFill>
                  <a:schemeClr val="accent1"/>
                </a:solidFill>
              </a:rPr>
              <a:t>La mise en œuvre du projet suit une </a:t>
            </a:r>
            <a:r>
              <a:rPr lang="fr-FR" sz="2000" b="1" dirty="0" smtClean="0">
                <a:solidFill>
                  <a:schemeClr val="accent1"/>
                </a:solidFill>
              </a:rPr>
              <a:t>approche structurée</a:t>
            </a:r>
            <a:r>
              <a:rPr lang="fr-FR" sz="2000" b="1" dirty="0"/>
              <a:t/>
            </a:r>
            <a:br>
              <a:rPr lang="fr-FR" sz="2000" b="1" dirty="0"/>
            </a:br>
            <a:endParaRPr lang="fr-FR" sz="2000" b="1" dirty="0">
              <a:solidFill>
                <a:schemeClr val="accent1"/>
              </a:solidFill>
            </a:endParaRPr>
          </a:p>
        </p:txBody>
      </p:sp>
      <p:grpSp>
        <p:nvGrpSpPr>
          <p:cNvPr id="4" name="object 4"/>
          <p:cNvGrpSpPr/>
          <p:nvPr/>
        </p:nvGrpSpPr>
        <p:grpSpPr>
          <a:xfrm>
            <a:off x="2790826" y="885591"/>
            <a:ext cx="5048249" cy="4257437"/>
            <a:chOff x="75166" y="1841154"/>
            <a:chExt cx="10495372" cy="8851265"/>
          </a:xfrm>
        </p:grpSpPr>
        <p:sp>
          <p:nvSpPr>
            <p:cNvPr id="5" name="object 5"/>
            <p:cNvSpPr/>
            <p:nvPr/>
          </p:nvSpPr>
          <p:spPr>
            <a:xfrm>
              <a:off x="3806341" y="1841154"/>
              <a:ext cx="9525" cy="8851265"/>
            </a:xfrm>
            <a:custGeom>
              <a:avLst/>
              <a:gdLst/>
              <a:ahLst/>
              <a:cxnLst/>
              <a:rect l="l" t="t" r="r" b="b"/>
              <a:pathLst>
                <a:path w="9525" h="8851265">
                  <a:moveTo>
                    <a:pt x="0" y="8850848"/>
                  </a:moveTo>
                  <a:lnTo>
                    <a:pt x="9525" y="8850848"/>
                  </a:lnTo>
                  <a:lnTo>
                    <a:pt x="9525" y="0"/>
                  </a:lnTo>
                  <a:lnTo>
                    <a:pt x="0" y="0"/>
                  </a:lnTo>
                  <a:lnTo>
                    <a:pt x="0" y="8850848"/>
                  </a:lnTo>
                  <a:close/>
                </a:path>
              </a:pathLst>
            </a:custGeom>
            <a:solidFill>
              <a:srgbClr val="000000"/>
            </a:solidFill>
          </p:spPr>
          <p:txBody>
            <a:bodyPr wrap="square" lIns="0" tIns="0" rIns="0" bIns="0" rtlCol="0"/>
            <a:lstStyle/>
            <a:p>
              <a:endParaRPr sz="673"/>
            </a:p>
          </p:txBody>
        </p:sp>
        <p:sp>
          <p:nvSpPr>
            <p:cNvPr id="6" name="object 6"/>
            <p:cNvSpPr/>
            <p:nvPr/>
          </p:nvSpPr>
          <p:spPr>
            <a:xfrm>
              <a:off x="75166" y="2330258"/>
              <a:ext cx="3200773" cy="1651634"/>
            </a:xfrm>
            <a:custGeom>
              <a:avLst/>
              <a:gdLst/>
              <a:ahLst/>
              <a:cxnLst/>
              <a:rect l="l" t="t" r="r" b="b"/>
              <a:pathLst>
                <a:path w="2768600" h="1651635">
                  <a:moveTo>
                    <a:pt x="2768600" y="1651114"/>
                  </a:moveTo>
                  <a:lnTo>
                    <a:pt x="0" y="1651114"/>
                  </a:lnTo>
                  <a:lnTo>
                    <a:pt x="0" y="0"/>
                  </a:lnTo>
                  <a:lnTo>
                    <a:pt x="2768600" y="0"/>
                  </a:lnTo>
                  <a:lnTo>
                    <a:pt x="2768600" y="1651114"/>
                  </a:lnTo>
                  <a:close/>
                </a:path>
              </a:pathLst>
            </a:custGeom>
            <a:ln w="13157">
              <a:solidFill>
                <a:srgbClr val="A3D5B4"/>
              </a:solidFill>
            </a:ln>
          </p:spPr>
          <p:txBody>
            <a:bodyPr wrap="square" lIns="0" tIns="0" rIns="0" bIns="0" rtlCol="0"/>
            <a:lstStyle/>
            <a:p>
              <a:endParaRPr sz="673"/>
            </a:p>
          </p:txBody>
        </p:sp>
        <p:sp>
          <p:nvSpPr>
            <p:cNvPr id="7" name="object 7"/>
            <p:cNvSpPr/>
            <p:nvPr/>
          </p:nvSpPr>
          <p:spPr>
            <a:xfrm>
              <a:off x="4457040" y="3333126"/>
              <a:ext cx="6113498" cy="2221182"/>
            </a:xfrm>
            <a:custGeom>
              <a:avLst/>
              <a:gdLst/>
              <a:ahLst/>
              <a:cxnLst/>
              <a:rect l="l" t="t" r="r" b="b"/>
              <a:pathLst>
                <a:path w="2578100" h="1885950">
                  <a:moveTo>
                    <a:pt x="2578100" y="1885950"/>
                  </a:moveTo>
                  <a:lnTo>
                    <a:pt x="0" y="1885950"/>
                  </a:lnTo>
                  <a:lnTo>
                    <a:pt x="0" y="0"/>
                  </a:lnTo>
                  <a:lnTo>
                    <a:pt x="2578100" y="0"/>
                  </a:lnTo>
                  <a:lnTo>
                    <a:pt x="2578100" y="1885950"/>
                  </a:lnTo>
                  <a:close/>
                </a:path>
              </a:pathLst>
            </a:custGeom>
            <a:ln w="14008">
              <a:solidFill>
                <a:srgbClr val="A3D5B4"/>
              </a:solidFill>
            </a:ln>
          </p:spPr>
          <p:txBody>
            <a:bodyPr wrap="square" lIns="0" tIns="0" rIns="0" bIns="0" rtlCol="0"/>
            <a:lstStyle/>
            <a:p>
              <a:endParaRPr sz="673"/>
            </a:p>
          </p:txBody>
        </p:sp>
        <p:sp>
          <p:nvSpPr>
            <p:cNvPr id="8" name="object 8"/>
            <p:cNvSpPr/>
            <p:nvPr/>
          </p:nvSpPr>
          <p:spPr>
            <a:xfrm>
              <a:off x="75166" y="4894273"/>
              <a:ext cx="3166648" cy="1833853"/>
            </a:xfrm>
            <a:custGeom>
              <a:avLst/>
              <a:gdLst/>
              <a:ahLst/>
              <a:cxnLst/>
              <a:rect l="l" t="t" r="r" b="b"/>
              <a:pathLst>
                <a:path w="2235200" h="1762125">
                  <a:moveTo>
                    <a:pt x="2235200" y="1761731"/>
                  </a:moveTo>
                  <a:lnTo>
                    <a:pt x="0" y="1761731"/>
                  </a:lnTo>
                  <a:lnTo>
                    <a:pt x="0" y="0"/>
                  </a:lnTo>
                  <a:lnTo>
                    <a:pt x="2235200" y="0"/>
                  </a:lnTo>
                  <a:lnTo>
                    <a:pt x="2235200" y="1761731"/>
                  </a:lnTo>
                  <a:close/>
                </a:path>
              </a:pathLst>
            </a:custGeom>
            <a:ln w="13487">
              <a:solidFill>
                <a:srgbClr val="56BC77"/>
              </a:solidFill>
            </a:ln>
          </p:spPr>
          <p:txBody>
            <a:bodyPr wrap="square" lIns="0" tIns="0" rIns="0" bIns="0" rtlCol="0"/>
            <a:lstStyle/>
            <a:p>
              <a:endParaRPr sz="673"/>
            </a:p>
          </p:txBody>
        </p:sp>
        <p:sp>
          <p:nvSpPr>
            <p:cNvPr id="9" name="object 9"/>
            <p:cNvSpPr/>
            <p:nvPr/>
          </p:nvSpPr>
          <p:spPr>
            <a:xfrm>
              <a:off x="4444338" y="5779303"/>
              <a:ext cx="6126200" cy="2179362"/>
            </a:xfrm>
            <a:custGeom>
              <a:avLst/>
              <a:gdLst/>
              <a:ahLst/>
              <a:cxnLst/>
              <a:rect l="l" t="t" r="r" b="b"/>
              <a:pathLst>
                <a:path w="2578100" h="1948815">
                  <a:moveTo>
                    <a:pt x="2578100" y="1948294"/>
                  </a:moveTo>
                  <a:lnTo>
                    <a:pt x="0" y="1948294"/>
                  </a:lnTo>
                  <a:lnTo>
                    <a:pt x="0" y="0"/>
                  </a:lnTo>
                  <a:lnTo>
                    <a:pt x="2578100" y="0"/>
                  </a:lnTo>
                  <a:lnTo>
                    <a:pt x="2578100" y="1948294"/>
                  </a:lnTo>
                  <a:close/>
                </a:path>
              </a:pathLst>
            </a:custGeom>
            <a:ln w="13512">
              <a:solidFill>
                <a:srgbClr val="56BC77"/>
              </a:solidFill>
            </a:ln>
          </p:spPr>
          <p:txBody>
            <a:bodyPr wrap="square" lIns="0" tIns="0" rIns="0" bIns="0" rtlCol="0"/>
            <a:lstStyle/>
            <a:p>
              <a:endParaRPr sz="673"/>
            </a:p>
          </p:txBody>
        </p:sp>
        <p:sp>
          <p:nvSpPr>
            <p:cNvPr id="11" name="object 11"/>
            <p:cNvSpPr/>
            <p:nvPr/>
          </p:nvSpPr>
          <p:spPr>
            <a:xfrm>
              <a:off x="2958454" y="2532612"/>
              <a:ext cx="857885" cy="1270"/>
            </a:xfrm>
            <a:custGeom>
              <a:avLst/>
              <a:gdLst/>
              <a:ahLst/>
              <a:cxnLst/>
              <a:rect l="l" t="t" r="r" b="b"/>
              <a:pathLst>
                <a:path w="857885" h="1269">
                  <a:moveTo>
                    <a:pt x="0" y="685"/>
                  </a:moveTo>
                  <a:lnTo>
                    <a:pt x="857402" y="0"/>
                  </a:lnTo>
                </a:path>
              </a:pathLst>
            </a:custGeom>
            <a:ln w="12700">
              <a:solidFill>
                <a:srgbClr val="A3D5B4"/>
              </a:solidFill>
            </a:ln>
          </p:spPr>
          <p:txBody>
            <a:bodyPr wrap="square" lIns="0" tIns="0" rIns="0" bIns="0" rtlCol="0"/>
            <a:lstStyle/>
            <a:p>
              <a:endParaRPr sz="673"/>
            </a:p>
          </p:txBody>
        </p:sp>
        <p:pic>
          <p:nvPicPr>
            <p:cNvPr id="12" name="object 12"/>
            <p:cNvPicPr/>
            <p:nvPr/>
          </p:nvPicPr>
          <p:blipFill>
            <a:blip r:embed="rId2" cstate="print"/>
            <a:stretch>
              <a:fillRect/>
            </a:stretch>
          </p:blipFill>
          <p:spPr>
            <a:xfrm>
              <a:off x="3705217" y="2427757"/>
              <a:ext cx="201383" cy="201383"/>
            </a:xfrm>
            <a:prstGeom prst="rect">
              <a:avLst/>
            </a:prstGeom>
          </p:spPr>
        </p:pic>
        <p:sp>
          <p:nvSpPr>
            <p:cNvPr id="13" name="object 13"/>
            <p:cNvSpPr/>
            <p:nvPr/>
          </p:nvSpPr>
          <p:spPr>
            <a:xfrm>
              <a:off x="3624658" y="2347201"/>
              <a:ext cx="362585" cy="362585"/>
            </a:xfrm>
            <a:custGeom>
              <a:avLst/>
              <a:gdLst/>
              <a:ahLst/>
              <a:cxnLst/>
              <a:rect l="l" t="t" r="r" b="b"/>
              <a:pathLst>
                <a:path w="362585" h="362585">
                  <a:moveTo>
                    <a:pt x="362496" y="181241"/>
                  </a:moveTo>
                  <a:lnTo>
                    <a:pt x="356021" y="229424"/>
                  </a:lnTo>
                  <a:lnTo>
                    <a:pt x="337749" y="272719"/>
                  </a:lnTo>
                  <a:lnTo>
                    <a:pt x="309408" y="309400"/>
                  </a:lnTo>
                  <a:lnTo>
                    <a:pt x="272726" y="337739"/>
                  </a:lnTo>
                  <a:lnTo>
                    <a:pt x="229432" y="356009"/>
                  </a:lnTo>
                  <a:lnTo>
                    <a:pt x="181254" y="362483"/>
                  </a:lnTo>
                  <a:lnTo>
                    <a:pt x="133070" y="356009"/>
                  </a:lnTo>
                  <a:lnTo>
                    <a:pt x="89773" y="337739"/>
                  </a:lnTo>
                  <a:lnTo>
                    <a:pt x="53089" y="309400"/>
                  </a:lnTo>
                  <a:lnTo>
                    <a:pt x="24747" y="272719"/>
                  </a:lnTo>
                  <a:lnTo>
                    <a:pt x="6474" y="229424"/>
                  </a:lnTo>
                  <a:lnTo>
                    <a:pt x="0" y="181241"/>
                  </a:lnTo>
                  <a:lnTo>
                    <a:pt x="6474" y="133063"/>
                  </a:lnTo>
                  <a:lnTo>
                    <a:pt x="24747" y="89769"/>
                  </a:lnTo>
                  <a:lnTo>
                    <a:pt x="53089" y="53087"/>
                  </a:lnTo>
                  <a:lnTo>
                    <a:pt x="89773" y="24746"/>
                  </a:lnTo>
                  <a:lnTo>
                    <a:pt x="133070" y="6474"/>
                  </a:lnTo>
                  <a:lnTo>
                    <a:pt x="181254" y="0"/>
                  </a:lnTo>
                  <a:lnTo>
                    <a:pt x="229432" y="6474"/>
                  </a:lnTo>
                  <a:lnTo>
                    <a:pt x="272726" y="24746"/>
                  </a:lnTo>
                  <a:lnTo>
                    <a:pt x="309408" y="53087"/>
                  </a:lnTo>
                  <a:lnTo>
                    <a:pt x="337749" y="89769"/>
                  </a:lnTo>
                  <a:lnTo>
                    <a:pt x="356021" y="133063"/>
                  </a:lnTo>
                  <a:lnTo>
                    <a:pt x="362496" y="181241"/>
                  </a:lnTo>
                  <a:close/>
                </a:path>
              </a:pathLst>
            </a:custGeom>
            <a:ln w="10071">
              <a:solidFill>
                <a:srgbClr val="A3D5B4"/>
              </a:solidFill>
            </a:ln>
          </p:spPr>
          <p:txBody>
            <a:bodyPr wrap="square" lIns="0" tIns="0" rIns="0" bIns="0" rtlCol="0"/>
            <a:lstStyle/>
            <a:p>
              <a:endParaRPr sz="673"/>
            </a:p>
          </p:txBody>
        </p:sp>
        <p:sp>
          <p:nvSpPr>
            <p:cNvPr id="14" name="object 14"/>
            <p:cNvSpPr/>
            <p:nvPr/>
          </p:nvSpPr>
          <p:spPr>
            <a:xfrm>
              <a:off x="3675016" y="2397544"/>
              <a:ext cx="262255" cy="262255"/>
            </a:xfrm>
            <a:custGeom>
              <a:avLst/>
              <a:gdLst/>
              <a:ahLst/>
              <a:cxnLst/>
              <a:rect l="l" t="t" r="r" b="b"/>
              <a:pathLst>
                <a:path w="262254" h="262255">
                  <a:moveTo>
                    <a:pt x="261785" y="130898"/>
                  </a:moveTo>
                  <a:lnTo>
                    <a:pt x="251499" y="181848"/>
                  </a:lnTo>
                  <a:lnTo>
                    <a:pt x="223448" y="223456"/>
                  </a:lnTo>
                  <a:lnTo>
                    <a:pt x="181841" y="251510"/>
                  </a:lnTo>
                  <a:lnTo>
                    <a:pt x="130886" y="261797"/>
                  </a:lnTo>
                  <a:lnTo>
                    <a:pt x="79938" y="251510"/>
                  </a:lnTo>
                  <a:lnTo>
                    <a:pt x="38334" y="223456"/>
                  </a:lnTo>
                  <a:lnTo>
                    <a:pt x="10285" y="181848"/>
                  </a:lnTo>
                  <a:lnTo>
                    <a:pt x="0" y="130898"/>
                  </a:lnTo>
                  <a:lnTo>
                    <a:pt x="10285" y="79949"/>
                  </a:lnTo>
                  <a:lnTo>
                    <a:pt x="38334" y="38341"/>
                  </a:lnTo>
                  <a:lnTo>
                    <a:pt x="79938" y="10287"/>
                  </a:lnTo>
                  <a:lnTo>
                    <a:pt x="130886" y="0"/>
                  </a:lnTo>
                  <a:lnTo>
                    <a:pt x="181841" y="10287"/>
                  </a:lnTo>
                  <a:lnTo>
                    <a:pt x="223448" y="38341"/>
                  </a:lnTo>
                  <a:lnTo>
                    <a:pt x="251499" y="79949"/>
                  </a:lnTo>
                  <a:lnTo>
                    <a:pt x="261785" y="130898"/>
                  </a:lnTo>
                  <a:close/>
                </a:path>
              </a:pathLst>
            </a:custGeom>
            <a:ln w="7277">
              <a:solidFill>
                <a:srgbClr val="A3D5B4"/>
              </a:solidFill>
            </a:ln>
          </p:spPr>
          <p:txBody>
            <a:bodyPr wrap="square" lIns="0" tIns="0" rIns="0" bIns="0" rtlCol="0"/>
            <a:lstStyle/>
            <a:p>
              <a:endParaRPr sz="673"/>
            </a:p>
          </p:txBody>
        </p:sp>
        <p:sp>
          <p:nvSpPr>
            <p:cNvPr id="15" name="object 15"/>
            <p:cNvSpPr/>
            <p:nvPr/>
          </p:nvSpPr>
          <p:spPr>
            <a:xfrm>
              <a:off x="3502590" y="2225141"/>
              <a:ext cx="607060" cy="607060"/>
            </a:xfrm>
            <a:custGeom>
              <a:avLst/>
              <a:gdLst/>
              <a:ahLst/>
              <a:cxnLst/>
              <a:rect l="l" t="t" r="r" b="b"/>
              <a:pathLst>
                <a:path w="607060" h="607060">
                  <a:moveTo>
                    <a:pt x="606628" y="303301"/>
                  </a:moveTo>
                  <a:lnTo>
                    <a:pt x="602658" y="352499"/>
                  </a:lnTo>
                  <a:lnTo>
                    <a:pt x="591164" y="399171"/>
                  </a:lnTo>
                  <a:lnTo>
                    <a:pt x="572772" y="442690"/>
                  </a:lnTo>
                  <a:lnTo>
                    <a:pt x="548105" y="482433"/>
                  </a:lnTo>
                  <a:lnTo>
                    <a:pt x="517788" y="517775"/>
                  </a:lnTo>
                  <a:lnTo>
                    <a:pt x="482446" y="548092"/>
                  </a:lnTo>
                  <a:lnTo>
                    <a:pt x="442703" y="572759"/>
                  </a:lnTo>
                  <a:lnTo>
                    <a:pt x="399183" y="591152"/>
                  </a:lnTo>
                  <a:lnTo>
                    <a:pt x="352512" y="602645"/>
                  </a:lnTo>
                  <a:lnTo>
                    <a:pt x="303314" y="606615"/>
                  </a:lnTo>
                  <a:lnTo>
                    <a:pt x="254118" y="602645"/>
                  </a:lnTo>
                  <a:lnTo>
                    <a:pt x="207449" y="591152"/>
                  </a:lnTo>
                  <a:lnTo>
                    <a:pt x="163930" y="572759"/>
                  </a:lnTo>
                  <a:lnTo>
                    <a:pt x="124187" y="548092"/>
                  </a:lnTo>
                  <a:lnTo>
                    <a:pt x="88844" y="517775"/>
                  </a:lnTo>
                  <a:lnTo>
                    <a:pt x="58526" y="482433"/>
                  </a:lnTo>
                  <a:lnTo>
                    <a:pt x="33858" y="442690"/>
                  </a:lnTo>
                  <a:lnTo>
                    <a:pt x="15464" y="399171"/>
                  </a:lnTo>
                  <a:lnTo>
                    <a:pt x="3970" y="352499"/>
                  </a:lnTo>
                  <a:lnTo>
                    <a:pt x="0" y="303301"/>
                  </a:lnTo>
                  <a:lnTo>
                    <a:pt x="3970" y="254106"/>
                  </a:lnTo>
                  <a:lnTo>
                    <a:pt x="15464" y="207437"/>
                  </a:lnTo>
                  <a:lnTo>
                    <a:pt x="33858" y="163920"/>
                  </a:lnTo>
                  <a:lnTo>
                    <a:pt x="58526" y="124179"/>
                  </a:lnTo>
                  <a:lnTo>
                    <a:pt x="88844" y="88838"/>
                  </a:lnTo>
                  <a:lnTo>
                    <a:pt x="124187" y="58522"/>
                  </a:lnTo>
                  <a:lnTo>
                    <a:pt x="163930" y="33855"/>
                  </a:lnTo>
                  <a:lnTo>
                    <a:pt x="207449" y="15463"/>
                  </a:lnTo>
                  <a:lnTo>
                    <a:pt x="254118" y="3969"/>
                  </a:lnTo>
                  <a:lnTo>
                    <a:pt x="303314" y="0"/>
                  </a:lnTo>
                  <a:lnTo>
                    <a:pt x="352512" y="3969"/>
                  </a:lnTo>
                  <a:lnTo>
                    <a:pt x="399183" y="15463"/>
                  </a:lnTo>
                  <a:lnTo>
                    <a:pt x="442703" y="33855"/>
                  </a:lnTo>
                  <a:lnTo>
                    <a:pt x="482446" y="58522"/>
                  </a:lnTo>
                  <a:lnTo>
                    <a:pt x="517788" y="88838"/>
                  </a:lnTo>
                  <a:lnTo>
                    <a:pt x="548105" y="124179"/>
                  </a:lnTo>
                  <a:lnTo>
                    <a:pt x="572772" y="163920"/>
                  </a:lnTo>
                  <a:lnTo>
                    <a:pt x="591164" y="207437"/>
                  </a:lnTo>
                  <a:lnTo>
                    <a:pt x="602658" y="254106"/>
                  </a:lnTo>
                  <a:lnTo>
                    <a:pt x="606628" y="303301"/>
                  </a:lnTo>
                  <a:close/>
                </a:path>
              </a:pathLst>
            </a:custGeom>
            <a:ln w="9525">
              <a:solidFill>
                <a:srgbClr val="A3D5B4"/>
              </a:solidFill>
            </a:ln>
          </p:spPr>
          <p:txBody>
            <a:bodyPr wrap="square" lIns="0" tIns="0" rIns="0" bIns="0" rtlCol="0"/>
            <a:lstStyle/>
            <a:p>
              <a:endParaRPr sz="673"/>
            </a:p>
          </p:txBody>
        </p:sp>
        <p:pic>
          <p:nvPicPr>
            <p:cNvPr id="16" name="object 16"/>
            <p:cNvPicPr/>
            <p:nvPr/>
          </p:nvPicPr>
          <p:blipFill>
            <a:blip r:embed="rId3" cstate="print"/>
            <a:stretch>
              <a:fillRect/>
            </a:stretch>
          </p:blipFill>
          <p:spPr>
            <a:xfrm>
              <a:off x="2888592" y="2438054"/>
              <a:ext cx="203200" cy="203200"/>
            </a:xfrm>
            <a:prstGeom prst="rect">
              <a:avLst/>
            </a:prstGeom>
          </p:spPr>
        </p:pic>
        <p:sp>
          <p:nvSpPr>
            <p:cNvPr id="17" name="object 17"/>
            <p:cNvSpPr/>
            <p:nvPr/>
          </p:nvSpPr>
          <p:spPr>
            <a:xfrm>
              <a:off x="3790450" y="3530231"/>
              <a:ext cx="857885" cy="6350"/>
            </a:xfrm>
            <a:custGeom>
              <a:avLst/>
              <a:gdLst/>
              <a:ahLst/>
              <a:cxnLst/>
              <a:rect l="l" t="t" r="r" b="b"/>
              <a:pathLst>
                <a:path w="857885" h="6350">
                  <a:moveTo>
                    <a:pt x="857376" y="6261"/>
                  </a:moveTo>
                  <a:lnTo>
                    <a:pt x="0" y="0"/>
                  </a:lnTo>
                </a:path>
              </a:pathLst>
            </a:custGeom>
            <a:ln w="12700">
              <a:solidFill>
                <a:srgbClr val="A3D5B4"/>
              </a:solidFill>
            </a:ln>
          </p:spPr>
          <p:txBody>
            <a:bodyPr wrap="square" lIns="0" tIns="0" rIns="0" bIns="0" rtlCol="0"/>
            <a:lstStyle/>
            <a:p>
              <a:endParaRPr sz="673"/>
            </a:p>
          </p:txBody>
        </p:sp>
        <p:pic>
          <p:nvPicPr>
            <p:cNvPr id="18" name="object 18"/>
            <p:cNvPicPr/>
            <p:nvPr/>
          </p:nvPicPr>
          <p:blipFill>
            <a:blip r:embed="rId4" cstate="print"/>
            <a:stretch>
              <a:fillRect/>
            </a:stretch>
          </p:blipFill>
          <p:spPr>
            <a:xfrm>
              <a:off x="3699681" y="3433793"/>
              <a:ext cx="201371" cy="201371"/>
            </a:xfrm>
            <a:prstGeom prst="rect">
              <a:avLst/>
            </a:prstGeom>
          </p:spPr>
        </p:pic>
        <p:sp>
          <p:nvSpPr>
            <p:cNvPr id="19" name="object 19"/>
            <p:cNvSpPr/>
            <p:nvPr/>
          </p:nvSpPr>
          <p:spPr>
            <a:xfrm>
              <a:off x="3619127" y="3353239"/>
              <a:ext cx="362585" cy="362585"/>
            </a:xfrm>
            <a:custGeom>
              <a:avLst/>
              <a:gdLst/>
              <a:ahLst/>
              <a:cxnLst/>
              <a:rect l="l" t="t" r="r" b="b"/>
              <a:pathLst>
                <a:path w="362585" h="362585">
                  <a:moveTo>
                    <a:pt x="0" y="179768"/>
                  </a:moveTo>
                  <a:lnTo>
                    <a:pt x="6860" y="131642"/>
                  </a:lnTo>
                  <a:lnTo>
                    <a:pt x="25481" y="88497"/>
                  </a:lnTo>
                  <a:lnTo>
                    <a:pt x="54119" y="52046"/>
                  </a:lnTo>
                  <a:lnTo>
                    <a:pt x="91032" y="24003"/>
                  </a:lnTo>
                  <a:lnTo>
                    <a:pt x="134478" y="6083"/>
                  </a:lnTo>
                  <a:lnTo>
                    <a:pt x="182714" y="0"/>
                  </a:lnTo>
                  <a:lnTo>
                    <a:pt x="230839" y="6865"/>
                  </a:lnTo>
                  <a:lnTo>
                    <a:pt x="273982" y="25486"/>
                  </a:lnTo>
                  <a:lnTo>
                    <a:pt x="310430" y="54122"/>
                  </a:lnTo>
                  <a:lnTo>
                    <a:pt x="338470" y="91031"/>
                  </a:lnTo>
                  <a:lnTo>
                    <a:pt x="356388" y="134472"/>
                  </a:lnTo>
                  <a:lnTo>
                    <a:pt x="362470" y="182702"/>
                  </a:lnTo>
                  <a:lnTo>
                    <a:pt x="355609" y="230832"/>
                  </a:lnTo>
                  <a:lnTo>
                    <a:pt x="336989" y="273978"/>
                  </a:lnTo>
                  <a:lnTo>
                    <a:pt x="308352" y="310429"/>
                  </a:lnTo>
                  <a:lnTo>
                    <a:pt x="271441" y="338470"/>
                  </a:lnTo>
                  <a:lnTo>
                    <a:pt x="227999" y="356388"/>
                  </a:lnTo>
                  <a:lnTo>
                    <a:pt x="179768" y="362470"/>
                  </a:lnTo>
                  <a:lnTo>
                    <a:pt x="131639" y="355610"/>
                  </a:lnTo>
                  <a:lnTo>
                    <a:pt x="88494" y="336992"/>
                  </a:lnTo>
                  <a:lnTo>
                    <a:pt x="52046" y="308357"/>
                  </a:lnTo>
                  <a:lnTo>
                    <a:pt x="24006" y="271447"/>
                  </a:lnTo>
                  <a:lnTo>
                    <a:pt x="6086" y="228003"/>
                  </a:lnTo>
                  <a:lnTo>
                    <a:pt x="0" y="179768"/>
                  </a:lnTo>
                  <a:close/>
                </a:path>
              </a:pathLst>
            </a:custGeom>
            <a:ln w="10071">
              <a:solidFill>
                <a:srgbClr val="A3D5B4"/>
              </a:solidFill>
            </a:ln>
          </p:spPr>
          <p:txBody>
            <a:bodyPr wrap="square" lIns="0" tIns="0" rIns="0" bIns="0" rtlCol="0"/>
            <a:lstStyle/>
            <a:p>
              <a:endParaRPr sz="673"/>
            </a:p>
          </p:txBody>
        </p:sp>
        <p:sp>
          <p:nvSpPr>
            <p:cNvPr id="20" name="object 20"/>
            <p:cNvSpPr/>
            <p:nvPr/>
          </p:nvSpPr>
          <p:spPr>
            <a:xfrm>
              <a:off x="3669469" y="3403584"/>
              <a:ext cx="262255" cy="262255"/>
            </a:xfrm>
            <a:custGeom>
              <a:avLst/>
              <a:gdLst/>
              <a:ahLst/>
              <a:cxnLst/>
              <a:rect l="l" t="t" r="r" b="b"/>
              <a:pathLst>
                <a:path w="262254" h="262254">
                  <a:moveTo>
                    <a:pt x="0" y="129832"/>
                  </a:moveTo>
                  <a:lnTo>
                    <a:pt x="10704" y="78967"/>
                  </a:lnTo>
                  <a:lnTo>
                    <a:pt x="39093" y="37588"/>
                  </a:lnTo>
                  <a:lnTo>
                    <a:pt x="80927" y="9874"/>
                  </a:lnTo>
                  <a:lnTo>
                    <a:pt x="131965" y="0"/>
                  </a:lnTo>
                  <a:lnTo>
                    <a:pt x="182828" y="10698"/>
                  </a:lnTo>
                  <a:lnTo>
                    <a:pt x="224202" y="39087"/>
                  </a:lnTo>
                  <a:lnTo>
                    <a:pt x="251912" y="80920"/>
                  </a:lnTo>
                  <a:lnTo>
                    <a:pt x="261785" y="131952"/>
                  </a:lnTo>
                  <a:lnTo>
                    <a:pt x="251086" y="182818"/>
                  </a:lnTo>
                  <a:lnTo>
                    <a:pt x="222699" y="224196"/>
                  </a:lnTo>
                  <a:lnTo>
                    <a:pt x="180869" y="251910"/>
                  </a:lnTo>
                  <a:lnTo>
                    <a:pt x="129844" y="261785"/>
                  </a:lnTo>
                  <a:lnTo>
                    <a:pt x="78972" y="251086"/>
                  </a:lnTo>
                  <a:lnTo>
                    <a:pt x="37590" y="222697"/>
                  </a:lnTo>
                  <a:lnTo>
                    <a:pt x="9874" y="180864"/>
                  </a:lnTo>
                  <a:lnTo>
                    <a:pt x="0" y="129832"/>
                  </a:lnTo>
                  <a:close/>
                </a:path>
              </a:pathLst>
            </a:custGeom>
            <a:ln w="7277">
              <a:solidFill>
                <a:srgbClr val="A3D5B4"/>
              </a:solidFill>
            </a:ln>
          </p:spPr>
          <p:txBody>
            <a:bodyPr wrap="square" lIns="0" tIns="0" rIns="0" bIns="0" rtlCol="0"/>
            <a:lstStyle/>
            <a:p>
              <a:endParaRPr sz="673"/>
            </a:p>
          </p:txBody>
        </p:sp>
        <p:sp>
          <p:nvSpPr>
            <p:cNvPr id="21" name="object 21"/>
            <p:cNvSpPr/>
            <p:nvPr/>
          </p:nvSpPr>
          <p:spPr>
            <a:xfrm>
              <a:off x="3497064" y="3231184"/>
              <a:ext cx="607060" cy="607060"/>
            </a:xfrm>
            <a:custGeom>
              <a:avLst/>
              <a:gdLst/>
              <a:ahLst/>
              <a:cxnLst/>
              <a:rect l="l" t="t" r="r" b="b"/>
              <a:pathLst>
                <a:path w="607060" h="607060">
                  <a:moveTo>
                    <a:pt x="0" y="300837"/>
                  </a:moveTo>
                  <a:lnTo>
                    <a:pt x="4368" y="251674"/>
                  </a:lnTo>
                  <a:lnTo>
                    <a:pt x="16240" y="205099"/>
                  </a:lnTo>
                  <a:lnTo>
                    <a:pt x="34984" y="161732"/>
                  </a:lnTo>
                  <a:lnTo>
                    <a:pt x="59971" y="122191"/>
                  </a:lnTo>
                  <a:lnTo>
                    <a:pt x="90573" y="87096"/>
                  </a:lnTo>
                  <a:lnTo>
                    <a:pt x="126158" y="57067"/>
                  </a:lnTo>
                  <a:lnTo>
                    <a:pt x="166099" y="32724"/>
                  </a:lnTo>
                  <a:lnTo>
                    <a:pt x="209764" y="14685"/>
                  </a:lnTo>
                  <a:lnTo>
                    <a:pt x="256525" y="3570"/>
                  </a:lnTo>
                  <a:lnTo>
                    <a:pt x="305752" y="0"/>
                  </a:lnTo>
                  <a:lnTo>
                    <a:pt x="354918" y="4365"/>
                  </a:lnTo>
                  <a:lnTo>
                    <a:pt x="401495" y="16233"/>
                  </a:lnTo>
                  <a:lnTo>
                    <a:pt x="444863" y="34976"/>
                  </a:lnTo>
                  <a:lnTo>
                    <a:pt x="484405" y="59962"/>
                  </a:lnTo>
                  <a:lnTo>
                    <a:pt x="519499" y="90563"/>
                  </a:lnTo>
                  <a:lnTo>
                    <a:pt x="549528" y="126149"/>
                  </a:lnTo>
                  <a:lnTo>
                    <a:pt x="573872" y="166091"/>
                  </a:lnTo>
                  <a:lnTo>
                    <a:pt x="591912" y="209758"/>
                  </a:lnTo>
                  <a:lnTo>
                    <a:pt x="603028" y="256522"/>
                  </a:lnTo>
                  <a:lnTo>
                    <a:pt x="606602" y="305752"/>
                  </a:lnTo>
                  <a:lnTo>
                    <a:pt x="602234" y="354915"/>
                  </a:lnTo>
                  <a:lnTo>
                    <a:pt x="590362" y="401490"/>
                  </a:lnTo>
                  <a:lnTo>
                    <a:pt x="571618" y="444857"/>
                  </a:lnTo>
                  <a:lnTo>
                    <a:pt x="546630" y="484398"/>
                  </a:lnTo>
                  <a:lnTo>
                    <a:pt x="516027" y="519493"/>
                  </a:lnTo>
                  <a:lnTo>
                    <a:pt x="480441" y="549522"/>
                  </a:lnTo>
                  <a:lnTo>
                    <a:pt x="440499" y="573866"/>
                  </a:lnTo>
                  <a:lnTo>
                    <a:pt x="396831" y="591904"/>
                  </a:lnTo>
                  <a:lnTo>
                    <a:pt x="350067" y="603019"/>
                  </a:lnTo>
                  <a:lnTo>
                    <a:pt x="300837" y="606590"/>
                  </a:lnTo>
                  <a:lnTo>
                    <a:pt x="251675" y="602221"/>
                  </a:lnTo>
                  <a:lnTo>
                    <a:pt x="205101" y="590350"/>
                  </a:lnTo>
                  <a:lnTo>
                    <a:pt x="161734" y="571605"/>
                  </a:lnTo>
                  <a:lnTo>
                    <a:pt x="122194" y="546618"/>
                  </a:lnTo>
                  <a:lnTo>
                    <a:pt x="87101" y="516016"/>
                  </a:lnTo>
                  <a:lnTo>
                    <a:pt x="57073" y="480431"/>
                  </a:lnTo>
                  <a:lnTo>
                    <a:pt x="32729" y="440490"/>
                  </a:lnTo>
                  <a:lnTo>
                    <a:pt x="14690" y="396825"/>
                  </a:lnTo>
                  <a:lnTo>
                    <a:pt x="3573" y="350064"/>
                  </a:lnTo>
                  <a:lnTo>
                    <a:pt x="0" y="300837"/>
                  </a:lnTo>
                  <a:close/>
                </a:path>
              </a:pathLst>
            </a:custGeom>
            <a:ln w="9524">
              <a:solidFill>
                <a:srgbClr val="A3D5B4"/>
              </a:solidFill>
            </a:ln>
          </p:spPr>
          <p:txBody>
            <a:bodyPr wrap="square" lIns="0" tIns="0" rIns="0" bIns="0" rtlCol="0"/>
            <a:lstStyle/>
            <a:p>
              <a:endParaRPr sz="673"/>
            </a:p>
          </p:txBody>
        </p:sp>
        <p:pic>
          <p:nvPicPr>
            <p:cNvPr id="22" name="object 22"/>
            <p:cNvPicPr/>
            <p:nvPr/>
          </p:nvPicPr>
          <p:blipFill>
            <a:blip r:embed="rId5" cstate="print"/>
            <a:stretch>
              <a:fillRect/>
            </a:stretch>
          </p:blipFill>
          <p:spPr>
            <a:xfrm>
              <a:off x="4514540" y="3428283"/>
              <a:ext cx="203200" cy="203187"/>
            </a:xfrm>
            <a:prstGeom prst="rect">
              <a:avLst/>
            </a:prstGeom>
          </p:spPr>
        </p:pic>
        <p:sp>
          <p:nvSpPr>
            <p:cNvPr id="23" name="object 23"/>
            <p:cNvSpPr/>
            <p:nvPr/>
          </p:nvSpPr>
          <p:spPr>
            <a:xfrm>
              <a:off x="2691853" y="5085998"/>
              <a:ext cx="1123950" cy="5715"/>
            </a:xfrm>
            <a:custGeom>
              <a:avLst/>
              <a:gdLst/>
              <a:ahLst/>
              <a:cxnLst/>
              <a:rect l="l" t="t" r="r" b="b"/>
              <a:pathLst>
                <a:path w="1123950" h="5714">
                  <a:moveTo>
                    <a:pt x="0" y="0"/>
                  </a:moveTo>
                  <a:lnTo>
                    <a:pt x="1123835" y="5181"/>
                  </a:lnTo>
                </a:path>
              </a:pathLst>
            </a:custGeom>
            <a:ln w="12712">
              <a:solidFill>
                <a:srgbClr val="56BC77"/>
              </a:solidFill>
            </a:ln>
          </p:spPr>
          <p:txBody>
            <a:bodyPr wrap="square" lIns="0" tIns="0" rIns="0" bIns="0" rtlCol="0"/>
            <a:lstStyle/>
            <a:p>
              <a:endParaRPr sz="673"/>
            </a:p>
          </p:txBody>
        </p:sp>
        <p:pic>
          <p:nvPicPr>
            <p:cNvPr id="24" name="object 24"/>
            <p:cNvPicPr/>
            <p:nvPr/>
          </p:nvPicPr>
          <p:blipFill>
            <a:blip r:embed="rId6" cstate="print"/>
            <a:stretch>
              <a:fillRect/>
            </a:stretch>
          </p:blipFill>
          <p:spPr>
            <a:xfrm>
              <a:off x="3704076" y="4986317"/>
              <a:ext cx="201371" cy="201383"/>
            </a:xfrm>
            <a:prstGeom prst="rect">
              <a:avLst/>
            </a:prstGeom>
          </p:spPr>
        </p:pic>
        <p:sp>
          <p:nvSpPr>
            <p:cNvPr id="25" name="object 25"/>
            <p:cNvSpPr/>
            <p:nvPr/>
          </p:nvSpPr>
          <p:spPr>
            <a:xfrm>
              <a:off x="3623518" y="4905773"/>
              <a:ext cx="362585" cy="362585"/>
            </a:xfrm>
            <a:custGeom>
              <a:avLst/>
              <a:gdLst/>
              <a:ahLst/>
              <a:cxnLst/>
              <a:rect l="l" t="t" r="r" b="b"/>
              <a:pathLst>
                <a:path w="362585" h="362585">
                  <a:moveTo>
                    <a:pt x="362483" y="181241"/>
                  </a:moveTo>
                  <a:lnTo>
                    <a:pt x="356008" y="229420"/>
                  </a:lnTo>
                  <a:lnTo>
                    <a:pt x="337736" y="272714"/>
                  </a:lnTo>
                  <a:lnTo>
                    <a:pt x="309395" y="309395"/>
                  </a:lnTo>
                  <a:lnTo>
                    <a:pt x="272714" y="337736"/>
                  </a:lnTo>
                  <a:lnTo>
                    <a:pt x="229420" y="356008"/>
                  </a:lnTo>
                  <a:lnTo>
                    <a:pt x="181241" y="362483"/>
                  </a:lnTo>
                  <a:lnTo>
                    <a:pt x="133063" y="356008"/>
                  </a:lnTo>
                  <a:lnTo>
                    <a:pt x="89769" y="337736"/>
                  </a:lnTo>
                  <a:lnTo>
                    <a:pt x="53087" y="309395"/>
                  </a:lnTo>
                  <a:lnTo>
                    <a:pt x="24746" y="272714"/>
                  </a:lnTo>
                  <a:lnTo>
                    <a:pt x="6474" y="229420"/>
                  </a:lnTo>
                  <a:lnTo>
                    <a:pt x="0" y="181241"/>
                  </a:lnTo>
                  <a:lnTo>
                    <a:pt x="6474" y="133058"/>
                  </a:lnTo>
                  <a:lnTo>
                    <a:pt x="24746" y="89763"/>
                  </a:lnTo>
                  <a:lnTo>
                    <a:pt x="53087" y="53082"/>
                  </a:lnTo>
                  <a:lnTo>
                    <a:pt x="89769" y="24743"/>
                  </a:lnTo>
                  <a:lnTo>
                    <a:pt x="133063" y="6473"/>
                  </a:lnTo>
                  <a:lnTo>
                    <a:pt x="181241" y="0"/>
                  </a:lnTo>
                  <a:lnTo>
                    <a:pt x="229420" y="6473"/>
                  </a:lnTo>
                  <a:lnTo>
                    <a:pt x="272714" y="24743"/>
                  </a:lnTo>
                  <a:lnTo>
                    <a:pt x="309395" y="53082"/>
                  </a:lnTo>
                  <a:lnTo>
                    <a:pt x="337736" y="89763"/>
                  </a:lnTo>
                  <a:lnTo>
                    <a:pt x="356008" y="133058"/>
                  </a:lnTo>
                  <a:lnTo>
                    <a:pt x="362483" y="181241"/>
                  </a:lnTo>
                  <a:close/>
                </a:path>
              </a:pathLst>
            </a:custGeom>
            <a:ln w="12700">
              <a:solidFill>
                <a:srgbClr val="56BC77"/>
              </a:solidFill>
            </a:ln>
          </p:spPr>
          <p:txBody>
            <a:bodyPr wrap="square" lIns="0" tIns="0" rIns="0" bIns="0" rtlCol="0"/>
            <a:lstStyle/>
            <a:p>
              <a:endParaRPr sz="673"/>
            </a:p>
          </p:txBody>
        </p:sp>
        <p:sp>
          <p:nvSpPr>
            <p:cNvPr id="26" name="object 26"/>
            <p:cNvSpPr/>
            <p:nvPr/>
          </p:nvSpPr>
          <p:spPr>
            <a:xfrm>
              <a:off x="3673862" y="4956116"/>
              <a:ext cx="262255" cy="262255"/>
            </a:xfrm>
            <a:custGeom>
              <a:avLst/>
              <a:gdLst/>
              <a:ahLst/>
              <a:cxnLst/>
              <a:rect l="l" t="t" r="r" b="b"/>
              <a:pathLst>
                <a:path w="262254" h="262254">
                  <a:moveTo>
                    <a:pt x="261797" y="130898"/>
                  </a:moveTo>
                  <a:lnTo>
                    <a:pt x="251510" y="181848"/>
                  </a:lnTo>
                  <a:lnTo>
                    <a:pt x="223454" y="223456"/>
                  </a:lnTo>
                  <a:lnTo>
                    <a:pt x="181843" y="251510"/>
                  </a:lnTo>
                  <a:lnTo>
                    <a:pt x="130886" y="261797"/>
                  </a:lnTo>
                  <a:lnTo>
                    <a:pt x="79943" y="251510"/>
                  </a:lnTo>
                  <a:lnTo>
                    <a:pt x="38339" y="223456"/>
                  </a:lnTo>
                  <a:lnTo>
                    <a:pt x="10287" y="181848"/>
                  </a:lnTo>
                  <a:lnTo>
                    <a:pt x="0" y="130898"/>
                  </a:lnTo>
                  <a:lnTo>
                    <a:pt x="10287" y="79949"/>
                  </a:lnTo>
                  <a:lnTo>
                    <a:pt x="38339" y="38341"/>
                  </a:lnTo>
                  <a:lnTo>
                    <a:pt x="79943" y="10287"/>
                  </a:lnTo>
                  <a:lnTo>
                    <a:pt x="130886" y="0"/>
                  </a:lnTo>
                  <a:lnTo>
                    <a:pt x="181843" y="10287"/>
                  </a:lnTo>
                  <a:lnTo>
                    <a:pt x="223454" y="38341"/>
                  </a:lnTo>
                  <a:lnTo>
                    <a:pt x="251510" y="79949"/>
                  </a:lnTo>
                  <a:lnTo>
                    <a:pt x="261797" y="130898"/>
                  </a:lnTo>
                  <a:close/>
                </a:path>
              </a:pathLst>
            </a:custGeom>
            <a:ln w="12700">
              <a:solidFill>
                <a:srgbClr val="56BC77"/>
              </a:solidFill>
            </a:ln>
          </p:spPr>
          <p:txBody>
            <a:bodyPr wrap="square" lIns="0" tIns="0" rIns="0" bIns="0" rtlCol="0"/>
            <a:lstStyle/>
            <a:p>
              <a:endParaRPr sz="673"/>
            </a:p>
          </p:txBody>
        </p:sp>
        <p:sp>
          <p:nvSpPr>
            <p:cNvPr id="27" name="object 27"/>
            <p:cNvSpPr/>
            <p:nvPr/>
          </p:nvSpPr>
          <p:spPr>
            <a:xfrm>
              <a:off x="3501449" y="4783701"/>
              <a:ext cx="607060" cy="607060"/>
            </a:xfrm>
            <a:custGeom>
              <a:avLst/>
              <a:gdLst/>
              <a:ahLst/>
              <a:cxnLst/>
              <a:rect l="l" t="t" r="r" b="b"/>
              <a:pathLst>
                <a:path w="607060" h="607060">
                  <a:moveTo>
                    <a:pt x="606615" y="303314"/>
                  </a:moveTo>
                  <a:lnTo>
                    <a:pt x="602645" y="352509"/>
                  </a:lnTo>
                  <a:lnTo>
                    <a:pt x="591153" y="399177"/>
                  </a:lnTo>
                  <a:lnTo>
                    <a:pt x="572762" y="442694"/>
                  </a:lnTo>
                  <a:lnTo>
                    <a:pt x="548096" y="482436"/>
                  </a:lnTo>
                  <a:lnTo>
                    <a:pt x="517780" y="517777"/>
                  </a:lnTo>
                  <a:lnTo>
                    <a:pt x="482439" y="548093"/>
                  </a:lnTo>
                  <a:lnTo>
                    <a:pt x="442696" y="572759"/>
                  </a:lnTo>
                  <a:lnTo>
                    <a:pt x="399175" y="591152"/>
                  </a:lnTo>
                  <a:lnTo>
                    <a:pt x="352502" y="602645"/>
                  </a:lnTo>
                  <a:lnTo>
                    <a:pt x="303301" y="606615"/>
                  </a:lnTo>
                  <a:lnTo>
                    <a:pt x="254106" y="602645"/>
                  </a:lnTo>
                  <a:lnTo>
                    <a:pt x="207437" y="591152"/>
                  </a:lnTo>
                  <a:lnTo>
                    <a:pt x="163920" y="572759"/>
                  </a:lnTo>
                  <a:lnTo>
                    <a:pt x="124179" y="548093"/>
                  </a:lnTo>
                  <a:lnTo>
                    <a:pt x="88838" y="517777"/>
                  </a:lnTo>
                  <a:lnTo>
                    <a:pt x="58522" y="482436"/>
                  </a:lnTo>
                  <a:lnTo>
                    <a:pt x="33855" y="442694"/>
                  </a:lnTo>
                  <a:lnTo>
                    <a:pt x="15463" y="399177"/>
                  </a:lnTo>
                  <a:lnTo>
                    <a:pt x="3969" y="352509"/>
                  </a:lnTo>
                  <a:lnTo>
                    <a:pt x="0" y="303314"/>
                  </a:lnTo>
                  <a:lnTo>
                    <a:pt x="3969" y="254115"/>
                  </a:lnTo>
                  <a:lnTo>
                    <a:pt x="15463" y="207444"/>
                  </a:lnTo>
                  <a:lnTo>
                    <a:pt x="33855" y="163925"/>
                  </a:lnTo>
                  <a:lnTo>
                    <a:pt x="58522" y="124181"/>
                  </a:lnTo>
                  <a:lnTo>
                    <a:pt x="88838" y="88839"/>
                  </a:lnTo>
                  <a:lnTo>
                    <a:pt x="124179" y="58522"/>
                  </a:lnTo>
                  <a:lnTo>
                    <a:pt x="163920" y="33855"/>
                  </a:lnTo>
                  <a:lnTo>
                    <a:pt x="207437" y="15463"/>
                  </a:lnTo>
                  <a:lnTo>
                    <a:pt x="254106" y="3969"/>
                  </a:lnTo>
                  <a:lnTo>
                    <a:pt x="303301" y="0"/>
                  </a:lnTo>
                  <a:lnTo>
                    <a:pt x="352502" y="3969"/>
                  </a:lnTo>
                  <a:lnTo>
                    <a:pt x="399175" y="15463"/>
                  </a:lnTo>
                  <a:lnTo>
                    <a:pt x="442696" y="33855"/>
                  </a:lnTo>
                  <a:lnTo>
                    <a:pt x="482439" y="58522"/>
                  </a:lnTo>
                  <a:lnTo>
                    <a:pt x="517780" y="88839"/>
                  </a:lnTo>
                  <a:lnTo>
                    <a:pt x="548096" y="124181"/>
                  </a:lnTo>
                  <a:lnTo>
                    <a:pt x="572762" y="163925"/>
                  </a:lnTo>
                  <a:lnTo>
                    <a:pt x="591153" y="207444"/>
                  </a:lnTo>
                  <a:lnTo>
                    <a:pt x="602645" y="254115"/>
                  </a:lnTo>
                  <a:lnTo>
                    <a:pt x="606615" y="303314"/>
                  </a:lnTo>
                  <a:close/>
                </a:path>
              </a:pathLst>
            </a:custGeom>
            <a:ln w="12700">
              <a:solidFill>
                <a:srgbClr val="56BC77"/>
              </a:solidFill>
            </a:ln>
          </p:spPr>
          <p:txBody>
            <a:bodyPr wrap="square" lIns="0" tIns="0" rIns="0" bIns="0" rtlCol="0"/>
            <a:lstStyle/>
            <a:p>
              <a:endParaRPr sz="673"/>
            </a:p>
          </p:txBody>
        </p:sp>
        <p:pic>
          <p:nvPicPr>
            <p:cNvPr id="28" name="object 28"/>
            <p:cNvPicPr/>
            <p:nvPr/>
          </p:nvPicPr>
          <p:blipFill>
            <a:blip r:embed="rId7" cstate="print"/>
            <a:stretch>
              <a:fillRect/>
            </a:stretch>
          </p:blipFill>
          <p:spPr>
            <a:xfrm>
              <a:off x="2558388" y="4990678"/>
              <a:ext cx="203365" cy="203352"/>
            </a:xfrm>
            <a:prstGeom prst="rect">
              <a:avLst/>
            </a:prstGeom>
          </p:spPr>
        </p:pic>
        <p:sp>
          <p:nvSpPr>
            <p:cNvPr id="29" name="object 29"/>
            <p:cNvSpPr/>
            <p:nvPr/>
          </p:nvSpPr>
          <p:spPr>
            <a:xfrm>
              <a:off x="3791460" y="6072880"/>
              <a:ext cx="1123950" cy="5715"/>
            </a:xfrm>
            <a:custGeom>
              <a:avLst/>
              <a:gdLst/>
              <a:ahLst/>
              <a:cxnLst/>
              <a:rect l="l" t="t" r="r" b="b"/>
              <a:pathLst>
                <a:path w="1123950" h="5714">
                  <a:moveTo>
                    <a:pt x="1123848" y="5181"/>
                  </a:moveTo>
                  <a:lnTo>
                    <a:pt x="0" y="0"/>
                  </a:lnTo>
                </a:path>
              </a:pathLst>
            </a:custGeom>
            <a:ln w="12712">
              <a:solidFill>
                <a:srgbClr val="56BC77"/>
              </a:solidFill>
            </a:ln>
          </p:spPr>
          <p:txBody>
            <a:bodyPr wrap="square" lIns="0" tIns="0" rIns="0" bIns="0" rtlCol="0"/>
            <a:lstStyle/>
            <a:p>
              <a:endParaRPr sz="673"/>
            </a:p>
          </p:txBody>
        </p:sp>
        <p:pic>
          <p:nvPicPr>
            <p:cNvPr id="30" name="object 30"/>
            <p:cNvPicPr/>
            <p:nvPr/>
          </p:nvPicPr>
          <p:blipFill>
            <a:blip r:embed="rId8" cstate="print"/>
            <a:stretch>
              <a:fillRect/>
            </a:stretch>
          </p:blipFill>
          <p:spPr>
            <a:xfrm>
              <a:off x="3701714" y="5976347"/>
              <a:ext cx="201371" cy="201396"/>
            </a:xfrm>
            <a:prstGeom prst="rect">
              <a:avLst/>
            </a:prstGeom>
          </p:spPr>
        </p:pic>
        <p:sp>
          <p:nvSpPr>
            <p:cNvPr id="31" name="object 31"/>
            <p:cNvSpPr/>
            <p:nvPr/>
          </p:nvSpPr>
          <p:spPr>
            <a:xfrm>
              <a:off x="3621162" y="5895803"/>
              <a:ext cx="362585" cy="362585"/>
            </a:xfrm>
            <a:custGeom>
              <a:avLst/>
              <a:gdLst/>
              <a:ahLst/>
              <a:cxnLst/>
              <a:rect l="l" t="t" r="r" b="b"/>
              <a:pathLst>
                <a:path w="362585" h="362585">
                  <a:moveTo>
                    <a:pt x="0" y="181241"/>
                  </a:moveTo>
                  <a:lnTo>
                    <a:pt x="6473" y="133058"/>
                  </a:lnTo>
                  <a:lnTo>
                    <a:pt x="24743" y="89763"/>
                  </a:lnTo>
                  <a:lnTo>
                    <a:pt x="53082" y="53082"/>
                  </a:lnTo>
                  <a:lnTo>
                    <a:pt x="89763" y="24743"/>
                  </a:lnTo>
                  <a:lnTo>
                    <a:pt x="133058" y="6473"/>
                  </a:lnTo>
                  <a:lnTo>
                    <a:pt x="181241" y="0"/>
                  </a:lnTo>
                  <a:lnTo>
                    <a:pt x="229420" y="6473"/>
                  </a:lnTo>
                  <a:lnTo>
                    <a:pt x="272714" y="24743"/>
                  </a:lnTo>
                  <a:lnTo>
                    <a:pt x="309395" y="53082"/>
                  </a:lnTo>
                  <a:lnTo>
                    <a:pt x="337736" y="89763"/>
                  </a:lnTo>
                  <a:lnTo>
                    <a:pt x="356008" y="133058"/>
                  </a:lnTo>
                  <a:lnTo>
                    <a:pt x="362483" y="181241"/>
                  </a:lnTo>
                  <a:lnTo>
                    <a:pt x="356008" y="229424"/>
                  </a:lnTo>
                  <a:lnTo>
                    <a:pt x="337736" y="272719"/>
                  </a:lnTo>
                  <a:lnTo>
                    <a:pt x="309395" y="309400"/>
                  </a:lnTo>
                  <a:lnTo>
                    <a:pt x="272714" y="337739"/>
                  </a:lnTo>
                  <a:lnTo>
                    <a:pt x="229420" y="356009"/>
                  </a:lnTo>
                  <a:lnTo>
                    <a:pt x="181241" y="362483"/>
                  </a:lnTo>
                  <a:lnTo>
                    <a:pt x="133058" y="356009"/>
                  </a:lnTo>
                  <a:lnTo>
                    <a:pt x="89763" y="337739"/>
                  </a:lnTo>
                  <a:lnTo>
                    <a:pt x="53082" y="309400"/>
                  </a:lnTo>
                  <a:lnTo>
                    <a:pt x="24743" y="272719"/>
                  </a:lnTo>
                  <a:lnTo>
                    <a:pt x="6473" y="229424"/>
                  </a:lnTo>
                  <a:lnTo>
                    <a:pt x="0" y="181241"/>
                  </a:lnTo>
                  <a:close/>
                </a:path>
              </a:pathLst>
            </a:custGeom>
            <a:ln w="12700">
              <a:solidFill>
                <a:srgbClr val="56BC77"/>
              </a:solidFill>
            </a:ln>
          </p:spPr>
          <p:txBody>
            <a:bodyPr wrap="square" lIns="0" tIns="0" rIns="0" bIns="0" rtlCol="0"/>
            <a:lstStyle/>
            <a:p>
              <a:endParaRPr sz="673"/>
            </a:p>
          </p:txBody>
        </p:sp>
        <p:sp>
          <p:nvSpPr>
            <p:cNvPr id="32" name="object 32"/>
            <p:cNvSpPr/>
            <p:nvPr/>
          </p:nvSpPr>
          <p:spPr>
            <a:xfrm>
              <a:off x="3671502" y="5946146"/>
              <a:ext cx="262255" cy="262255"/>
            </a:xfrm>
            <a:custGeom>
              <a:avLst/>
              <a:gdLst/>
              <a:ahLst/>
              <a:cxnLst/>
              <a:rect l="l" t="t" r="r" b="b"/>
              <a:pathLst>
                <a:path w="262254" h="262254">
                  <a:moveTo>
                    <a:pt x="0" y="130898"/>
                  </a:moveTo>
                  <a:lnTo>
                    <a:pt x="10285" y="79949"/>
                  </a:lnTo>
                  <a:lnTo>
                    <a:pt x="38336" y="38341"/>
                  </a:lnTo>
                  <a:lnTo>
                    <a:pt x="79943" y="10287"/>
                  </a:lnTo>
                  <a:lnTo>
                    <a:pt x="130898" y="0"/>
                  </a:lnTo>
                  <a:lnTo>
                    <a:pt x="181848" y="10287"/>
                  </a:lnTo>
                  <a:lnTo>
                    <a:pt x="223456" y="38341"/>
                  </a:lnTo>
                  <a:lnTo>
                    <a:pt x="251510" y="79949"/>
                  </a:lnTo>
                  <a:lnTo>
                    <a:pt x="261797" y="130898"/>
                  </a:lnTo>
                  <a:lnTo>
                    <a:pt x="251510" y="181848"/>
                  </a:lnTo>
                  <a:lnTo>
                    <a:pt x="223456" y="223456"/>
                  </a:lnTo>
                  <a:lnTo>
                    <a:pt x="181848" y="251510"/>
                  </a:lnTo>
                  <a:lnTo>
                    <a:pt x="130898" y="261797"/>
                  </a:lnTo>
                  <a:lnTo>
                    <a:pt x="79943" y="251510"/>
                  </a:lnTo>
                  <a:lnTo>
                    <a:pt x="38336" y="223456"/>
                  </a:lnTo>
                  <a:lnTo>
                    <a:pt x="10285" y="181848"/>
                  </a:lnTo>
                  <a:lnTo>
                    <a:pt x="0" y="130898"/>
                  </a:lnTo>
                  <a:close/>
                </a:path>
              </a:pathLst>
            </a:custGeom>
            <a:ln w="12700">
              <a:solidFill>
                <a:srgbClr val="56BC77"/>
              </a:solidFill>
            </a:ln>
          </p:spPr>
          <p:txBody>
            <a:bodyPr wrap="square" lIns="0" tIns="0" rIns="0" bIns="0" rtlCol="0"/>
            <a:lstStyle/>
            <a:p>
              <a:endParaRPr sz="673"/>
            </a:p>
          </p:txBody>
        </p:sp>
        <p:sp>
          <p:nvSpPr>
            <p:cNvPr id="33" name="object 33"/>
            <p:cNvSpPr/>
            <p:nvPr/>
          </p:nvSpPr>
          <p:spPr>
            <a:xfrm>
              <a:off x="3499097" y="5773744"/>
              <a:ext cx="607060" cy="607060"/>
            </a:xfrm>
            <a:custGeom>
              <a:avLst/>
              <a:gdLst/>
              <a:ahLst/>
              <a:cxnLst/>
              <a:rect l="l" t="t" r="r" b="b"/>
              <a:pathLst>
                <a:path w="607060" h="607060">
                  <a:moveTo>
                    <a:pt x="0" y="303301"/>
                  </a:moveTo>
                  <a:lnTo>
                    <a:pt x="3969" y="254106"/>
                  </a:lnTo>
                  <a:lnTo>
                    <a:pt x="15462" y="207437"/>
                  </a:lnTo>
                  <a:lnTo>
                    <a:pt x="33853" y="163920"/>
                  </a:lnTo>
                  <a:lnTo>
                    <a:pt x="58518" y="124179"/>
                  </a:lnTo>
                  <a:lnTo>
                    <a:pt x="88833" y="88838"/>
                  </a:lnTo>
                  <a:lnTo>
                    <a:pt x="124173" y="58522"/>
                  </a:lnTo>
                  <a:lnTo>
                    <a:pt x="163915" y="33855"/>
                  </a:lnTo>
                  <a:lnTo>
                    <a:pt x="207433" y="15463"/>
                  </a:lnTo>
                  <a:lnTo>
                    <a:pt x="254103" y="3969"/>
                  </a:lnTo>
                  <a:lnTo>
                    <a:pt x="303301" y="0"/>
                  </a:lnTo>
                  <a:lnTo>
                    <a:pt x="352499" y="3969"/>
                  </a:lnTo>
                  <a:lnTo>
                    <a:pt x="399171" y="15463"/>
                  </a:lnTo>
                  <a:lnTo>
                    <a:pt x="442690" y="33855"/>
                  </a:lnTo>
                  <a:lnTo>
                    <a:pt x="482433" y="58522"/>
                  </a:lnTo>
                  <a:lnTo>
                    <a:pt x="517775" y="88838"/>
                  </a:lnTo>
                  <a:lnTo>
                    <a:pt x="548092" y="124179"/>
                  </a:lnTo>
                  <a:lnTo>
                    <a:pt x="572759" y="163920"/>
                  </a:lnTo>
                  <a:lnTo>
                    <a:pt x="591152" y="207437"/>
                  </a:lnTo>
                  <a:lnTo>
                    <a:pt x="602645" y="254106"/>
                  </a:lnTo>
                  <a:lnTo>
                    <a:pt x="606615" y="303301"/>
                  </a:lnTo>
                  <a:lnTo>
                    <a:pt x="602645" y="352499"/>
                  </a:lnTo>
                  <a:lnTo>
                    <a:pt x="591152" y="399171"/>
                  </a:lnTo>
                  <a:lnTo>
                    <a:pt x="572759" y="442690"/>
                  </a:lnTo>
                  <a:lnTo>
                    <a:pt x="548092" y="482433"/>
                  </a:lnTo>
                  <a:lnTo>
                    <a:pt x="517775" y="517775"/>
                  </a:lnTo>
                  <a:lnTo>
                    <a:pt x="482433" y="548092"/>
                  </a:lnTo>
                  <a:lnTo>
                    <a:pt x="442690" y="572759"/>
                  </a:lnTo>
                  <a:lnTo>
                    <a:pt x="399171" y="591152"/>
                  </a:lnTo>
                  <a:lnTo>
                    <a:pt x="352499" y="602645"/>
                  </a:lnTo>
                  <a:lnTo>
                    <a:pt x="303301" y="606615"/>
                  </a:lnTo>
                  <a:lnTo>
                    <a:pt x="254103" y="602645"/>
                  </a:lnTo>
                  <a:lnTo>
                    <a:pt x="207433" y="591152"/>
                  </a:lnTo>
                  <a:lnTo>
                    <a:pt x="163915" y="572759"/>
                  </a:lnTo>
                  <a:lnTo>
                    <a:pt x="124173" y="548092"/>
                  </a:lnTo>
                  <a:lnTo>
                    <a:pt x="88833" y="517775"/>
                  </a:lnTo>
                  <a:lnTo>
                    <a:pt x="58518" y="482433"/>
                  </a:lnTo>
                  <a:lnTo>
                    <a:pt x="33853" y="442690"/>
                  </a:lnTo>
                  <a:lnTo>
                    <a:pt x="15462" y="399171"/>
                  </a:lnTo>
                  <a:lnTo>
                    <a:pt x="3969" y="352499"/>
                  </a:lnTo>
                  <a:lnTo>
                    <a:pt x="0" y="303301"/>
                  </a:lnTo>
                  <a:close/>
                </a:path>
              </a:pathLst>
            </a:custGeom>
            <a:ln w="12700">
              <a:solidFill>
                <a:srgbClr val="56BC77"/>
              </a:solidFill>
            </a:ln>
          </p:spPr>
          <p:txBody>
            <a:bodyPr wrap="square" lIns="0" tIns="0" rIns="0" bIns="0" rtlCol="0"/>
            <a:lstStyle/>
            <a:p>
              <a:endParaRPr sz="673"/>
            </a:p>
          </p:txBody>
        </p:sp>
        <p:pic>
          <p:nvPicPr>
            <p:cNvPr id="34" name="object 34"/>
            <p:cNvPicPr/>
            <p:nvPr/>
          </p:nvPicPr>
          <p:blipFill>
            <a:blip r:embed="rId9" cstate="print"/>
            <a:stretch>
              <a:fillRect/>
            </a:stretch>
          </p:blipFill>
          <p:spPr>
            <a:xfrm>
              <a:off x="4845396" y="5970023"/>
              <a:ext cx="203365" cy="203365"/>
            </a:xfrm>
            <a:prstGeom prst="rect">
              <a:avLst/>
            </a:prstGeom>
          </p:spPr>
        </p:pic>
        <p:sp>
          <p:nvSpPr>
            <p:cNvPr id="35" name="object 35"/>
            <p:cNvSpPr/>
            <p:nvPr/>
          </p:nvSpPr>
          <p:spPr>
            <a:xfrm>
              <a:off x="2996542" y="7682143"/>
              <a:ext cx="820419" cy="0"/>
            </a:xfrm>
            <a:custGeom>
              <a:avLst/>
              <a:gdLst/>
              <a:ahLst/>
              <a:cxnLst/>
              <a:rect l="l" t="t" r="r" b="b"/>
              <a:pathLst>
                <a:path w="820420">
                  <a:moveTo>
                    <a:pt x="0" y="0"/>
                  </a:moveTo>
                  <a:lnTo>
                    <a:pt x="820051" y="0"/>
                  </a:lnTo>
                </a:path>
              </a:pathLst>
            </a:custGeom>
            <a:ln w="12700">
              <a:solidFill>
                <a:srgbClr val="4FB3E5"/>
              </a:solidFill>
            </a:ln>
          </p:spPr>
          <p:txBody>
            <a:bodyPr wrap="square" lIns="0" tIns="0" rIns="0" bIns="0" rtlCol="0"/>
            <a:lstStyle/>
            <a:p>
              <a:endParaRPr sz="673"/>
            </a:p>
          </p:txBody>
        </p:sp>
        <p:pic>
          <p:nvPicPr>
            <p:cNvPr id="36" name="object 36"/>
            <p:cNvPicPr/>
            <p:nvPr/>
          </p:nvPicPr>
          <p:blipFill>
            <a:blip r:embed="rId10" cstate="print"/>
            <a:stretch>
              <a:fillRect/>
            </a:stretch>
          </p:blipFill>
          <p:spPr>
            <a:xfrm>
              <a:off x="3704969" y="7577278"/>
              <a:ext cx="201371" cy="201383"/>
            </a:xfrm>
            <a:prstGeom prst="rect">
              <a:avLst/>
            </a:prstGeom>
          </p:spPr>
        </p:pic>
        <p:sp>
          <p:nvSpPr>
            <p:cNvPr id="37" name="object 37"/>
            <p:cNvSpPr/>
            <p:nvPr/>
          </p:nvSpPr>
          <p:spPr>
            <a:xfrm>
              <a:off x="3624411" y="7496735"/>
              <a:ext cx="362585" cy="362585"/>
            </a:xfrm>
            <a:custGeom>
              <a:avLst/>
              <a:gdLst/>
              <a:ahLst/>
              <a:cxnLst/>
              <a:rect l="l" t="t" r="r" b="b"/>
              <a:pathLst>
                <a:path w="362585" h="362584">
                  <a:moveTo>
                    <a:pt x="362483" y="181241"/>
                  </a:moveTo>
                  <a:lnTo>
                    <a:pt x="356009" y="229424"/>
                  </a:lnTo>
                  <a:lnTo>
                    <a:pt x="337739" y="272719"/>
                  </a:lnTo>
                  <a:lnTo>
                    <a:pt x="309400" y="309400"/>
                  </a:lnTo>
                  <a:lnTo>
                    <a:pt x="272719" y="337739"/>
                  </a:lnTo>
                  <a:lnTo>
                    <a:pt x="229424" y="356009"/>
                  </a:lnTo>
                  <a:lnTo>
                    <a:pt x="181241" y="362483"/>
                  </a:lnTo>
                  <a:lnTo>
                    <a:pt x="133063" y="356009"/>
                  </a:lnTo>
                  <a:lnTo>
                    <a:pt x="89769" y="337739"/>
                  </a:lnTo>
                  <a:lnTo>
                    <a:pt x="53087" y="309400"/>
                  </a:lnTo>
                  <a:lnTo>
                    <a:pt x="24746" y="272719"/>
                  </a:lnTo>
                  <a:lnTo>
                    <a:pt x="6474" y="229424"/>
                  </a:lnTo>
                  <a:lnTo>
                    <a:pt x="0" y="181241"/>
                  </a:lnTo>
                  <a:lnTo>
                    <a:pt x="6474" y="133058"/>
                  </a:lnTo>
                  <a:lnTo>
                    <a:pt x="24746" y="89763"/>
                  </a:lnTo>
                  <a:lnTo>
                    <a:pt x="53087" y="53082"/>
                  </a:lnTo>
                  <a:lnTo>
                    <a:pt x="89769" y="24743"/>
                  </a:lnTo>
                  <a:lnTo>
                    <a:pt x="133063" y="6473"/>
                  </a:lnTo>
                  <a:lnTo>
                    <a:pt x="181241" y="0"/>
                  </a:lnTo>
                  <a:lnTo>
                    <a:pt x="229424" y="6473"/>
                  </a:lnTo>
                  <a:lnTo>
                    <a:pt x="272719" y="24743"/>
                  </a:lnTo>
                  <a:lnTo>
                    <a:pt x="309400" y="53082"/>
                  </a:lnTo>
                  <a:lnTo>
                    <a:pt x="337739" y="89763"/>
                  </a:lnTo>
                  <a:lnTo>
                    <a:pt x="356009" y="133058"/>
                  </a:lnTo>
                  <a:lnTo>
                    <a:pt x="362483" y="181241"/>
                  </a:lnTo>
                  <a:close/>
                </a:path>
              </a:pathLst>
            </a:custGeom>
            <a:ln w="12700">
              <a:solidFill>
                <a:srgbClr val="4FB3E5"/>
              </a:solidFill>
            </a:ln>
          </p:spPr>
          <p:txBody>
            <a:bodyPr wrap="square" lIns="0" tIns="0" rIns="0" bIns="0" rtlCol="0"/>
            <a:lstStyle/>
            <a:p>
              <a:endParaRPr sz="673"/>
            </a:p>
          </p:txBody>
        </p:sp>
        <p:sp>
          <p:nvSpPr>
            <p:cNvPr id="38" name="object 38"/>
            <p:cNvSpPr/>
            <p:nvPr/>
          </p:nvSpPr>
          <p:spPr>
            <a:xfrm>
              <a:off x="3674767" y="7547078"/>
              <a:ext cx="262255" cy="262255"/>
            </a:xfrm>
            <a:custGeom>
              <a:avLst/>
              <a:gdLst/>
              <a:ahLst/>
              <a:cxnLst/>
              <a:rect l="l" t="t" r="r" b="b"/>
              <a:pathLst>
                <a:path w="262254" h="262254">
                  <a:moveTo>
                    <a:pt x="261785" y="130898"/>
                  </a:moveTo>
                  <a:lnTo>
                    <a:pt x="251499" y="181848"/>
                  </a:lnTo>
                  <a:lnTo>
                    <a:pt x="223448" y="223456"/>
                  </a:lnTo>
                  <a:lnTo>
                    <a:pt x="181841" y="251510"/>
                  </a:lnTo>
                  <a:lnTo>
                    <a:pt x="130886" y="261797"/>
                  </a:lnTo>
                  <a:lnTo>
                    <a:pt x="79938" y="251510"/>
                  </a:lnTo>
                  <a:lnTo>
                    <a:pt x="38334" y="223456"/>
                  </a:lnTo>
                  <a:lnTo>
                    <a:pt x="10285" y="181848"/>
                  </a:lnTo>
                  <a:lnTo>
                    <a:pt x="0" y="130898"/>
                  </a:lnTo>
                  <a:lnTo>
                    <a:pt x="10285" y="79949"/>
                  </a:lnTo>
                  <a:lnTo>
                    <a:pt x="38334" y="38341"/>
                  </a:lnTo>
                  <a:lnTo>
                    <a:pt x="79938" y="10287"/>
                  </a:lnTo>
                  <a:lnTo>
                    <a:pt x="130886" y="0"/>
                  </a:lnTo>
                  <a:lnTo>
                    <a:pt x="181841" y="10287"/>
                  </a:lnTo>
                  <a:lnTo>
                    <a:pt x="223448" y="38341"/>
                  </a:lnTo>
                  <a:lnTo>
                    <a:pt x="251499" y="79949"/>
                  </a:lnTo>
                  <a:lnTo>
                    <a:pt x="261785" y="130898"/>
                  </a:lnTo>
                  <a:close/>
                </a:path>
              </a:pathLst>
            </a:custGeom>
            <a:ln w="12700">
              <a:solidFill>
                <a:srgbClr val="4FB3E5"/>
              </a:solidFill>
            </a:ln>
          </p:spPr>
          <p:txBody>
            <a:bodyPr wrap="square" lIns="0" tIns="0" rIns="0" bIns="0" rtlCol="0"/>
            <a:lstStyle/>
            <a:p>
              <a:endParaRPr sz="673"/>
            </a:p>
          </p:txBody>
        </p:sp>
        <p:sp>
          <p:nvSpPr>
            <p:cNvPr id="39" name="object 39"/>
            <p:cNvSpPr/>
            <p:nvPr/>
          </p:nvSpPr>
          <p:spPr>
            <a:xfrm>
              <a:off x="3502342" y="7374662"/>
              <a:ext cx="607060" cy="607060"/>
            </a:xfrm>
            <a:custGeom>
              <a:avLst/>
              <a:gdLst/>
              <a:ahLst/>
              <a:cxnLst/>
              <a:rect l="l" t="t" r="r" b="b"/>
              <a:pathLst>
                <a:path w="607060" h="607059">
                  <a:moveTo>
                    <a:pt x="606615" y="303314"/>
                  </a:moveTo>
                  <a:lnTo>
                    <a:pt x="602645" y="352509"/>
                  </a:lnTo>
                  <a:lnTo>
                    <a:pt x="591153" y="399177"/>
                  </a:lnTo>
                  <a:lnTo>
                    <a:pt x="572762" y="442694"/>
                  </a:lnTo>
                  <a:lnTo>
                    <a:pt x="548097" y="482436"/>
                  </a:lnTo>
                  <a:lnTo>
                    <a:pt x="517782" y="517777"/>
                  </a:lnTo>
                  <a:lnTo>
                    <a:pt x="482441" y="548093"/>
                  </a:lnTo>
                  <a:lnTo>
                    <a:pt x="442700" y="572759"/>
                  </a:lnTo>
                  <a:lnTo>
                    <a:pt x="399182" y="591152"/>
                  </a:lnTo>
                  <a:lnTo>
                    <a:pt x="352512" y="602645"/>
                  </a:lnTo>
                  <a:lnTo>
                    <a:pt x="303314" y="606615"/>
                  </a:lnTo>
                  <a:lnTo>
                    <a:pt x="254115" y="602645"/>
                  </a:lnTo>
                  <a:lnTo>
                    <a:pt x="207444" y="591152"/>
                  </a:lnTo>
                  <a:lnTo>
                    <a:pt x="163925" y="572759"/>
                  </a:lnTo>
                  <a:lnTo>
                    <a:pt x="124181" y="548093"/>
                  </a:lnTo>
                  <a:lnTo>
                    <a:pt x="88839" y="517777"/>
                  </a:lnTo>
                  <a:lnTo>
                    <a:pt x="58522" y="482436"/>
                  </a:lnTo>
                  <a:lnTo>
                    <a:pt x="33855" y="442694"/>
                  </a:lnTo>
                  <a:lnTo>
                    <a:pt x="15463" y="399177"/>
                  </a:lnTo>
                  <a:lnTo>
                    <a:pt x="3969" y="352509"/>
                  </a:lnTo>
                  <a:lnTo>
                    <a:pt x="0" y="303314"/>
                  </a:lnTo>
                  <a:lnTo>
                    <a:pt x="3969" y="254115"/>
                  </a:lnTo>
                  <a:lnTo>
                    <a:pt x="15463" y="207444"/>
                  </a:lnTo>
                  <a:lnTo>
                    <a:pt x="33855" y="163925"/>
                  </a:lnTo>
                  <a:lnTo>
                    <a:pt x="58522" y="124181"/>
                  </a:lnTo>
                  <a:lnTo>
                    <a:pt x="88839" y="88839"/>
                  </a:lnTo>
                  <a:lnTo>
                    <a:pt x="124181" y="58522"/>
                  </a:lnTo>
                  <a:lnTo>
                    <a:pt x="163925" y="33855"/>
                  </a:lnTo>
                  <a:lnTo>
                    <a:pt x="207444" y="15463"/>
                  </a:lnTo>
                  <a:lnTo>
                    <a:pt x="254115" y="3969"/>
                  </a:lnTo>
                  <a:lnTo>
                    <a:pt x="303314" y="0"/>
                  </a:lnTo>
                  <a:lnTo>
                    <a:pt x="352512" y="3969"/>
                  </a:lnTo>
                  <a:lnTo>
                    <a:pt x="399182" y="15463"/>
                  </a:lnTo>
                  <a:lnTo>
                    <a:pt x="442700" y="33855"/>
                  </a:lnTo>
                  <a:lnTo>
                    <a:pt x="482441" y="58522"/>
                  </a:lnTo>
                  <a:lnTo>
                    <a:pt x="517782" y="88839"/>
                  </a:lnTo>
                  <a:lnTo>
                    <a:pt x="548097" y="124181"/>
                  </a:lnTo>
                  <a:lnTo>
                    <a:pt x="572762" y="163925"/>
                  </a:lnTo>
                  <a:lnTo>
                    <a:pt x="591153" y="207444"/>
                  </a:lnTo>
                  <a:lnTo>
                    <a:pt x="602645" y="254115"/>
                  </a:lnTo>
                  <a:lnTo>
                    <a:pt x="606615" y="303314"/>
                  </a:lnTo>
                  <a:close/>
                </a:path>
              </a:pathLst>
            </a:custGeom>
            <a:ln w="12700">
              <a:solidFill>
                <a:srgbClr val="4FB3E5"/>
              </a:solidFill>
            </a:ln>
          </p:spPr>
          <p:txBody>
            <a:bodyPr wrap="square" lIns="0" tIns="0" rIns="0" bIns="0" rtlCol="0"/>
            <a:lstStyle/>
            <a:p>
              <a:endParaRPr sz="673"/>
            </a:p>
          </p:txBody>
        </p:sp>
        <p:pic>
          <p:nvPicPr>
            <p:cNvPr id="40" name="object 40"/>
            <p:cNvPicPr/>
            <p:nvPr/>
          </p:nvPicPr>
          <p:blipFill>
            <a:blip r:embed="rId11" cstate="print"/>
            <a:stretch>
              <a:fillRect/>
            </a:stretch>
          </p:blipFill>
          <p:spPr>
            <a:xfrm>
              <a:off x="2890597" y="7587537"/>
              <a:ext cx="203365" cy="203365"/>
            </a:xfrm>
            <a:prstGeom prst="rect">
              <a:avLst/>
            </a:prstGeom>
          </p:spPr>
        </p:pic>
      </p:grpSp>
      <p:sp>
        <p:nvSpPr>
          <p:cNvPr id="41" name="object 41"/>
          <p:cNvSpPr txBox="1"/>
          <p:nvPr/>
        </p:nvSpPr>
        <p:spPr>
          <a:xfrm>
            <a:off x="3457835" y="1097561"/>
            <a:ext cx="228464" cy="302275"/>
          </a:xfrm>
          <a:prstGeom prst="rect">
            <a:avLst/>
          </a:prstGeom>
        </p:spPr>
        <p:txBody>
          <a:bodyPr vert="horz" wrap="square" lIns="0" tIns="6109" rIns="0" bIns="0" rtlCol="0">
            <a:spAutoFit/>
          </a:bodyPr>
          <a:lstStyle/>
          <a:p>
            <a:pPr marL="6109">
              <a:spcBef>
                <a:spcPts val="48"/>
              </a:spcBef>
            </a:pPr>
            <a:r>
              <a:rPr sz="1924" dirty="0">
                <a:solidFill>
                  <a:schemeClr val="accent1">
                    <a:lumMod val="40000"/>
                    <a:lumOff val="60000"/>
                  </a:schemeClr>
                </a:solidFill>
                <a:latin typeface="Bahnschrift"/>
                <a:cs typeface="Bahnschrift"/>
              </a:rPr>
              <a:t>01</a:t>
            </a:r>
          </a:p>
        </p:txBody>
      </p:sp>
      <p:sp>
        <p:nvSpPr>
          <p:cNvPr id="42" name="object 42"/>
          <p:cNvSpPr txBox="1"/>
          <p:nvPr/>
        </p:nvSpPr>
        <p:spPr>
          <a:xfrm>
            <a:off x="2867026" y="1367766"/>
            <a:ext cx="1446950" cy="437056"/>
          </a:xfrm>
          <a:prstGeom prst="rect">
            <a:avLst/>
          </a:prstGeom>
        </p:spPr>
        <p:txBody>
          <a:bodyPr vert="horz" wrap="square" lIns="0" tIns="6109" rIns="0" bIns="0" rtlCol="0">
            <a:spAutoFit/>
          </a:bodyPr>
          <a:lstStyle/>
          <a:p>
            <a:pPr marL="5803" marR="2443" algn="ctr">
              <a:spcBef>
                <a:spcPts val="48"/>
              </a:spcBef>
            </a:pPr>
            <a:r>
              <a:rPr lang="fr-FR" spc="-2" dirty="0" smtClean="0">
                <a:solidFill>
                  <a:schemeClr val="accent1">
                    <a:lumMod val="40000"/>
                    <a:lumOff val="60000"/>
                  </a:schemeClr>
                </a:solidFill>
                <a:latin typeface="Bahnschrift"/>
                <a:cs typeface="Bahnschrift"/>
              </a:rPr>
              <a:t>Collecte de données</a:t>
            </a:r>
            <a:endParaRPr dirty="0">
              <a:solidFill>
                <a:schemeClr val="accent1">
                  <a:lumMod val="40000"/>
                  <a:lumOff val="60000"/>
                </a:schemeClr>
              </a:solidFill>
              <a:latin typeface="Bahnschrift"/>
              <a:cs typeface="Bahnschrift"/>
            </a:endParaRPr>
          </a:p>
        </p:txBody>
      </p:sp>
      <p:sp>
        <p:nvSpPr>
          <p:cNvPr id="43" name="object 43"/>
          <p:cNvSpPr txBox="1"/>
          <p:nvPr/>
        </p:nvSpPr>
        <p:spPr>
          <a:xfrm>
            <a:off x="4913227" y="1624345"/>
            <a:ext cx="2925848" cy="1698940"/>
          </a:xfrm>
          <a:prstGeom prst="rect">
            <a:avLst/>
          </a:prstGeom>
        </p:spPr>
        <p:txBody>
          <a:bodyPr vert="horz" wrap="square" lIns="0" tIns="6109" rIns="0" bIns="0" rtlCol="0">
            <a:spAutoFit/>
          </a:bodyPr>
          <a:lstStyle/>
          <a:p>
            <a:pPr algn="ctr">
              <a:lnSpc>
                <a:spcPts val="2237"/>
              </a:lnSpc>
              <a:spcBef>
                <a:spcPts val="48"/>
              </a:spcBef>
            </a:pPr>
            <a:r>
              <a:rPr sz="1924" dirty="0" smtClean="0">
                <a:solidFill>
                  <a:schemeClr val="accent1">
                    <a:lumMod val="40000"/>
                    <a:lumOff val="60000"/>
                  </a:schemeClr>
                </a:solidFill>
                <a:latin typeface="Bahnschrift"/>
                <a:cs typeface="Bahnschrift"/>
              </a:rPr>
              <a:t>02</a:t>
            </a:r>
            <a:endParaRPr lang="fr-FR" sz="1924" dirty="0" smtClean="0">
              <a:solidFill>
                <a:schemeClr val="accent1">
                  <a:lumMod val="40000"/>
                  <a:lumOff val="60000"/>
                </a:schemeClr>
              </a:solidFill>
              <a:latin typeface="Bahnschrift"/>
              <a:cs typeface="Bahnschrift"/>
            </a:endParaRPr>
          </a:p>
          <a:p>
            <a:pPr algn="ctr">
              <a:lnSpc>
                <a:spcPts val="2237"/>
              </a:lnSpc>
              <a:spcBef>
                <a:spcPts val="48"/>
              </a:spcBef>
            </a:pPr>
            <a:r>
              <a:rPr lang="fr-FR" dirty="0">
                <a:solidFill>
                  <a:schemeClr val="accent1">
                    <a:lumMod val="40000"/>
                    <a:lumOff val="60000"/>
                  </a:schemeClr>
                </a:solidFill>
              </a:rPr>
              <a:t>Extraction, transformation et </a:t>
            </a:r>
            <a:r>
              <a:rPr lang="fr-FR" dirty="0" smtClean="0">
                <a:solidFill>
                  <a:schemeClr val="accent1">
                    <a:lumMod val="40000"/>
                    <a:lumOff val="60000"/>
                  </a:schemeClr>
                </a:solidFill>
              </a:rPr>
              <a:t>chargement </a:t>
            </a:r>
            <a:r>
              <a:rPr lang="fr-FR" dirty="0">
                <a:solidFill>
                  <a:schemeClr val="accent1">
                    <a:lumMod val="40000"/>
                    <a:lumOff val="60000"/>
                  </a:schemeClr>
                </a:solidFill>
              </a:rPr>
              <a:t>des données (ETL)</a:t>
            </a:r>
            <a:r>
              <a:rPr lang="fr-FR" sz="1800" dirty="0">
                <a:solidFill>
                  <a:schemeClr val="accent1">
                    <a:lumMod val="40000"/>
                    <a:lumOff val="60000"/>
                  </a:schemeClr>
                </a:solidFill>
              </a:rPr>
              <a:t/>
            </a:r>
            <a:br>
              <a:rPr lang="fr-FR" sz="1800" dirty="0">
                <a:solidFill>
                  <a:schemeClr val="accent1">
                    <a:lumMod val="40000"/>
                    <a:lumOff val="60000"/>
                  </a:schemeClr>
                </a:solidFill>
              </a:rPr>
            </a:br>
            <a:endParaRPr lang="fr-FR" sz="1924" dirty="0">
              <a:solidFill>
                <a:schemeClr val="accent1">
                  <a:lumMod val="40000"/>
                  <a:lumOff val="60000"/>
                </a:schemeClr>
              </a:solidFill>
              <a:latin typeface="Bahnschrift"/>
              <a:cs typeface="Bahnschrift"/>
            </a:endParaRPr>
          </a:p>
          <a:p>
            <a:pPr algn="ctr">
              <a:lnSpc>
                <a:spcPts val="2237"/>
              </a:lnSpc>
              <a:spcBef>
                <a:spcPts val="48"/>
              </a:spcBef>
            </a:pPr>
            <a:endParaRPr lang="fr-FR" sz="1924" dirty="0" smtClean="0">
              <a:solidFill>
                <a:srgbClr val="A3D5B4"/>
              </a:solidFill>
              <a:latin typeface="Bahnschrift"/>
              <a:cs typeface="Bahnschrift"/>
            </a:endParaRPr>
          </a:p>
          <a:p>
            <a:pPr algn="ctr">
              <a:lnSpc>
                <a:spcPts val="2237"/>
              </a:lnSpc>
              <a:spcBef>
                <a:spcPts val="48"/>
              </a:spcBef>
            </a:pPr>
            <a:endParaRPr sz="1924" dirty="0" smtClean="0">
              <a:solidFill>
                <a:srgbClr val="A3D5B4"/>
              </a:solidFill>
              <a:latin typeface="Bahnschrift"/>
              <a:cs typeface="Bahnschrift"/>
            </a:endParaRPr>
          </a:p>
        </p:txBody>
      </p:sp>
      <p:sp>
        <p:nvSpPr>
          <p:cNvPr id="44" name="object 44"/>
          <p:cNvSpPr txBox="1"/>
          <p:nvPr/>
        </p:nvSpPr>
        <p:spPr>
          <a:xfrm>
            <a:off x="3345529" y="2312900"/>
            <a:ext cx="409747" cy="302275"/>
          </a:xfrm>
          <a:prstGeom prst="rect">
            <a:avLst/>
          </a:prstGeom>
        </p:spPr>
        <p:txBody>
          <a:bodyPr vert="horz" wrap="square" lIns="0" tIns="6109" rIns="0" bIns="0" rtlCol="0">
            <a:spAutoFit/>
          </a:bodyPr>
          <a:lstStyle/>
          <a:p>
            <a:pPr marL="6109">
              <a:spcBef>
                <a:spcPts val="48"/>
              </a:spcBef>
            </a:pPr>
            <a:r>
              <a:rPr lang="fr-FR" sz="1924" spc="-10" dirty="0" smtClean="0">
                <a:solidFill>
                  <a:srgbClr val="56BC77"/>
                </a:solidFill>
                <a:latin typeface="Bahnschrift"/>
                <a:cs typeface="Bahnschrift"/>
              </a:rPr>
              <a:t> </a:t>
            </a:r>
            <a:r>
              <a:rPr sz="1924" spc="-10" dirty="0" smtClean="0">
                <a:solidFill>
                  <a:schemeClr val="accent1">
                    <a:lumMod val="40000"/>
                    <a:lumOff val="60000"/>
                  </a:schemeClr>
                </a:solidFill>
                <a:latin typeface="Bahnschrift"/>
                <a:cs typeface="Bahnschrift"/>
              </a:rPr>
              <a:t>03</a:t>
            </a:r>
            <a:endParaRPr sz="1924" dirty="0">
              <a:solidFill>
                <a:schemeClr val="accent1">
                  <a:lumMod val="40000"/>
                  <a:lumOff val="60000"/>
                </a:schemeClr>
              </a:solidFill>
              <a:latin typeface="Bahnschrift"/>
              <a:cs typeface="Bahnschrift"/>
            </a:endParaRPr>
          </a:p>
        </p:txBody>
      </p:sp>
      <p:sp>
        <p:nvSpPr>
          <p:cNvPr id="45" name="object 45"/>
          <p:cNvSpPr txBox="1"/>
          <p:nvPr/>
        </p:nvSpPr>
        <p:spPr>
          <a:xfrm>
            <a:off x="2867025" y="2583715"/>
            <a:ext cx="1410084" cy="652499"/>
          </a:xfrm>
          <a:prstGeom prst="rect">
            <a:avLst/>
          </a:prstGeom>
        </p:spPr>
        <p:txBody>
          <a:bodyPr vert="horz" wrap="square" lIns="0" tIns="6109" rIns="0" bIns="0" rtlCol="0">
            <a:spAutoFit/>
          </a:bodyPr>
          <a:lstStyle/>
          <a:p>
            <a:pPr lvl="0" algn="ctr"/>
            <a:r>
              <a:rPr lang="fr-FR" dirty="0">
                <a:solidFill>
                  <a:schemeClr val="accent1">
                    <a:lumMod val="40000"/>
                    <a:lumOff val="60000"/>
                  </a:schemeClr>
                </a:solidFill>
              </a:rPr>
              <a:t>Création d'un Data Frame de dates</a:t>
            </a:r>
            <a:endParaRPr lang="fr-FR" dirty="0">
              <a:solidFill>
                <a:schemeClr val="accent1">
                  <a:lumMod val="40000"/>
                  <a:lumOff val="60000"/>
                </a:schemeClr>
              </a:solidFill>
            </a:endParaRPr>
          </a:p>
        </p:txBody>
      </p:sp>
      <p:sp>
        <p:nvSpPr>
          <p:cNvPr id="46" name="object 46"/>
          <p:cNvSpPr txBox="1"/>
          <p:nvPr/>
        </p:nvSpPr>
        <p:spPr>
          <a:xfrm>
            <a:off x="4926571" y="2877009"/>
            <a:ext cx="2912504" cy="719184"/>
          </a:xfrm>
          <a:prstGeom prst="rect">
            <a:avLst/>
          </a:prstGeom>
        </p:spPr>
        <p:txBody>
          <a:bodyPr vert="horz" wrap="square" lIns="0" tIns="6109" rIns="0" bIns="0" rtlCol="0">
            <a:spAutoFit/>
          </a:bodyPr>
          <a:lstStyle/>
          <a:p>
            <a:pPr algn="ctr">
              <a:lnSpc>
                <a:spcPts val="2237"/>
              </a:lnSpc>
              <a:spcBef>
                <a:spcPts val="48"/>
              </a:spcBef>
            </a:pPr>
            <a:r>
              <a:rPr sz="1924" dirty="0">
                <a:solidFill>
                  <a:schemeClr val="accent1">
                    <a:lumMod val="40000"/>
                    <a:lumOff val="60000"/>
                  </a:schemeClr>
                </a:solidFill>
                <a:latin typeface="Bahnschrift"/>
                <a:cs typeface="Bahnschrift"/>
              </a:rPr>
              <a:t>04</a:t>
            </a:r>
          </a:p>
          <a:p>
            <a:pPr algn="ctr"/>
            <a:r>
              <a:rPr lang="fr-FR" dirty="0" smtClean="0">
                <a:solidFill>
                  <a:schemeClr val="accent1">
                    <a:lumMod val="40000"/>
                    <a:lumOff val="60000"/>
                  </a:schemeClr>
                </a:solidFill>
              </a:rPr>
              <a:t>      Création </a:t>
            </a:r>
            <a:r>
              <a:rPr lang="fr-FR" dirty="0">
                <a:solidFill>
                  <a:schemeClr val="accent1">
                    <a:lumMod val="40000"/>
                    <a:lumOff val="60000"/>
                  </a:schemeClr>
                </a:solidFill>
              </a:rPr>
              <a:t>d'un Data frame </a:t>
            </a:r>
            <a:r>
              <a:rPr lang="fr-FR" dirty="0" smtClean="0">
                <a:solidFill>
                  <a:schemeClr val="accent1">
                    <a:lumMod val="40000"/>
                    <a:lumOff val="60000"/>
                  </a:schemeClr>
                </a:solidFill>
              </a:rPr>
              <a:t>des                     mesures </a:t>
            </a:r>
            <a:r>
              <a:rPr lang="fr-FR" dirty="0">
                <a:solidFill>
                  <a:schemeClr val="accent1">
                    <a:lumMod val="40000"/>
                    <a:lumOff val="60000"/>
                  </a:schemeClr>
                </a:solidFill>
              </a:rPr>
              <a:t>et indicateurs</a:t>
            </a:r>
            <a:endParaRPr lang="fr-FR" dirty="0">
              <a:solidFill>
                <a:schemeClr val="accent1">
                  <a:lumMod val="40000"/>
                  <a:lumOff val="60000"/>
                </a:schemeClr>
              </a:solidFill>
            </a:endParaRPr>
          </a:p>
        </p:txBody>
      </p:sp>
      <p:grpSp>
        <p:nvGrpSpPr>
          <p:cNvPr id="48" name="object 48"/>
          <p:cNvGrpSpPr/>
          <p:nvPr/>
        </p:nvGrpSpPr>
        <p:grpSpPr>
          <a:xfrm>
            <a:off x="2790826" y="3538817"/>
            <a:ext cx="1471553" cy="1015005"/>
            <a:chOff x="4441634" y="8321061"/>
            <a:chExt cx="2600958" cy="1739901"/>
          </a:xfrm>
        </p:grpSpPr>
        <p:sp>
          <p:nvSpPr>
            <p:cNvPr id="49" name="object 49"/>
            <p:cNvSpPr/>
            <p:nvPr/>
          </p:nvSpPr>
          <p:spPr>
            <a:xfrm>
              <a:off x="4441634" y="8321061"/>
              <a:ext cx="2600958" cy="1739901"/>
            </a:xfrm>
            <a:custGeom>
              <a:avLst/>
              <a:gdLst/>
              <a:ahLst/>
              <a:cxnLst/>
              <a:rect l="l" t="t" r="r" b="b"/>
              <a:pathLst>
                <a:path w="2600959" h="1739900">
                  <a:moveTo>
                    <a:pt x="2600591" y="1739900"/>
                  </a:moveTo>
                  <a:lnTo>
                    <a:pt x="0" y="1739900"/>
                  </a:lnTo>
                  <a:lnTo>
                    <a:pt x="0" y="0"/>
                  </a:lnTo>
                  <a:lnTo>
                    <a:pt x="2600591" y="0"/>
                  </a:lnTo>
                  <a:lnTo>
                    <a:pt x="2600591" y="1739900"/>
                  </a:lnTo>
                  <a:close/>
                </a:path>
              </a:pathLst>
            </a:custGeom>
            <a:ln w="11544">
              <a:solidFill>
                <a:srgbClr val="4FB3E5"/>
              </a:solidFill>
            </a:ln>
          </p:spPr>
          <p:txBody>
            <a:bodyPr wrap="square" lIns="0" tIns="0" rIns="0" bIns="0" rtlCol="0"/>
            <a:lstStyle/>
            <a:p>
              <a:endParaRPr sz="673"/>
            </a:p>
          </p:txBody>
        </p:sp>
        <p:pic>
          <p:nvPicPr>
            <p:cNvPr id="55" name="object 55"/>
            <p:cNvPicPr/>
            <p:nvPr/>
          </p:nvPicPr>
          <p:blipFill>
            <a:blip r:embed="rId12" cstate="print"/>
            <a:stretch>
              <a:fillRect/>
            </a:stretch>
          </p:blipFill>
          <p:spPr>
            <a:xfrm>
              <a:off x="4513486" y="8485454"/>
              <a:ext cx="203365" cy="203365"/>
            </a:xfrm>
            <a:prstGeom prst="rect">
              <a:avLst/>
            </a:prstGeom>
          </p:spPr>
        </p:pic>
      </p:grpSp>
      <p:sp>
        <p:nvSpPr>
          <p:cNvPr id="56" name="object 56"/>
          <p:cNvSpPr txBox="1"/>
          <p:nvPr/>
        </p:nvSpPr>
        <p:spPr>
          <a:xfrm>
            <a:off x="3364273" y="3611180"/>
            <a:ext cx="372258" cy="302275"/>
          </a:xfrm>
          <a:prstGeom prst="rect">
            <a:avLst/>
          </a:prstGeom>
        </p:spPr>
        <p:txBody>
          <a:bodyPr vert="horz" wrap="square" lIns="0" tIns="6109" rIns="0" bIns="0" rtlCol="0">
            <a:spAutoFit/>
          </a:bodyPr>
          <a:lstStyle/>
          <a:p>
            <a:pPr marL="6109">
              <a:spcBef>
                <a:spcPts val="48"/>
              </a:spcBef>
            </a:pPr>
            <a:r>
              <a:rPr lang="fr-FR" sz="1924" dirty="0" smtClean="0">
                <a:solidFill>
                  <a:schemeClr val="accent1">
                    <a:lumMod val="40000"/>
                    <a:lumOff val="60000"/>
                  </a:schemeClr>
                </a:solidFill>
                <a:latin typeface="Bahnschrift"/>
                <a:cs typeface="Bahnschrift"/>
              </a:rPr>
              <a:t>05</a:t>
            </a:r>
            <a:endParaRPr sz="1924" dirty="0">
              <a:solidFill>
                <a:schemeClr val="accent1">
                  <a:lumMod val="40000"/>
                  <a:lumOff val="60000"/>
                </a:schemeClr>
              </a:solidFill>
              <a:latin typeface="Bahnschrift"/>
              <a:cs typeface="Bahnschrift"/>
            </a:endParaRPr>
          </a:p>
        </p:txBody>
      </p:sp>
      <p:sp>
        <p:nvSpPr>
          <p:cNvPr id="57" name="object 57"/>
          <p:cNvSpPr txBox="1"/>
          <p:nvPr/>
        </p:nvSpPr>
        <p:spPr>
          <a:xfrm>
            <a:off x="2867025" y="3886423"/>
            <a:ext cx="1351373" cy="652499"/>
          </a:xfrm>
          <a:prstGeom prst="rect">
            <a:avLst/>
          </a:prstGeom>
        </p:spPr>
        <p:txBody>
          <a:bodyPr vert="horz" wrap="square" lIns="0" tIns="6109" rIns="0" bIns="0" rtlCol="0">
            <a:spAutoFit/>
          </a:bodyPr>
          <a:lstStyle/>
          <a:p>
            <a:r>
              <a:rPr lang="fr-FR" dirty="0">
                <a:solidFill>
                  <a:schemeClr val="accent1">
                    <a:lumMod val="40000"/>
                    <a:lumOff val="60000"/>
                  </a:schemeClr>
                </a:solidFill>
              </a:rPr>
              <a:t>Développement de visuels et de rapports</a:t>
            </a:r>
            <a:endParaRPr lang="fr-FR" dirty="0">
              <a:solidFill>
                <a:schemeClr val="accent1">
                  <a:lumMod val="40000"/>
                  <a:lumOff val="60000"/>
                </a:schemeClr>
              </a:solidFill>
            </a:endParaRPr>
          </a:p>
        </p:txBody>
      </p:sp>
      <p:sp>
        <p:nvSpPr>
          <p:cNvPr id="58" name="object 58"/>
          <p:cNvSpPr/>
          <p:nvPr/>
        </p:nvSpPr>
        <p:spPr>
          <a:xfrm>
            <a:off x="1946" y="167054"/>
            <a:ext cx="8886825" cy="5009109"/>
          </a:xfrm>
          <a:custGeom>
            <a:avLst/>
            <a:gdLst/>
            <a:ahLst/>
            <a:cxnLst/>
            <a:rect l="l" t="t" r="r" b="b"/>
            <a:pathLst>
              <a:path w="7340600" h="10414000">
                <a:moveTo>
                  <a:pt x="7340282" y="10413733"/>
                </a:moveTo>
                <a:lnTo>
                  <a:pt x="0" y="10413733"/>
                </a:lnTo>
                <a:lnTo>
                  <a:pt x="0" y="0"/>
                </a:lnTo>
                <a:lnTo>
                  <a:pt x="7340282" y="0"/>
                </a:lnTo>
                <a:lnTo>
                  <a:pt x="7340282" y="10413733"/>
                </a:lnTo>
                <a:close/>
              </a:path>
            </a:pathLst>
          </a:custGeom>
          <a:ln w="9524">
            <a:solidFill>
              <a:srgbClr val="000000"/>
            </a:solidFill>
          </a:ln>
        </p:spPr>
        <p:txBody>
          <a:bodyPr wrap="square" lIns="0" tIns="0" rIns="0" bIns="0" rtlCol="0"/>
          <a:lstStyle/>
          <a:p>
            <a:endParaRPr sz="673"/>
          </a:p>
        </p:txBody>
      </p:sp>
    </p:spTree>
    <p:extLst>
      <p:ext uri="{BB962C8B-B14F-4D97-AF65-F5344CB8AC3E}">
        <p14:creationId xmlns:p14="http://schemas.microsoft.com/office/powerpoint/2010/main" val="526867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09142" y="940633"/>
            <a:ext cx="5607648" cy="572700"/>
          </a:xfrm>
        </p:spPr>
        <p:txBody>
          <a:bodyPr/>
          <a:lstStyle/>
          <a:p>
            <a:r>
              <a:rPr lang="fr-BE" b="1" dirty="0" smtClean="0"/>
              <a:t>Collecte de </a:t>
            </a:r>
            <a:r>
              <a:rPr lang="fr-BE" b="1" dirty="0"/>
              <a:t>données</a:t>
            </a:r>
          </a:p>
        </p:txBody>
      </p:sp>
      <p:sp>
        <p:nvSpPr>
          <p:cNvPr id="3" name="Espace réservé du texte 2"/>
          <p:cNvSpPr>
            <a:spLocks noGrp="1"/>
          </p:cNvSpPr>
          <p:nvPr>
            <p:ph type="body" idx="1"/>
          </p:nvPr>
        </p:nvSpPr>
        <p:spPr>
          <a:xfrm>
            <a:off x="560966" y="1715390"/>
            <a:ext cx="7704000" cy="2649346"/>
          </a:xfrm>
        </p:spPr>
        <p:txBody>
          <a:bodyPr/>
          <a:lstStyle/>
          <a:p>
            <a:pPr marL="139700" indent="0">
              <a:lnSpc>
                <a:spcPct val="150000"/>
              </a:lnSpc>
              <a:buNone/>
            </a:pPr>
            <a:r>
              <a:rPr lang="fr-FR" sz="1800" dirty="0"/>
              <a:t>La première étape consiste à rassembler les données nécessaires au projet. Cela peut impliquer la collecte de données à partir de diverses sources, telles que des bases de données, des feuilles de calcul ou des services Web. Il est crucial de s'assurer que les données sont exactes, complètes et pertinentes par rapport aux objectifs du projet.</a:t>
            </a:r>
            <a:endParaRPr lang="fr-BE" sz="1800" dirty="0"/>
          </a:p>
        </p:txBody>
      </p:sp>
      <p:sp>
        <p:nvSpPr>
          <p:cNvPr id="4" name="Titre 1"/>
          <p:cNvSpPr txBox="1">
            <a:spLocks/>
          </p:cNvSpPr>
          <p:nvPr/>
        </p:nvSpPr>
        <p:spPr>
          <a:xfrm>
            <a:off x="3781024" y="-157212"/>
            <a:ext cx="1263884" cy="1054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r>
              <a:rPr lang="fr-FR" sz="6000" dirty="0" smtClean="0">
                <a:solidFill>
                  <a:schemeClr val="accent1"/>
                </a:solidFill>
              </a:rPr>
              <a:t>01</a:t>
            </a:r>
            <a:endParaRPr lang="fr-BE" sz="6000" dirty="0">
              <a:solidFill>
                <a:schemeClr val="accent1"/>
              </a:solidFill>
            </a:endParaRPr>
          </a:p>
        </p:txBody>
      </p:sp>
    </p:spTree>
    <p:extLst>
      <p:ext uri="{BB962C8B-B14F-4D97-AF65-F5344CB8AC3E}">
        <p14:creationId xmlns:p14="http://schemas.microsoft.com/office/powerpoint/2010/main" val="451358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60966" y="1019881"/>
            <a:ext cx="7704000" cy="572700"/>
          </a:xfrm>
        </p:spPr>
        <p:txBody>
          <a:bodyPr/>
          <a:lstStyle/>
          <a:p>
            <a:r>
              <a:rPr lang="fr-FR" sz="1900" b="1" dirty="0"/>
              <a:t>Extraction, transformation et chargement des </a:t>
            </a:r>
            <a:r>
              <a:rPr lang="fr-FR" sz="1900" b="1" dirty="0" smtClean="0"/>
              <a:t>données (ETL)</a:t>
            </a:r>
            <a:endParaRPr lang="fr-BE" sz="1900" b="1" dirty="0"/>
          </a:p>
        </p:txBody>
      </p:sp>
      <p:sp>
        <p:nvSpPr>
          <p:cNvPr id="3" name="Espace réservé du texte 2"/>
          <p:cNvSpPr>
            <a:spLocks noGrp="1"/>
          </p:cNvSpPr>
          <p:nvPr>
            <p:ph type="body" idx="1"/>
          </p:nvPr>
        </p:nvSpPr>
        <p:spPr>
          <a:xfrm>
            <a:off x="560966" y="1715390"/>
            <a:ext cx="7704000" cy="2649346"/>
          </a:xfrm>
        </p:spPr>
        <p:txBody>
          <a:bodyPr/>
          <a:lstStyle/>
          <a:p>
            <a:pPr marL="139700" indent="0">
              <a:lnSpc>
                <a:spcPct val="150000"/>
              </a:lnSpc>
              <a:buNone/>
            </a:pPr>
            <a:r>
              <a:rPr lang="fr-FR" sz="1800" dirty="0"/>
              <a:t>Le nettoyage et la transformation des données sont des étapes essentielles pour préparer les données à l'analyse. Cela implique la suppression des doublons, la gestion des valeurs manquantes, la fusion de jeux de données et la création de colonnes calculées. L'objectif est de garantir la cohérence, l'exactitude et l'exhaustivité des données.</a:t>
            </a:r>
            <a:endParaRPr lang="fr-BE" sz="1800" dirty="0"/>
          </a:p>
        </p:txBody>
      </p:sp>
      <p:sp>
        <p:nvSpPr>
          <p:cNvPr id="4" name="Titre 1"/>
          <p:cNvSpPr txBox="1">
            <a:spLocks/>
          </p:cNvSpPr>
          <p:nvPr/>
        </p:nvSpPr>
        <p:spPr>
          <a:xfrm>
            <a:off x="3781024" y="-157212"/>
            <a:ext cx="1263884" cy="1054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r>
              <a:rPr lang="fr-FR" sz="6000" dirty="0" smtClean="0">
                <a:solidFill>
                  <a:schemeClr val="accent1"/>
                </a:solidFill>
              </a:rPr>
              <a:t>02</a:t>
            </a:r>
            <a:endParaRPr lang="fr-BE" sz="6000" dirty="0">
              <a:solidFill>
                <a:schemeClr val="accent1"/>
              </a:solidFill>
            </a:endParaRPr>
          </a:p>
        </p:txBody>
      </p:sp>
    </p:spTree>
    <p:extLst>
      <p:ext uri="{BB962C8B-B14F-4D97-AF65-F5344CB8AC3E}">
        <p14:creationId xmlns:p14="http://schemas.microsoft.com/office/powerpoint/2010/main" val="2417011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1450" y="829579"/>
            <a:ext cx="5243031" cy="572700"/>
          </a:xfrm>
        </p:spPr>
        <p:txBody>
          <a:bodyPr/>
          <a:lstStyle/>
          <a:p>
            <a:r>
              <a:rPr lang="fr-FR" sz="2000" b="1" dirty="0"/>
              <a:t>Création d'un </a:t>
            </a:r>
            <a:r>
              <a:rPr lang="fr-FR" sz="2000" b="1" dirty="0" smtClean="0"/>
              <a:t>Data Frame </a:t>
            </a:r>
            <a:r>
              <a:rPr lang="fr-FR" sz="2000" b="1" dirty="0"/>
              <a:t>de dates</a:t>
            </a:r>
            <a:endParaRPr lang="fr-FR" sz="2000" dirty="0"/>
          </a:p>
        </p:txBody>
      </p:sp>
      <p:sp>
        <p:nvSpPr>
          <p:cNvPr id="3" name="Espace réservé du texte 2"/>
          <p:cNvSpPr>
            <a:spLocks noGrp="1"/>
          </p:cNvSpPr>
          <p:nvPr>
            <p:ph type="body" idx="1"/>
          </p:nvPr>
        </p:nvSpPr>
        <p:spPr>
          <a:xfrm>
            <a:off x="585350" y="1402278"/>
            <a:ext cx="7863706" cy="3437945"/>
          </a:xfrm>
        </p:spPr>
        <p:txBody>
          <a:bodyPr/>
          <a:lstStyle/>
          <a:p>
            <a:pPr marL="139700" indent="0">
              <a:lnSpc>
                <a:spcPct val="150000"/>
              </a:lnSpc>
              <a:buNone/>
            </a:pPr>
            <a:r>
              <a:rPr lang="fr-FR" sz="1600" dirty="0"/>
              <a:t>Une table de dates joue un rôle crucial dans l'analyse des séries temporelles. Elle doit inclure des colonnes pour les dates, les années, les trimestres, les mois, les jours de la semaine, etc. Pour garantir son efficacité, la table de dates doit répondre à des exigences spécifiques </a:t>
            </a:r>
            <a:r>
              <a:rPr lang="fr-FR" sz="1600" dirty="0" smtClean="0"/>
              <a:t>:</a:t>
            </a:r>
          </a:p>
          <a:p>
            <a:pPr eaLnBrk="0" fontAlgn="base" hangingPunct="0">
              <a:lnSpc>
                <a:spcPct val="150000"/>
              </a:lnSpc>
            </a:pPr>
            <a:r>
              <a:rPr lang="fr-FR" altLang="fr-FR" sz="1600" dirty="0"/>
              <a:t>Marquée comme table de dates </a:t>
            </a:r>
          </a:p>
          <a:p>
            <a:pPr eaLnBrk="0" fontAlgn="base" hangingPunct="0">
              <a:lnSpc>
                <a:spcPct val="150000"/>
              </a:lnSpc>
            </a:pPr>
            <a:r>
              <a:rPr lang="fr-FR" altLang="fr-FR" sz="1600" dirty="0"/>
              <a:t>Une colonne de type de données Date (ou </a:t>
            </a:r>
            <a:r>
              <a:rPr lang="fr-FR" altLang="fr-FR" sz="1600" dirty="0" err="1"/>
              <a:t>datetime</a:t>
            </a:r>
            <a:r>
              <a:rPr lang="fr-FR" altLang="fr-FR" sz="1600" dirty="0"/>
              <a:t>)</a:t>
            </a:r>
          </a:p>
          <a:p>
            <a:pPr eaLnBrk="0" fontAlgn="base" hangingPunct="0">
              <a:lnSpc>
                <a:spcPct val="150000"/>
              </a:lnSpc>
            </a:pPr>
            <a:r>
              <a:rPr lang="fr-FR" altLang="fr-FR" sz="1600" dirty="0"/>
              <a:t>Des valeurs uniques dans la colonne de dates</a:t>
            </a:r>
          </a:p>
          <a:p>
            <a:pPr eaLnBrk="0" fontAlgn="base" hangingPunct="0">
              <a:lnSpc>
                <a:spcPct val="150000"/>
              </a:lnSpc>
            </a:pPr>
            <a:r>
              <a:rPr lang="fr-FR" altLang="fr-FR" sz="1600" dirty="0"/>
              <a:t>Pas de valeurs vides dans la colonne de dates</a:t>
            </a:r>
          </a:p>
          <a:p>
            <a:pPr eaLnBrk="0" fontAlgn="base" hangingPunct="0">
              <a:lnSpc>
                <a:spcPct val="150000"/>
              </a:lnSpc>
            </a:pPr>
            <a:r>
              <a:rPr lang="fr-FR" altLang="fr-FR" sz="1600" dirty="0"/>
              <a:t>Couvre des années entières</a:t>
            </a:r>
          </a:p>
          <a:p>
            <a:pPr marL="139700" indent="0">
              <a:lnSpc>
                <a:spcPct val="150000"/>
              </a:lnSpc>
              <a:buNone/>
            </a:pPr>
            <a:endParaRPr lang="fr-FR" sz="1200" dirty="0" smtClean="0"/>
          </a:p>
          <a:p>
            <a:pPr marL="139700" indent="0">
              <a:lnSpc>
                <a:spcPct val="150000"/>
              </a:lnSpc>
              <a:buNone/>
            </a:pPr>
            <a:endParaRPr lang="fr-BE" sz="1200" dirty="0"/>
          </a:p>
        </p:txBody>
      </p:sp>
      <p:sp>
        <p:nvSpPr>
          <p:cNvPr id="4" name="Titre 1"/>
          <p:cNvSpPr txBox="1">
            <a:spLocks/>
          </p:cNvSpPr>
          <p:nvPr/>
        </p:nvSpPr>
        <p:spPr>
          <a:xfrm>
            <a:off x="3781024" y="-157212"/>
            <a:ext cx="1263884" cy="1054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r>
              <a:rPr lang="fr-FR" sz="6000" dirty="0" smtClean="0">
                <a:solidFill>
                  <a:schemeClr val="accent1"/>
                </a:solidFill>
              </a:rPr>
              <a:t>03</a:t>
            </a:r>
            <a:endParaRPr lang="fr-BE" sz="6000" dirty="0">
              <a:solidFill>
                <a:schemeClr val="accent1"/>
              </a:solidFill>
            </a:endParaRPr>
          </a:p>
        </p:txBody>
      </p:sp>
    </p:spTree>
    <p:extLst>
      <p:ext uri="{BB962C8B-B14F-4D97-AF65-F5344CB8AC3E}">
        <p14:creationId xmlns:p14="http://schemas.microsoft.com/office/powerpoint/2010/main" val="530040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7203" y="965088"/>
            <a:ext cx="7620000" cy="572700"/>
          </a:xfrm>
        </p:spPr>
        <p:txBody>
          <a:bodyPr/>
          <a:lstStyle/>
          <a:p>
            <a:r>
              <a:rPr lang="fr-FR" sz="2000" dirty="0"/>
              <a:t>Créer un </a:t>
            </a:r>
            <a:r>
              <a:rPr lang="fr-FR" sz="2000" dirty="0" smtClean="0"/>
              <a:t>Data Frame </a:t>
            </a:r>
            <a:r>
              <a:rPr lang="fr-FR" sz="2000" dirty="0"/>
              <a:t>des mesures et d'indicateurs</a:t>
            </a:r>
          </a:p>
        </p:txBody>
      </p:sp>
      <p:sp>
        <p:nvSpPr>
          <p:cNvPr id="3" name="Espace réservé du texte 2"/>
          <p:cNvSpPr>
            <a:spLocks noGrp="1"/>
          </p:cNvSpPr>
          <p:nvPr>
            <p:ph type="body" idx="1"/>
          </p:nvPr>
        </p:nvSpPr>
        <p:spPr>
          <a:xfrm>
            <a:off x="585350" y="1705555"/>
            <a:ext cx="7863706" cy="3437945"/>
          </a:xfrm>
        </p:spPr>
        <p:txBody>
          <a:bodyPr/>
          <a:lstStyle/>
          <a:p>
            <a:pPr marL="139700" indent="0">
              <a:lnSpc>
                <a:spcPct val="150000"/>
              </a:lnSpc>
              <a:buNone/>
            </a:pPr>
            <a:r>
              <a:rPr lang="fr-FR" sz="1800" dirty="0"/>
              <a:t>Cette étape consiste à créer un </a:t>
            </a:r>
            <a:r>
              <a:rPr lang="fr-FR" sz="1800" dirty="0" smtClean="0"/>
              <a:t>Data Frame </a:t>
            </a:r>
            <a:r>
              <a:rPr lang="fr-FR" sz="1800" dirty="0"/>
              <a:t>contenant des mesures et des indicateurs pertinents. Utilisez des fonctions d'agrégation et de synthèse telles que SUM, AVERAGE, COUNT, MIN, MEAN et STD pour calculer ces mesures. Les expressions de ces mesures, initialement formulées en DAX, doivent être converties en Python à l'aide de pandas, </a:t>
            </a:r>
            <a:r>
              <a:rPr lang="fr-FR" sz="1800" dirty="0" err="1"/>
              <a:t>numpy</a:t>
            </a:r>
            <a:r>
              <a:rPr lang="fr-FR" sz="1800" dirty="0"/>
              <a:t> et de fonctions lambda.</a:t>
            </a:r>
            <a:endParaRPr lang="fr-FR" dirty="0" smtClean="0"/>
          </a:p>
          <a:p>
            <a:pPr marL="139700" indent="0">
              <a:lnSpc>
                <a:spcPct val="150000"/>
              </a:lnSpc>
              <a:buNone/>
            </a:pPr>
            <a:endParaRPr lang="fr-BE" dirty="0"/>
          </a:p>
        </p:txBody>
      </p:sp>
      <p:sp>
        <p:nvSpPr>
          <p:cNvPr id="4" name="Titre 1"/>
          <p:cNvSpPr txBox="1">
            <a:spLocks/>
          </p:cNvSpPr>
          <p:nvPr/>
        </p:nvSpPr>
        <p:spPr>
          <a:xfrm>
            <a:off x="3781024" y="-157212"/>
            <a:ext cx="1263884" cy="1054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r>
              <a:rPr lang="fr-FR" sz="6000" dirty="0" smtClean="0">
                <a:solidFill>
                  <a:schemeClr val="accent1"/>
                </a:solidFill>
              </a:rPr>
              <a:t>04</a:t>
            </a:r>
            <a:endParaRPr lang="fr-BE" sz="6000" dirty="0">
              <a:solidFill>
                <a:schemeClr val="accent1"/>
              </a:solidFill>
            </a:endParaRPr>
          </a:p>
        </p:txBody>
      </p:sp>
    </p:spTree>
    <p:extLst>
      <p:ext uri="{BB962C8B-B14F-4D97-AF65-F5344CB8AC3E}">
        <p14:creationId xmlns:p14="http://schemas.microsoft.com/office/powerpoint/2010/main" val="146887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10612" y="897072"/>
            <a:ext cx="5413181" cy="572700"/>
          </a:xfrm>
        </p:spPr>
        <p:txBody>
          <a:bodyPr/>
          <a:lstStyle/>
          <a:p>
            <a:r>
              <a:rPr lang="fr-FR" sz="2000" dirty="0"/>
              <a:t>Développer les visuels et rapports</a:t>
            </a:r>
          </a:p>
        </p:txBody>
      </p:sp>
      <p:sp>
        <p:nvSpPr>
          <p:cNvPr id="3" name="Espace réservé du texte 2"/>
          <p:cNvSpPr>
            <a:spLocks noGrp="1"/>
          </p:cNvSpPr>
          <p:nvPr>
            <p:ph type="body" idx="1"/>
          </p:nvPr>
        </p:nvSpPr>
        <p:spPr>
          <a:xfrm>
            <a:off x="585349" y="1705555"/>
            <a:ext cx="7882375" cy="2504495"/>
          </a:xfrm>
        </p:spPr>
        <p:txBody>
          <a:bodyPr/>
          <a:lstStyle/>
          <a:p>
            <a:pPr marL="139700" indent="0">
              <a:lnSpc>
                <a:spcPct val="150000"/>
              </a:lnSpc>
              <a:buNone/>
            </a:pPr>
            <a:r>
              <a:rPr lang="fr-FR" sz="1800" dirty="0"/>
              <a:t>Cette diapositive se concentre sur la création de visualisations et de rapports exploitables à partir des données. Nous utiliserons Matplotlib et Seaborn pour générer des graphiques efficaces et interactifs</a:t>
            </a:r>
            <a:r>
              <a:rPr lang="fr-FR" sz="1800" dirty="0" smtClean="0"/>
              <a:t>.</a:t>
            </a:r>
          </a:p>
          <a:p>
            <a:pPr marL="139700" indent="0">
              <a:lnSpc>
                <a:spcPct val="150000"/>
              </a:lnSpc>
              <a:buNone/>
            </a:pPr>
            <a:r>
              <a:rPr lang="fr-FR" sz="1800" dirty="0"/>
              <a:t>Ces visualisations permettront aux utilisateurs d'explorer et de comprendre les données en profondeur, révélant des tendances, des modèles et des informations qui pourraient autrement passer inaperçues.</a:t>
            </a:r>
            <a:endParaRPr lang="fr-BE" sz="1800" dirty="0"/>
          </a:p>
          <a:p>
            <a:pPr marL="139700" indent="0">
              <a:lnSpc>
                <a:spcPct val="150000"/>
              </a:lnSpc>
              <a:buNone/>
            </a:pPr>
            <a:endParaRPr lang="fr-BE" dirty="0"/>
          </a:p>
        </p:txBody>
      </p:sp>
      <p:sp>
        <p:nvSpPr>
          <p:cNvPr id="4" name="Titre 1"/>
          <p:cNvSpPr txBox="1">
            <a:spLocks/>
          </p:cNvSpPr>
          <p:nvPr/>
        </p:nvSpPr>
        <p:spPr>
          <a:xfrm>
            <a:off x="3781024" y="-157212"/>
            <a:ext cx="1263884" cy="1054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r>
              <a:rPr lang="fr-FR" sz="6000" dirty="0" smtClean="0">
                <a:solidFill>
                  <a:schemeClr val="accent1"/>
                </a:solidFill>
              </a:rPr>
              <a:t>05</a:t>
            </a:r>
            <a:endParaRPr lang="fr-BE" sz="6000" dirty="0">
              <a:solidFill>
                <a:schemeClr val="accent1"/>
              </a:solidFill>
            </a:endParaRPr>
          </a:p>
        </p:txBody>
      </p:sp>
    </p:spTree>
    <p:extLst>
      <p:ext uri="{BB962C8B-B14F-4D97-AF65-F5344CB8AC3E}">
        <p14:creationId xmlns:p14="http://schemas.microsoft.com/office/powerpoint/2010/main" val="1728271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10612" y="897072"/>
            <a:ext cx="5413181" cy="572700"/>
          </a:xfrm>
        </p:spPr>
        <p:txBody>
          <a:bodyPr/>
          <a:lstStyle/>
          <a:p>
            <a:r>
              <a:rPr lang="fr-FR" sz="2000" dirty="0"/>
              <a:t>Développer les visuels et rapports</a:t>
            </a:r>
          </a:p>
        </p:txBody>
      </p:sp>
      <p:sp>
        <p:nvSpPr>
          <p:cNvPr id="3" name="Espace réservé du texte 2"/>
          <p:cNvSpPr>
            <a:spLocks noGrp="1"/>
          </p:cNvSpPr>
          <p:nvPr>
            <p:ph type="body" idx="1"/>
          </p:nvPr>
        </p:nvSpPr>
        <p:spPr>
          <a:xfrm>
            <a:off x="585350" y="1705555"/>
            <a:ext cx="2633338" cy="525581"/>
          </a:xfrm>
        </p:spPr>
        <p:txBody>
          <a:bodyPr/>
          <a:lstStyle/>
          <a:p>
            <a:pPr marL="139700" indent="0">
              <a:lnSpc>
                <a:spcPct val="150000"/>
              </a:lnSpc>
              <a:buNone/>
            </a:pPr>
            <a:r>
              <a:rPr lang="fr-BE" sz="1800" b="1" dirty="0"/>
              <a:t>Fonctionnalités clés</a:t>
            </a:r>
            <a:endParaRPr lang="fr-BE" b="1" dirty="0"/>
          </a:p>
        </p:txBody>
      </p:sp>
      <p:sp>
        <p:nvSpPr>
          <p:cNvPr id="5" name="Titre 1"/>
          <p:cNvSpPr txBox="1">
            <a:spLocks/>
          </p:cNvSpPr>
          <p:nvPr/>
        </p:nvSpPr>
        <p:spPr>
          <a:xfrm>
            <a:off x="585350" y="2466919"/>
            <a:ext cx="8046586" cy="7395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pPr marL="285750" indent="-285750">
              <a:buFont typeface="Arial" panose="020B0604020202020204" pitchFamily="34" charset="0"/>
              <a:buChar char="•"/>
            </a:pPr>
            <a:r>
              <a:rPr lang="fr-FR" sz="1600" b="1" dirty="0"/>
              <a:t>Filtres et fonctionnalités d'extraction</a:t>
            </a:r>
            <a:r>
              <a:rPr lang="fr-FR" sz="1600" dirty="0"/>
              <a:t> pour permettre aux utilisateurs d'explorer les données en détail.</a:t>
            </a:r>
          </a:p>
        </p:txBody>
      </p:sp>
      <p:sp>
        <p:nvSpPr>
          <p:cNvPr id="6" name="Titre 1"/>
          <p:cNvSpPr txBox="1">
            <a:spLocks/>
          </p:cNvSpPr>
          <p:nvPr/>
        </p:nvSpPr>
        <p:spPr>
          <a:xfrm>
            <a:off x="585350" y="3109067"/>
            <a:ext cx="3671296" cy="4753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pPr marL="285750" indent="-285750">
              <a:buFont typeface="Arial" panose="020B0604020202020204" pitchFamily="34" charset="0"/>
              <a:buChar char="•"/>
            </a:pPr>
            <a:r>
              <a:rPr lang="fr-FR" sz="1400" b="1" dirty="0"/>
              <a:t>Visualisations</a:t>
            </a:r>
            <a:r>
              <a:rPr lang="fr-FR" sz="1400" dirty="0"/>
              <a:t> recommandées </a:t>
            </a:r>
            <a:r>
              <a:rPr lang="fr-FR" sz="1400" dirty="0" smtClean="0"/>
              <a:t>:</a:t>
            </a:r>
          </a:p>
          <a:p>
            <a:pPr marL="285750" lvl="1" indent="-285750">
              <a:buFont typeface="Arial" panose="020B0604020202020204" pitchFamily="34" charset="0"/>
              <a:buChar char="•"/>
            </a:pPr>
            <a:endParaRPr lang="fr-FR" sz="1400" dirty="0"/>
          </a:p>
        </p:txBody>
      </p:sp>
      <p:sp>
        <p:nvSpPr>
          <p:cNvPr id="7" name="Titre 1"/>
          <p:cNvSpPr txBox="1">
            <a:spLocks/>
          </p:cNvSpPr>
          <p:nvPr/>
        </p:nvSpPr>
        <p:spPr>
          <a:xfrm>
            <a:off x="872352" y="3442280"/>
            <a:ext cx="8046586" cy="1613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pPr marL="171450" indent="-171450">
              <a:buSzPct val="100000"/>
              <a:buFont typeface="Wingdings" panose="05000000000000000000" pitchFamily="2" charset="2"/>
              <a:buChar char="Ø"/>
            </a:pPr>
            <a:r>
              <a:rPr lang="fr-FR" sz="1200" dirty="0" smtClean="0"/>
              <a:t>Ventes </a:t>
            </a:r>
            <a:r>
              <a:rPr lang="fr-FR" sz="1200" dirty="0"/>
              <a:t>par produit comparées à l'année précédente</a:t>
            </a:r>
          </a:p>
          <a:p>
            <a:pPr marL="171450" indent="-171450">
              <a:buSzPct val="100000"/>
              <a:buFont typeface="Wingdings" panose="05000000000000000000" pitchFamily="2" charset="2"/>
              <a:buChar char="Ø"/>
            </a:pPr>
            <a:r>
              <a:rPr lang="fr-FR" sz="1200" dirty="0"/>
              <a:t>Ventes par mois comparées à l'année précédente</a:t>
            </a:r>
          </a:p>
          <a:p>
            <a:pPr marL="171450" indent="-171450">
              <a:buSzPct val="100000"/>
              <a:buFont typeface="Wingdings" panose="05000000000000000000" pitchFamily="2" charset="2"/>
              <a:buChar char="Ø"/>
            </a:pPr>
            <a:r>
              <a:rPr lang="fr-FR" sz="1200" dirty="0"/>
              <a:t>Ventes des 5 premières villes</a:t>
            </a:r>
          </a:p>
          <a:p>
            <a:pPr marL="171450" indent="-171450">
              <a:buSzPct val="100000"/>
              <a:buFont typeface="Wingdings" panose="05000000000000000000" pitchFamily="2" charset="2"/>
              <a:buChar char="Ø"/>
            </a:pPr>
            <a:r>
              <a:rPr lang="fr-FR" sz="1200" dirty="0"/>
              <a:t>Bénéfice par canal comparé à l'année précédente</a:t>
            </a:r>
          </a:p>
          <a:p>
            <a:pPr marL="171450" indent="-171450">
              <a:buSzPct val="100000"/>
              <a:buFont typeface="Wingdings" panose="05000000000000000000" pitchFamily="2" charset="2"/>
              <a:buChar char="Ø"/>
            </a:pPr>
            <a:r>
              <a:rPr lang="fr-FR" sz="1200" dirty="0"/>
              <a:t>Top 5 des clients par ventes (comparaison avec l'année précédente)</a:t>
            </a:r>
          </a:p>
          <a:p>
            <a:pPr marL="171450" indent="-171450">
              <a:buSzPct val="100000"/>
              <a:buFont typeface="Wingdings" panose="05000000000000000000" pitchFamily="2" charset="2"/>
              <a:buChar char="Ø"/>
            </a:pPr>
            <a:r>
              <a:rPr lang="fr-FR" sz="1200" dirty="0" err="1"/>
              <a:t>Bottom</a:t>
            </a:r>
            <a:r>
              <a:rPr lang="fr-FR" sz="1200" dirty="0"/>
              <a:t> 5 des clients par ventes (comparaison avec l'année précédente)</a:t>
            </a:r>
          </a:p>
          <a:p>
            <a:pPr marL="171450" indent="-171450">
              <a:buSzPct val="100000"/>
              <a:buFont typeface="Wingdings" panose="05000000000000000000" pitchFamily="2" charset="2"/>
              <a:buChar char="Ø"/>
            </a:pPr>
            <a:r>
              <a:rPr lang="fr-FR" sz="1200" dirty="0"/>
              <a:t>Cartes interactives pour les ventes, le profit, la marge bénéficiaire et les produits vendus (utilisation de bibliothèques SIG)</a:t>
            </a:r>
          </a:p>
        </p:txBody>
      </p:sp>
    </p:spTree>
    <p:extLst>
      <p:ext uri="{BB962C8B-B14F-4D97-AF65-F5344CB8AC3E}">
        <p14:creationId xmlns:p14="http://schemas.microsoft.com/office/powerpoint/2010/main" val="3633385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grammable Logic Controller (PLC) by Slidesgo">
  <a:themeElements>
    <a:clrScheme name="Simple Light">
      <a:dk1>
        <a:srgbClr val="FFFFFF"/>
      </a:dk1>
      <a:lt1>
        <a:srgbClr val="003C6F"/>
      </a:lt1>
      <a:dk2>
        <a:srgbClr val="002448"/>
      </a:dk2>
      <a:lt2>
        <a:srgbClr val="0054AC"/>
      </a:lt2>
      <a:accent1>
        <a:srgbClr val="02FBFF"/>
      </a:accent1>
      <a:accent2>
        <a:srgbClr val="FFFFFF"/>
      </a:accent2>
      <a:accent3>
        <a:srgbClr val="FFFFFF"/>
      </a:accent3>
      <a:accent4>
        <a:srgbClr val="FFFFFF"/>
      </a:accent4>
      <a:accent5>
        <a:srgbClr val="FFFFFF"/>
      </a:accent5>
      <a:accent6>
        <a:srgbClr val="FFFFFF"/>
      </a:accent6>
      <a:hlink>
        <a:srgbClr val="02FB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607</Words>
  <Application>Microsoft Office PowerPoint</Application>
  <PresentationFormat>On-screen Show (16:9)</PresentationFormat>
  <Paragraphs>48</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vt:lpstr>
      <vt:lpstr>Golos Text</vt:lpstr>
      <vt:lpstr>Nunito Light</vt:lpstr>
      <vt:lpstr>Roboto Mono</vt:lpstr>
      <vt:lpstr>Wingdings</vt:lpstr>
      <vt:lpstr>Programmable Logic Controller (PLC) by Slidesgo</vt:lpstr>
      <vt:lpstr>Application de Synthèse pour un Cours Python pour la Data Science</vt:lpstr>
      <vt:lpstr>PRESENTATION</vt:lpstr>
      <vt:lpstr>La mise en œuvre du projet suit une approche structurée </vt:lpstr>
      <vt:lpstr>Collecte de données</vt:lpstr>
      <vt:lpstr>Extraction, transformation et chargement des données (ETL)</vt:lpstr>
      <vt:lpstr>Création d'un Data Frame de dates</vt:lpstr>
      <vt:lpstr>Créer un Data Frame des mesures et d'indicateurs</vt:lpstr>
      <vt:lpstr>Développer les visuels et rapports</vt:lpstr>
      <vt:lpstr>Développer les visuels et rapports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de Synthèse pour un Cours Python pour la Data Science</dc:title>
  <dc:creator>Mohamed Ben-yghil</dc:creator>
  <cp:lastModifiedBy>Microsoft account</cp:lastModifiedBy>
  <cp:revision>19</cp:revision>
  <dcterms:modified xsi:type="dcterms:W3CDTF">2024-07-18T13:58:40Z</dcterms:modified>
</cp:coreProperties>
</file>