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FB2105-2997-AF9F-1A13-6799AEC417A2}" v="50" dt="2024-02-02T08:37:15.082"/>
    <p1510:client id="{ED1C568C-218E-4BD1-9948-F5302BBB5A11}" v="245" dt="2024-02-01T17:21:40.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6623" autoAdjust="0"/>
  </p:normalViewPr>
  <p:slideViewPr>
    <p:cSldViewPr snapToGrid="0">
      <p:cViewPr varScale="1">
        <p:scale>
          <a:sx n="116" d="100"/>
          <a:sy n="116" d="100"/>
        </p:scale>
        <p:origin x="108" y="258"/>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IZLOUFA MOHAMED" userId="S::1995101000214@ofppt-edu.ma::12b576cf-6372-4f23-8c83-05234d00ede0" providerId="AD" clId="Web-{ED1C568C-218E-4BD1-9948-F5302BBB5A11}"/>
    <pc:docChg chg="addSld modSld">
      <pc:chgData name="BOUIZLOUFA MOHAMED" userId="S::1995101000214@ofppt-edu.ma::12b576cf-6372-4f23-8c83-05234d00ede0" providerId="AD" clId="Web-{ED1C568C-218E-4BD1-9948-F5302BBB5A11}" dt="2024-02-01T17:21:40.548" v="238" actId="20577"/>
      <pc:docMkLst>
        <pc:docMk/>
      </pc:docMkLst>
      <pc:sldChg chg="modSp">
        <pc:chgData name="BOUIZLOUFA MOHAMED" userId="S::1995101000214@ofppt-edu.ma::12b576cf-6372-4f23-8c83-05234d00ede0" providerId="AD" clId="Web-{ED1C568C-218E-4BD1-9948-F5302BBB5A11}" dt="2024-02-01T16:30:37.157" v="18" actId="20577"/>
        <pc:sldMkLst>
          <pc:docMk/>
          <pc:sldMk cId="521040635" sldId="256"/>
        </pc:sldMkLst>
        <pc:spChg chg="mod">
          <ac:chgData name="BOUIZLOUFA MOHAMED" userId="S::1995101000214@ofppt-edu.ma::12b576cf-6372-4f23-8c83-05234d00ede0" providerId="AD" clId="Web-{ED1C568C-218E-4BD1-9948-F5302BBB5A11}" dt="2024-02-01T16:30:37.157" v="18" actId="20577"/>
          <ac:spMkLst>
            <pc:docMk/>
            <pc:sldMk cId="521040635" sldId="256"/>
            <ac:spMk id="2" creationId="{00000000-0000-0000-0000-000000000000}"/>
          </ac:spMkLst>
        </pc:spChg>
      </pc:sldChg>
      <pc:sldChg chg="modSp new">
        <pc:chgData name="BOUIZLOUFA MOHAMED" userId="S::1995101000214@ofppt-edu.ma::12b576cf-6372-4f23-8c83-05234d00ede0" providerId="AD" clId="Web-{ED1C568C-218E-4BD1-9948-F5302BBB5A11}" dt="2024-02-01T17:05:17.945" v="162" actId="20577"/>
        <pc:sldMkLst>
          <pc:docMk/>
          <pc:sldMk cId="1818170601" sldId="257"/>
        </pc:sldMkLst>
        <pc:spChg chg="mod">
          <ac:chgData name="BOUIZLOUFA MOHAMED" userId="S::1995101000214@ofppt-edu.ma::12b576cf-6372-4f23-8c83-05234d00ede0" providerId="AD" clId="Web-{ED1C568C-218E-4BD1-9948-F5302BBB5A11}" dt="2024-02-01T16:31:01.048" v="21" actId="20577"/>
          <ac:spMkLst>
            <pc:docMk/>
            <pc:sldMk cId="1818170601" sldId="257"/>
            <ac:spMk id="2" creationId="{57CA1753-27F3-CF9A-BC2D-FBB2091F83D3}"/>
          </ac:spMkLst>
        </pc:spChg>
        <pc:spChg chg="mod">
          <ac:chgData name="BOUIZLOUFA MOHAMED" userId="S::1995101000214@ofppt-edu.ma::12b576cf-6372-4f23-8c83-05234d00ede0" providerId="AD" clId="Web-{ED1C568C-218E-4BD1-9948-F5302BBB5A11}" dt="2024-02-01T17:05:17.945" v="162" actId="20577"/>
          <ac:spMkLst>
            <pc:docMk/>
            <pc:sldMk cId="1818170601" sldId="257"/>
            <ac:spMk id="3" creationId="{113F76B8-EE63-E5C4-F0B0-A110A563ECD9}"/>
          </ac:spMkLst>
        </pc:spChg>
      </pc:sldChg>
      <pc:sldChg chg="modSp new">
        <pc:chgData name="BOUIZLOUFA MOHAMED" userId="S::1995101000214@ofppt-edu.ma::12b576cf-6372-4f23-8c83-05234d00ede0" providerId="AD" clId="Web-{ED1C568C-218E-4BD1-9948-F5302BBB5A11}" dt="2024-02-01T17:14:05.748" v="194" actId="20577"/>
        <pc:sldMkLst>
          <pc:docMk/>
          <pc:sldMk cId="2483605050" sldId="258"/>
        </pc:sldMkLst>
        <pc:spChg chg="mod">
          <ac:chgData name="BOUIZLOUFA MOHAMED" userId="S::1995101000214@ofppt-edu.ma::12b576cf-6372-4f23-8c83-05234d00ede0" providerId="AD" clId="Web-{ED1C568C-218E-4BD1-9948-F5302BBB5A11}" dt="2024-02-01T17:12:00.118" v="188" actId="1076"/>
          <ac:spMkLst>
            <pc:docMk/>
            <pc:sldMk cId="2483605050" sldId="258"/>
            <ac:spMk id="2" creationId="{52792D33-7B3C-701F-C9AA-1E3E98D9DC8F}"/>
          </ac:spMkLst>
        </pc:spChg>
        <pc:spChg chg="mod">
          <ac:chgData name="BOUIZLOUFA MOHAMED" userId="S::1995101000214@ofppt-edu.ma::12b576cf-6372-4f23-8c83-05234d00ede0" providerId="AD" clId="Web-{ED1C568C-218E-4BD1-9948-F5302BBB5A11}" dt="2024-02-01T17:14:05.748" v="194" actId="20577"/>
          <ac:spMkLst>
            <pc:docMk/>
            <pc:sldMk cId="2483605050" sldId="258"/>
            <ac:spMk id="3" creationId="{D6CB1E00-BD24-6171-36F2-9B51BCFBA98E}"/>
          </ac:spMkLst>
        </pc:spChg>
      </pc:sldChg>
      <pc:sldChg chg="modSp new">
        <pc:chgData name="BOUIZLOUFA MOHAMED" userId="S::1995101000214@ofppt-edu.ma::12b576cf-6372-4f23-8c83-05234d00ede0" providerId="AD" clId="Web-{ED1C568C-218E-4BD1-9948-F5302BBB5A11}" dt="2024-02-01T17:18:02.992" v="216"/>
        <pc:sldMkLst>
          <pc:docMk/>
          <pc:sldMk cId="383636086" sldId="259"/>
        </pc:sldMkLst>
        <pc:spChg chg="mod">
          <ac:chgData name="BOUIZLOUFA MOHAMED" userId="S::1995101000214@ofppt-edu.ma::12b576cf-6372-4f23-8c83-05234d00ede0" providerId="AD" clId="Web-{ED1C568C-218E-4BD1-9948-F5302BBB5A11}" dt="2024-02-01T17:10:36.864" v="176" actId="14100"/>
          <ac:spMkLst>
            <pc:docMk/>
            <pc:sldMk cId="383636086" sldId="259"/>
            <ac:spMk id="2" creationId="{99494BD0-0044-52F3-2271-70B39326BB06}"/>
          </ac:spMkLst>
        </pc:spChg>
        <pc:spChg chg="mod">
          <ac:chgData name="BOUIZLOUFA MOHAMED" userId="S::1995101000214@ofppt-edu.ma::12b576cf-6372-4f23-8c83-05234d00ede0" providerId="AD" clId="Web-{ED1C568C-218E-4BD1-9948-F5302BBB5A11}" dt="2024-02-01T17:18:02.992" v="216"/>
          <ac:spMkLst>
            <pc:docMk/>
            <pc:sldMk cId="383636086" sldId="259"/>
            <ac:spMk id="3" creationId="{A41867ED-D879-2BCA-78CC-50EB36167C87}"/>
          </ac:spMkLst>
        </pc:spChg>
      </pc:sldChg>
      <pc:sldChg chg="modSp new">
        <pc:chgData name="BOUIZLOUFA MOHAMED" userId="S::1995101000214@ofppt-edu.ma::12b576cf-6372-4f23-8c83-05234d00ede0" providerId="AD" clId="Web-{ED1C568C-218E-4BD1-9948-F5302BBB5A11}" dt="2024-02-01T17:20:02.669" v="226" actId="1076"/>
        <pc:sldMkLst>
          <pc:docMk/>
          <pc:sldMk cId="330391781" sldId="260"/>
        </pc:sldMkLst>
        <pc:spChg chg="mod">
          <ac:chgData name="BOUIZLOUFA MOHAMED" userId="S::1995101000214@ofppt-edu.ma::12b576cf-6372-4f23-8c83-05234d00ede0" providerId="AD" clId="Web-{ED1C568C-218E-4BD1-9948-F5302BBB5A11}" dt="2024-02-01T17:19:45.387" v="224" actId="1076"/>
          <ac:spMkLst>
            <pc:docMk/>
            <pc:sldMk cId="330391781" sldId="260"/>
            <ac:spMk id="2" creationId="{7FEE8FE7-AA87-53CC-14A7-3082C4E15545}"/>
          </ac:spMkLst>
        </pc:spChg>
        <pc:spChg chg="mod">
          <ac:chgData name="BOUIZLOUFA MOHAMED" userId="S::1995101000214@ofppt-edu.ma::12b576cf-6372-4f23-8c83-05234d00ede0" providerId="AD" clId="Web-{ED1C568C-218E-4BD1-9948-F5302BBB5A11}" dt="2024-02-01T17:20:02.669" v="226" actId="1076"/>
          <ac:spMkLst>
            <pc:docMk/>
            <pc:sldMk cId="330391781" sldId="260"/>
            <ac:spMk id="3" creationId="{AD81D00D-75CB-79AB-8764-2738FB414988}"/>
          </ac:spMkLst>
        </pc:spChg>
      </pc:sldChg>
      <pc:sldChg chg="modSp new">
        <pc:chgData name="BOUIZLOUFA MOHAMED" userId="S::1995101000214@ofppt-edu.ma::12b576cf-6372-4f23-8c83-05234d00ede0" providerId="AD" clId="Web-{ED1C568C-218E-4BD1-9948-F5302BBB5A11}" dt="2024-02-01T17:20:29.061" v="229" actId="20577"/>
        <pc:sldMkLst>
          <pc:docMk/>
          <pc:sldMk cId="895124544" sldId="261"/>
        </pc:sldMkLst>
        <pc:spChg chg="mod">
          <ac:chgData name="BOUIZLOUFA MOHAMED" userId="S::1995101000214@ofppt-edu.ma::12b576cf-6372-4f23-8c83-05234d00ede0" providerId="AD" clId="Web-{ED1C568C-218E-4BD1-9948-F5302BBB5A11}" dt="2024-02-01T16:38:34.801" v="111" actId="20577"/>
          <ac:spMkLst>
            <pc:docMk/>
            <pc:sldMk cId="895124544" sldId="261"/>
            <ac:spMk id="2" creationId="{E6D873C4-8A8A-F2B4-BF53-54B71A18A155}"/>
          </ac:spMkLst>
        </pc:spChg>
        <pc:spChg chg="mod">
          <ac:chgData name="BOUIZLOUFA MOHAMED" userId="S::1995101000214@ofppt-edu.ma::12b576cf-6372-4f23-8c83-05234d00ede0" providerId="AD" clId="Web-{ED1C568C-218E-4BD1-9948-F5302BBB5A11}" dt="2024-02-01T17:20:29.061" v="229" actId="20577"/>
          <ac:spMkLst>
            <pc:docMk/>
            <pc:sldMk cId="895124544" sldId="261"/>
            <ac:spMk id="3" creationId="{941A2075-B050-164D-BD2C-5F9F683D8FDF}"/>
          </ac:spMkLst>
        </pc:spChg>
      </pc:sldChg>
      <pc:sldChg chg="delSp modSp new">
        <pc:chgData name="BOUIZLOUFA MOHAMED" userId="S::1995101000214@ofppt-edu.ma::12b576cf-6372-4f23-8c83-05234d00ede0" providerId="AD" clId="Web-{ED1C568C-218E-4BD1-9948-F5302BBB5A11}" dt="2024-02-01T17:21:00.921" v="232" actId="20577"/>
        <pc:sldMkLst>
          <pc:docMk/>
          <pc:sldMk cId="1931285468" sldId="262"/>
        </pc:sldMkLst>
        <pc:spChg chg="del">
          <ac:chgData name="BOUIZLOUFA MOHAMED" userId="S::1995101000214@ofppt-edu.ma::12b576cf-6372-4f23-8c83-05234d00ede0" providerId="AD" clId="Web-{ED1C568C-218E-4BD1-9948-F5302BBB5A11}" dt="2024-02-01T16:39:18.944" v="118"/>
          <ac:spMkLst>
            <pc:docMk/>
            <pc:sldMk cId="1931285468" sldId="262"/>
            <ac:spMk id="2" creationId="{C10CC74C-B58B-B35D-CA4E-18CD3F3717FC}"/>
          </ac:spMkLst>
        </pc:spChg>
        <pc:spChg chg="mod">
          <ac:chgData name="BOUIZLOUFA MOHAMED" userId="S::1995101000214@ofppt-edu.ma::12b576cf-6372-4f23-8c83-05234d00ede0" providerId="AD" clId="Web-{ED1C568C-218E-4BD1-9948-F5302BBB5A11}" dt="2024-02-01T17:21:00.921" v="232" actId="20577"/>
          <ac:spMkLst>
            <pc:docMk/>
            <pc:sldMk cId="1931285468" sldId="262"/>
            <ac:spMk id="3" creationId="{428ADC9D-AE91-3422-8C60-DE6485A0656C}"/>
          </ac:spMkLst>
        </pc:spChg>
      </pc:sldChg>
      <pc:sldChg chg="delSp modSp new">
        <pc:chgData name="BOUIZLOUFA MOHAMED" userId="S::1995101000214@ofppt-edu.ma::12b576cf-6372-4f23-8c83-05234d00ede0" providerId="AD" clId="Web-{ED1C568C-218E-4BD1-9948-F5302BBB5A11}" dt="2024-02-01T17:21:22.969" v="237" actId="20577"/>
        <pc:sldMkLst>
          <pc:docMk/>
          <pc:sldMk cId="3679334077" sldId="263"/>
        </pc:sldMkLst>
        <pc:spChg chg="del">
          <ac:chgData name="BOUIZLOUFA MOHAMED" userId="S::1995101000214@ofppt-edu.ma::12b576cf-6372-4f23-8c83-05234d00ede0" providerId="AD" clId="Web-{ED1C568C-218E-4BD1-9948-F5302BBB5A11}" dt="2024-02-01T16:40:04.602" v="123"/>
          <ac:spMkLst>
            <pc:docMk/>
            <pc:sldMk cId="3679334077" sldId="263"/>
            <ac:spMk id="2" creationId="{F416FC6F-93B9-C8C6-FF9F-FD4849C31C35}"/>
          </ac:spMkLst>
        </pc:spChg>
        <pc:spChg chg="mod">
          <ac:chgData name="BOUIZLOUFA MOHAMED" userId="S::1995101000214@ofppt-edu.ma::12b576cf-6372-4f23-8c83-05234d00ede0" providerId="AD" clId="Web-{ED1C568C-218E-4BD1-9948-F5302BBB5A11}" dt="2024-02-01T17:21:22.969" v="237" actId="20577"/>
          <ac:spMkLst>
            <pc:docMk/>
            <pc:sldMk cId="3679334077" sldId="263"/>
            <ac:spMk id="3" creationId="{525E5568-A35E-E123-3E61-345C1173811B}"/>
          </ac:spMkLst>
        </pc:spChg>
      </pc:sldChg>
      <pc:sldChg chg="modSp new">
        <pc:chgData name="BOUIZLOUFA MOHAMED" userId="S::1995101000214@ofppt-edu.ma::12b576cf-6372-4f23-8c83-05234d00ede0" providerId="AD" clId="Web-{ED1C568C-218E-4BD1-9948-F5302BBB5A11}" dt="2024-02-01T17:21:40.548" v="238" actId="20577"/>
        <pc:sldMkLst>
          <pc:docMk/>
          <pc:sldMk cId="1736317295" sldId="264"/>
        </pc:sldMkLst>
        <pc:spChg chg="mod">
          <ac:chgData name="BOUIZLOUFA MOHAMED" userId="S::1995101000214@ofppt-edu.ma::12b576cf-6372-4f23-8c83-05234d00ede0" providerId="AD" clId="Web-{ED1C568C-218E-4BD1-9948-F5302BBB5A11}" dt="2024-02-01T16:42:13.966" v="149"/>
          <ac:spMkLst>
            <pc:docMk/>
            <pc:sldMk cId="1736317295" sldId="264"/>
            <ac:spMk id="2" creationId="{C2A50643-B91B-647C-578B-A81381297FF0}"/>
          </ac:spMkLst>
        </pc:spChg>
        <pc:spChg chg="mod">
          <ac:chgData name="BOUIZLOUFA MOHAMED" userId="S::1995101000214@ofppt-edu.ma::12b576cf-6372-4f23-8c83-05234d00ede0" providerId="AD" clId="Web-{ED1C568C-218E-4BD1-9948-F5302BBB5A11}" dt="2024-02-01T17:21:40.548" v="238" actId="20577"/>
          <ac:spMkLst>
            <pc:docMk/>
            <pc:sldMk cId="1736317295" sldId="264"/>
            <ac:spMk id="3" creationId="{3351A927-2D85-2D63-32E6-EC99E12D296A}"/>
          </ac:spMkLst>
        </pc:spChg>
      </pc:sldChg>
    </pc:docChg>
  </pc:docChgLst>
  <pc:docChgLst>
    <pc:chgData name="BOUIZLOUFA MOHAMED" userId="S::1995101000214@ofppt-edu.ma::12b576cf-6372-4f23-8c83-05234d00ede0" providerId="AD" clId="Web-{D7FB2105-2997-AF9F-1A13-6799AEC417A2}"/>
    <pc:docChg chg="modSld">
      <pc:chgData name="BOUIZLOUFA MOHAMED" userId="S::1995101000214@ofppt-edu.ma::12b576cf-6372-4f23-8c83-05234d00ede0" providerId="AD" clId="Web-{D7FB2105-2997-AF9F-1A13-6799AEC417A2}" dt="2024-02-02T08:37:14.363" v="48" actId="20577"/>
      <pc:docMkLst>
        <pc:docMk/>
      </pc:docMkLst>
      <pc:sldChg chg="delSp">
        <pc:chgData name="BOUIZLOUFA MOHAMED" userId="S::1995101000214@ofppt-edu.ma::12b576cf-6372-4f23-8c83-05234d00ede0" providerId="AD" clId="Web-{D7FB2105-2997-AF9F-1A13-6799AEC417A2}" dt="2024-02-02T08:33:28.843" v="34"/>
        <pc:sldMkLst>
          <pc:docMk/>
          <pc:sldMk cId="521040635" sldId="256"/>
        </pc:sldMkLst>
        <pc:spChg chg="del">
          <ac:chgData name="BOUIZLOUFA MOHAMED" userId="S::1995101000214@ofppt-edu.ma::12b576cf-6372-4f23-8c83-05234d00ede0" providerId="AD" clId="Web-{D7FB2105-2997-AF9F-1A13-6799AEC417A2}" dt="2024-02-02T08:33:28.843" v="34"/>
          <ac:spMkLst>
            <pc:docMk/>
            <pc:sldMk cId="521040635" sldId="256"/>
            <ac:spMk id="3" creationId="{00000000-0000-0000-0000-000000000000}"/>
          </ac:spMkLst>
        </pc:spChg>
      </pc:sldChg>
      <pc:sldChg chg="modSp">
        <pc:chgData name="BOUIZLOUFA MOHAMED" userId="S::1995101000214@ofppt-edu.ma::12b576cf-6372-4f23-8c83-05234d00ede0" providerId="AD" clId="Web-{D7FB2105-2997-AF9F-1A13-6799AEC417A2}" dt="2024-02-02T08:29:08.009" v="4" actId="20577"/>
        <pc:sldMkLst>
          <pc:docMk/>
          <pc:sldMk cId="2483605050" sldId="258"/>
        </pc:sldMkLst>
        <pc:spChg chg="mod">
          <ac:chgData name="BOUIZLOUFA MOHAMED" userId="S::1995101000214@ofppt-edu.ma::12b576cf-6372-4f23-8c83-05234d00ede0" providerId="AD" clId="Web-{D7FB2105-2997-AF9F-1A13-6799AEC417A2}" dt="2024-02-02T08:29:08.009" v="4" actId="20577"/>
          <ac:spMkLst>
            <pc:docMk/>
            <pc:sldMk cId="2483605050" sldId="258"/>
            <ac:spMk id="3" creationId="{D6CB1E00-BD24-6171-36F2-9B51BCFBA98E}"/>
          </ac:spMkLst>
        </pc:spChg>
      </pc:sldChg>
      <pc:sldChg chg="modSp">
        <pc:chgData name="BOUIZLOUFA MOHAMED" userId="S::1995101000214@ofppt-edu.ma::12b576cf-6372-4f23-8c83-05234d00ede0" providerId="AD" clId="Web-{D7FB2105-2997-AF9F-1A13-6799AEC417A2}" dt="2024-02-02T08:37:14.363" v="48" actId="20577"/>
        <pc:sldMkLst>
          <pc:docMk/>
          <pc:sldMk cId="383636086" sldId="259"/>
        </pc:sldMkLst>
        <pc:spChg chg="mod">
          <ac:chgData name="BOUIZLOUFA MOHAMED" userId="S::1995101000214@ofppt-edu.ma::12b576cf-6372-4f23-8c83-05234d00ede0" providerId="AD" clId="Web-{D7FB2105-2997-AF9F-1A13-6799AEC417A2}" dt="2024-02-02T08:37:14.363" v="48" actId="20577"/>
          <ac:spMkLst>
            <pc:docMk/>
            <pc:sldMk cId="383636086" sldId="259"/>
            <ac:spMk id="3" creationId="{A41867ED-D879-2BCA-78CC-50EB36167C87}"/>
          </ac:spMkLst>
        </pc:spChg>
      </pc:sldChg>
      <pc:sldChg chg="modSp">
        <pc:chgData name="BOUIZLOUFA MOHAMED" userId="S::1995101000214@ofppt-edu.ma::12b576cf-6372-4f23-8c83-05234d00ede0" providerId="AD" clId="Web-{D7FB2105-2997-AF9F-1A13-6799AEC417A2}" dt="2024-02-02T08:29:59.838" v="11" actId="20577"/>
        <pc:sldMkLst>
          <pc:docMk/>
          <pc:sldMk cId="1931285468" sldId="262"/>
        </pc:sldMkLst>
        <pc:spChg chg="mod">
          <ac:chgData name="BOUIZLOUFA MOHAMED" userId="S::1995101000214@ofppt-edu.ma::12b576cf-6372-4f23-8c83-05234d00ede0" providerId="AD" clId="Web-{D7FB2105-2997-AF9F-1A13-6799AEC417A2}" dt="2024-02-02T08:29:59.838" v="11" actId="20577"/>
          <ac:spMkLst>
            <pc:docMk/>
            <pc:sldMk cId="1931285468" sldId="262"/>
            <ac:spMk id="3" creationId="{428ADC9D-AE91-3422-8C60-DE6485A0656C}"/>
          </ac:spMkLst>
        </pc:spChg>
      </pc:sldChg>
      <pc:sldChg chg="modSp">
        <pc:chgData name="BOUIZLOUFA MOHAMED" userId="S::1995101000214@ofppt-edu.ma::12b576cf-6372-4f23-8c83-05234d00ede0" providerId="AD" clId="Web-{D7FB2105-2997-AF9F-1A13-6799AEC417A2}" dt="2024-02-02T08:33:12.077" v="33" actId="20577"/>
        <pc:sldMkLst>
          <pc:docMk/>
          <pc:sldMk cId="3679334077" sldId="263"/>
        </pc:sldMkLst>
        <pc:spChg chg="mod">
          <ac:chgData name="BOUIZLOUFA MOHAMED" userId="S::1995101000214@ofppt-edu.ma::12b576cf-6372-4f23-8c83-05234d00ede0" providerId="AD" clId="Web-{D7FB2105-2997-AF9F-1A13-6799AEC417A2}" dt="2024-02-02T08:33:12.077" v="33" actId="20577"/>
          <ac:spMkLst>
            <pc:docMk/>
            <pc:sldMk cId="3679334077" sldId="263"/>
            <ac:spMk id="3" creationId="{525E5568-A35E-E123-3E61-345C1173811B}"/>
          </ac:spMkLst>
        </pc:spChg>
      </pc:sldChg>
    </pc:docChg>
  </pc:docChgLst>
  <pc:docChgLst>
    <pc:chgData clId="Web-{ED1C568C-218E-4BD1-9948-F5302BBB5A11}"/>
    <pc:docChg chg="modSld">
      <pc:chgData name="" userId="" providerId="" clId="Web-{ED1C568C-218E-4BD1-9948-F5302BBB5A11}" dt="2024-02-01T16:29:49.702" v="2" actId="20577"/>
      <pc:docMkLst>
        <pc:docMk/>
      </pc:docMkLst>
      <pc:sldChg chg="modSp">
        <pc:chgData name="" userId="" providerId="" clId="Web-{ED1C568C-218E-4BD1-9948-F5302BBB5A11}" dt="2024-02-01T16:29:49.702" v="2" actId="20577"/>
        <pc:sldMkLst>
          <pc:docMk/>
          <pc:sldMk cId="521040635" sldId="256"/>
        </pc:sldMkLst>
        <pc:spChg chg="mod">
          <ac:chgData name="" userId="" providerId="" clId="Web-{ED1C568C-218E-4BD1-9948-F5302BBB5A11}" dt="2024-02-01T16:29:49.702" v="2" actId="20577"/>
          <ac:spMkLst>
            <pc:docMk/>
            <pc:sldMk cId="521040635" sldId="256"/>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C63CF53-A04F-4324-B8F3-603898E6C2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D390B8B-7F45-4593-BEFD-268D1C90A6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BBB9C8-6E77-4A8F-9606-467FFCF721F2}" type="datetime1">
              <a:rPr lang="fr-FR" smtClean="0"/>
              <a:t>02/02/2024</a:t>
            </a:fld>
            <a:endParaRPr lang="fr-FR"/>
          </a:p>
        </p:txBody>
      </p:sp>
      <p:sp>
        <p:nvSpPr>
          <p:cNvPr id="4" name="Espace réservé du pied de page 3">
            <a:extLst>
              <a:ext uri="{FF2B5EF4-FFF2-40B4-BE49-F238E27FC236}">
                <a16:creationId xmlns:a16="http://schemas.microsoft.com/office/drawing/2014/main" id="{18CDD245-987C-4359-A658-3DA45097B3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6CBCDF2-BE48-4C1B-BFC2-03AD6BEC18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C6B409-5106-4F1F-8031-C901B3E291B1}" type="slidenum">
              <a:rPr lang="fr-FR" smtClean="0"/>
              <a:t>‹N°›</a:t>
            </a:fld>
            <a:endParaRPr lang="fr-FR"/>
          </a:p>
        </p:txBody>
      </p:sp>
    </p:spTree>
    <p:extLst>
      <p:ext uri="{BB962C8B-B14F-4D97-AF65-F5344CB8AC3E}">
        <p14:creationId xmlns:p14="http://schemas.microsoft.com/office/powerpoint/2010/main" val="14243112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13680-9A30-4F2E-BDE2-EB3C5798AB7D}" type="datetime1">
              <a:rPr lang="fr-FR" smtClean="0"/>
              <a:pPr/>
              <a:t>02/02/2024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3AAB6-191F-4D19-84C0-DA3084F32F13}" type="slidenum">
              <a:rPr lang="fr-FR" smtClean="0"/>
              <a:t>‹N°›</a:t>
            </a:fld>
            <a:endParaRPr lang="fr-FR" dirty="0"/>
          </a:p>
        </p:txBody>
      </p:sp>
    </p:spTree>
    <p:extLst>
      <p:ext uri="{BB962C8B-B14F-4D97-AF65-F5344CB8AC3E}">
        <p14:creationId xmlns:p14="http://schemas.microsoft.com/office/powerpoint/2010/main" val="2727753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DE3AAB6-191F-4D19-84C0-DA3084F32F13}" type="slidenum">
              <a:rPr lang="fr-FR" smtClean="0"/>
              <a:t>1</a:t>
            </a:fld>
            <a:endParaRPr lang="fr-FR"/>
          </a:p>
        </p:txBody>
      </p:sp>
    </p:spTree>
    <p:extLst>
      <p:ext uri="{BB962C8B-B14F-4D97-AF65-F5344CB8AC3E}">
        <p14:creationId xmlns:p14="http://schemas.microsoft.com/office/powerpoint/2010/main" val="4209485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e 6"/>
          <p:cNvGrpSpPr/>
          <p:nvPr/>
        </p:nvGrpSpPr>
        <p:grpSpPr>
          <a:xfrm>
            <a:off x="0" y="-8467"/>
            <a:ext cx="12192000" cy="6866467"/>
            <a:chOff x="0" y="-8467"/>
            <a:chExt cx="12192000" cy="6866467"/>
          </a:xfrm>
        </p:grpSpPr>
        <p:cxnSp>
          <p:nvCxnSpPr>
            <p:cNvPr id="32" name="Connecteur droit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Triangle isocè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Triangle isocè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Triangle isocè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p:cNvSpPr>
            <a:spLocks noGrp="1"/>
          </p:cNvSpPr>
          <p:nvPr>
            <p:ph type="ctrTitle"/>
          </p:nvPr>
        </p:nvSpPr>
        <p:spPr>
          <a:xfrm>
            <a:off x="1507067" y="2404534"/>
            <a:ext cx="7766936" cy="1646302"/>
          </a:xfrm>
        </p:spPr>
        <p:txBody>
          <a:bodyPr rtlCol="0" anchor="b">
            <a:noAutofit/>
          </a:bodyPr>
          <a:lstStyle>
            <a:lvl1pPr algn="r">
              <a:defRPr sz="54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1507067" y="4050833"/>
            <a:ext cx="7766936" cy="1096899"/>
          </a:xfrm>
        </p:spPr>
        <p:txBody>
          <a:bodyPr rtlCol="0"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375328A7-C228-4034-92FC-46B4535AAFDF}" type="datetime1">
              <a:rPr lang="fr-FR" noProof="0" smtClean="0"/>
              <a:t>02/02/2024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677335" y="609600"/>
            <a:ext cx="8596668" cy="3403600"/>
          </a:xfrm>
        </p:spPr>
        <p:txBody>
          <a:bodyPr rtlCol="0" anchor="ctr">
            <a:normAutofit/>
          </a:bodyPr>
          <a:lstStyle>
            <a:lvl1pPr algn="l">
              <a:defRPr sz="44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C90D1806-F9D1-44CF-A468-9A15DE56F693}" type="datetime1">
              <a:rPr lang="fr-FR" noProof="0" smtClean="0"/>
              <a:t>02/02/2024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fr-FR" noProof="0"/>
              <a:t>Modifiez le style du titre</a:t>
            </a:r>
          </a:p>
        </p:txBody>
      </p:sp>
      <p:sp>
        <p:nvSpPr>
          <p:cNvPr id="23" name="Espace réservé du texte 9"/>
          <p:cNvSpPr>
            <a:spLocks noGrp="1"/>
          </p:cNvSpPr>
          <p:nvPr>
            <p:ph type="body" sz="quarter" idx="13" hasCustomPrompt="1"/>
          </p:nvPr>
        </p:nvSpPr>
        <p:spPr>
          <a:xfrm>
            <a:off x="1366139" y="3632200"/>
            <a:ext cx="7224524" cy="381000"/>
          </a:xfrm>
        </p:spPr>
        <p:txBody>
          <a:bodyPr rtlCol="0"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a:t>Modifiez les styles du texte</a:t>
            </a:r>
          </a:p>
        </p:txBody>
      </p:sp>
      <p:sp>
        <p:nvSpPr>
          <p:cNvPr id="3" name="Espace réservé du texte 2"/>
          <p:cNvSpPr>
            <a:spLocks noGrp="1"/>
          </p:cNvSpPr>
          <p:nvPr>
            <p:ph type="body" idx="1" hasCustomPrompt="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3D458244-7163-4D63-8FC8-66A67CF36AC6}" type="datetime1">
              <a:rPr lang="fr-FR" noProof="0" smtClean="0"/>
              <a:t>02/02/2024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20" name="Zone de texte 19"/>
          <p:cNvSpPr txBox="1"/>
          <p:nvPr/>
        </p:nvSpPr>
        <p:spPr>
          <a:xfrm>
            <a:off x="541870" y="790378"/>
            <a:ext cx="609600" cy="584776"/>
          </a:xfrm>
          <a:prstGeom prst="rect">
            <a:avLst/>
          </a:prstGeom>
        </p:spPr>
        <p:txBody>
          <a:bodyPr vert="horz" lIns="91440" tIns="45720" rIns="91440" bIns="45720" rtlCol="0" anchor="ctr">
            <a:noAutofit/>
          </a:bodyPr>
          <a:lstStyle/>
          <a:p>
            <a:pPr lvl="0" rtl="0"/>
            <a:r>
              <a:rPr lang="fr-FR" sz="8000" noProof="0">
                <a:ln w="3175" cmpd="sng">
                  <a:noFill/>
                </a:ln>
                <a:solidFill>
                  <a:schemeClr val="accent1">
                    <a:lumMod val="60000"/>
                    <a:lumOff val="40000"/>
                  </a:schemeClr>
                </a:solidFill>
                <a:effectLst/>
                <a:latin typeface="Arial"/>
              </a:rPr>
              <a:t>« </a:t>
            </a:r>
          </a:p>
        </p:txBody>
      </p:sp>
      <p:sp>
        <p:nvSpPr>
          <p:cNvPr id="22" name="Zone de texte 21"/>
          <p:cNvSpPr txBox="1"/>
          <p:nvPr/>
        </p:nvSpPr>
        <p:spPr>
          <a:xfrm>
            <a:off x="8893011" y="2886556"/>
            <a:ext cx="609600" cy="584776"/>
          </a:xfrm>
          <a:prstGeom prst="rect">
            <a:avLst/>
          </a:prstGeom>
        </p:spPr>
        <p:txBody>
          <a:bodyPr vert="horz" lIns="91440" tIns="45720" rIns="91440" bIns="45720" rtlCol="0" anchor="ctr">
            <a:noAutofit/>
          </a:bodyPr>
          <a:lstStyle/>
          <a:p>
            <a:pPr lvl="0" rtl="0"/>
            <a:r>
              <a:rPr lang="fr-FR" sz="8000" noProof="0">
                <a:ln w="3175" cmpd="sng">
                  <a:noFill/>
                </a:ln>
                <a:solidFill>
                  <a:schemeClr val="accent1">
                    <a:lumMod val="60000"/>
                    <a:lumOff val="40000"/>
                  </a:schemeClr>
                </a:solidFill>
                <a:latin typeface="Arial"/>
              </a:rPr>
              <a:t> »</a:t>
            </a:r>
            <a:endParaRPr lang="fr-FR" noProof="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677335" y="1931988"/>
            <a:ext cx="8596668" cy="2595460"/>
          </a:xfrm>
        </p:spPr>
        <p:txBody>
          <a:bodyPr rtlCol="0" anchor="b">
            <a:normAutofit/>
          </a:bodyPr>
          <a:lstStyle>
            <a:lvl1pPr algn="l">
              <a:defRPr sz="44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D179335D-A164-45EB-A5C6-9AD4611F31FD}" type="datetime1">
              <a:rPr lang="fr-FR" noProof="0" smtClean="0"/>
              <a:t>02/02/2024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fr-FR" noProof="0"/>
              <a:t>Modifiez le style du titre</a:t>
            </a:r>
          </a:p>
        </p:txBody>
      </p:sp>
      <p:sp>
        <p:nvSpPr>
          <p:cNvPr id="23" name="Espace réservé du texte 9"/>
          <p:cNvSpPr>
            <a:spLocks noGrp="1"/>
          </p:cNvSpPr>
          <p:nvPr>
            <p:ph type="body" sz="quarter" idx="13" hasCustomPrompt="1"/>
          </p:nvPr>
        </p:nvSpPr>
        <p:spPr>
          <a:xfrm>
            <a:off x="677332" y="4013200"/>
            <a:ext cx="8596669" cy="514248"/>
          </a:xfrm>
        </p:spPr>
        <p:txBody>
          <a:bodyPr rtlCol="0"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a:t>Modifiez les styles du texte</a:t>
            </a:r>
          </a:p>
        </p:txBody>
      </p:sp>
      <p:sp>
        <p:nvSpPr>
          <p:cNvPr id="3" name="Espace réservé du texte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1EF8DD22-6F17-46F5-9801-9E949B30A210}" type="datetime1">
              <a:rPr lang="fr-FR" noProof="0" smtClean="0"/>
              <a:t>02/02/2024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24" name="Zone de texte 23"/>
          <p:cNvSpPr txBox="1"/>
          <p:nvPr/>
        </p:nvSpPr>
        <p:spPr>
          <a:xfrm>
            <a:off x="541870" y="790378"/>
            <a:ext cx="609600" cy="584776"/>
          </a:xfrm>
          <a:prstGeom prst="rect">
            <a:avLst/>
          </a:prstGeom>
        </p:spPr>
        <p:txBody>
          <a:bodyPr vert="horz" lIns="91440" tIns="45720" rIns="91440" bIns="45720" rtlCol="0" anchor="ctr">
            <a:noAutofit/>
          </a:bodyPr>
          <a:lstStyle/>
          <a:p>
            <a:pPr lvl="0" rtl="0"/>
            <a:r>
              <a:rPr lang="fr-FR" sz="8000" noProof="0">
                <a:ln w="3175" cmpd="sng">
                  <a:noFill/>
                </a:ln>
                <a:solidFill>
                  <a:schemeClr val="accent1">
                    <a:lumMod val="60000"/>
                    <a:lumOff val="40000"/>
                  </a:schemeClr>
                </a:solidFill>
                <a:effectLst/>
                <a:latin typeface="Arial"/>
              </a:rPr>
              <a:t>« </a:t>
            </a:r>
          </a:p>
        </p:txBody>
      </p:sp>
      <p:sp>
        <p:nvSpPr>
          <p:cNvPr id="25" name="Zone de texte 24"/>
          <p:cNvSpPr txBox="1"/>
          <p:nvPr/>
        </p:nvSpPr>
        <p:spPr>
          <a:xfrm>
            <a:off x="8893011" y="2886556"/>
            <a:ext cx="609600" cy="584776"/>
          </a:xfrm>
          <a:prstGeom prst="rect">
            <a:avLst/>
          </a:prstGeom>
        </p:spPr>
        <p:txBody>
          <a:bodyPr vert="horz" lIns="91440" tIns="45720" rIns="91440" bIns="45720" rtlCol="0" anchor="ctr">
            <a:noAutofit/>
          </a:bodyPr>
          <a:lstStyle/>
          <a:p>
            <a:pPr lvl="0" rtl="0"/>
            <a:r>
              <a:rPr lang="fr-FR" sz="8000" noProof="0">
                <a:ln w="3175" cmpd="sng">
                  <a:noFill/>
                </a:ln>
                <a:solidFill>
                  <a:schemeClr val="accent1">
                    <a:lumMod val="60000"/>
                    <a:lumOff val="40000"/>
                  </a:schemeClr>
                </a:solidFill>
                <a:effectLst/>
                <a:latin typeface="Arial"/>
              </a:rPr>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re 1"/>
          <p:cNvSpPr>
            <a:spLocks noGrp="1"/>
          </p:cNvSpPr>
          <p:nvPr>
            <p:ph type="title"/>
          </p:nvPr>
        </p:nvSpPr>
        <p:spPr>
          <a:xfrm>
            <a:off x="685799" y="609600"/>
            <a:ext cx="8588203" cy="3022600"/>
          </a:xfrm>
        </p:spPr>
        <p:txBody>
          <a:bodyPr rtlCol="0" anchor="ctr">
            <a:normAutofit/>
          </a:bodyPr>
          <a:lstStyle>
            <a:lvl1pPr algn="l">
              <a:defRPr sz="4400" b="0" cap="none"/>
            </a:lvl1pPr>
          </a:lstStyle>
          <a:p>
            <a:pPr rtl="0"/>
            <a:r>
              <a:rPr lang="fr-FR" noProof="0"/>
              <a:t>Modifiez le style du titre</a:t>
            </a:r>
          </a:p>
        </p:txBody>
      </p:sp>
      <p:sp>
        <p:nvSpPr>
          <p:cNvPr id="23" name="Espace réservé du texte 9"/>
          <p:cNvSpPr>
            <a:spLocks noGrp="1"/>
          </p:cNvSpPr>
          <p:nvPr>
            <p:ph type="body" sz="quarter" idx="13" hasCustomPrompt="1"/>
          </p:nvPr>
        </p:nvSpPr>
        <p:spPr>
          <a:xfrm>
            <a:off x="677332" y="4013200"/>
            <a:ext cx="8596669" cy="514248"/>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a:t>Modifiez les styles du texte</a:t>
            </a:r>
          </a:p>
        </p:txBody>
      </p:sp>
      <p:sp>
        <p:nvSpPr>
          <p:cNvPr id="3" name="Espace réservé du texte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EC696C81-F0DF-42F0-BECD-BD5A2CE1CBF0}" type="datetime1">
              <a:rPr lang="fr-FR" noProof="0" smtClean="0"/>
              <a:t>02/02/2024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4AB44952-936B-478E-AB15-22CC2D29E0FC}" type="datetime1">
              <a:rPr lang="fr-FR" noProof="0" smtClean="0"/>
              <a:t>02/02/2024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89333C77-0158-454C-844F-B7AB9BD7DAD4}" type="slidenum">
              <a:rPr lang="fr-FR" noProof="0" smtClean="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967673" y="609599"/>
            <a:ext cx="1304743" cy="5251451"/>
          </a:xfrm>
        </p:spPr>
        <p:txBody>
          <a:bodyPr vert="eaVert" rtlCol="0" anchor="ctr"/>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77335" y="609600"/>
            <a:ext cx="7060150" cy="5251450"/>
          </a:xfrm>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0F218053-A682-4CFF-AD1C-AC42E275530C}" type="datetime1">
              <a:rPr lang="fr-FR" noProof="0" smtClean="0"/>
              <a:t>02/02/2024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lvl1pPr>
              <a:defRPr sz="3600"/>
            </a:lvl1pPr>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D9985B62-5C8C-4554-9CB5-6C1D73673B4D}" type="datetime1">
              <a:rPr lang="fr-FR" noProof="0" smtClean="0"/>
              <a:t>02/02/2024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77335" y="2700867"/>
            <a:ext cx="8596668" cy="1826581"/>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77335" y="4527448"/>
            <a:ext cx="8596668" cy="860400"/>
          </a:xfrm>
        </p:spPr>
        <p:txBody>
          <a:bodyPr rtlCol="0"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3C893B86-64C4-4754-82D7-28E1DE7A6228}" type="datetime1">
              <a:rPr lang="fr-FR" noProof="0" smtClean="0"/>
              <a:t>02/02/2024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677334" y="2160589"/>
            <a:ext cx="4184035" cy="3880772"/>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089970" y="2160589"/>
            <a:ext cx="4184034" cy="3880773"/>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05DC7094-4696-4AA3-B06F-291805E368B6}" type="datetime1">
              <a:rPr lang="fr-FR" noProof="0" smtClean="0"/>
              <a:t>02/02/2024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FF9F0C5-380F-41C2-899A-BAC0F0927E16}"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675745" y="2160983"/>
            <a:ext cx="4185623"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675745" y="2737245"/>
            <a:ext cx="4185623" cy="3304117"/>
          </a:xfrm>
        </p:spPr>
        <p:txBody>
          <a:bodyPr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088383" y="2160983"/>
            <a:ext cx="4185618"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5088384" y="2737245"/>
            <a:ext cx="4185617" cy="3304117"/>
          </a:xfrm>
        </p:spPr>
        <p:txBody>
          <a:bodyPr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8BCE7F69-62F5-4164-85ED-8FAE19146857}" type="datetime1">
              <a:rPr lang="fr-FR" noProof="0" smtClean="0"/>
              <a:t>02/02/2024</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1320800"/>
          </a:xfrm>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358B7EC5-B234-49A7-9B9B-78FA06C0DF86}" type="datetime1">
              <a:rPr lang="fr-FR" noProof="0" smtClean="0"/>
              <a:t>02/02/2024</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468A44E4-E5AC-43F8-AB35-1C6174136A8C}" type="datetime1">
              <a:rPr lang="fr-FR" noProof="0" smtClean="0"/>
              <a:t>02/02/2024</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77334" y="1498604"/>
            <a:ext cx="3854528" cy="1278466"/>
          </a:xfrm>
        </p:spPr>
        <p:txBody>
          <a:bodyPr rtlCol="0" anchor="b">
            <a:normAutofit/>
          </a:bodyPr>
          <a:lstStyle>
            <a:lvl1pPr>
              <a:defRPr sz="2000"/>
            </a:lvl1pPr>
          </a:lstStyle>
          <a:p>
            <a:pPr rtl="0"/>
            <a:r>
              <a:rPr lang="fr-FR" noProof="0"/>
              <a:t>Modifiez le style du titre</a:t>
            </a:r>
          </a:p>
        </p:txBody>
      </p:sp>
      <p:sp>
        <p:nvSpPr>
          <p:cNvPr id="3" name="Espace réservé du contenu 2"/>
          <p:cNvSpPr>
            <a:spLocks noGrp="1"/>
          </p:cNvSpPr>
          <p:nvPr>
            <p:ph idx="1" hasCustomPrompt="1"/>
          </p:nvPr>
        </p:nvSpPr>
        <p:spPr>
          <a:xfrm>
            <a:off x="4760461" y="514924"/>
            <a:ext cx="4513541" cy="5526437"/>
          </a:xfrm>
        </p:spPr>
        <p:txBody>
          <a:bodyPr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677334" y="2777069"/>
            <a:ext cx="3854528" cy="2584449"/>
          </a:xfrm>
        </p:spPr>
        <p:txBody>
          <a:bodyPr rtlCol="0">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AC41328C-4429-4791-8049-5B753223245E}" type="datetime1">
              <a:rPr lang="fr-FR" noProof="0" smtClean="0"/>
              <a:t>02/02/2024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519954A3-9DFD-4C44-94BA-B95130A3BA1C}"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77334" y="4800600"/>
            <a:ext cx="859666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677334" y="609600"/>
            <a:ext cx="8596668" cy="3845718"/>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77334" y="5367338"/>
            <a:ext cx="8596667" cy="674024"/>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18BD14F7-5B61-4F82-828F-5ADBB7119AC1}" type="datetime1">
              <a:rPr lang="fr-FR" noProof="0" smtClean="0"/>
              <a:t>02/02/2024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e 6"/>
          <p:cNvGrpSpPr/>
          <p:nvPr/>
        </p:nvGrpSpPr>
        <p:grpSpPr>
          <a:xfrm>
            <a:off x="0" y="-8467"/>
            <a:ext cx="12192000" cy="6866467"/>
            <a:chOff x="0" y="-8467"/>
            <a:chExt cx="12192000" cy="6866467"/>
          </a:xfrm>
        </p:grpSpPr>
        <p:cxnSp>
          <p:nvCxnSpPr>
            <p:cNvPr id="20" name="Connecteur droit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Triangle isocè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Triangle isocè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Triangle isocè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Espace réservé du titre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rtl="0"/>
            <a:r>
              <a:rPr lang="fr-FR" noProof="0" dirty="0"/>
              <a:t>Modifiez les styles du texte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43F62E03-F464-4FE6-B2B3-E3E3846CD785}" type="datetime1">
              <a:rPr lang="fr-FR" noProof="0" smtClean="0"/>
              <a:t>02/02/2024</a:t>
            </a:fld>
            <a:endParaRPr lang="fr-FR" noProof="0" dirty="0"/>
          </a:p>
        </p:txBody>
      </p:sp>
      <p:sp>
        <p:nvSpPr>
          <p:cNvPr id="5" name="Espace réservé du pied de page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rtl="0"/>
            <a:fld id="{D57F1E4F-1CFF-5643-939E-217C01CDF565}" type="slidenum">
              <a:rPr lang="fr-FR" noProof="0" smtClean="0"/>
              <a:pPr/>
              <a:t>‹N°›</a:t>
            </a:fld>
            <a:endParaRPr lang="fr-FR"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38979" y="566769"/>
            <a:ext cx="7766936" cy="1646302"/>
          </a:xfrm>
        </p:spPr>
        <p:txBody>
          <a:bodyPr rtlCol="0"/>
          <a:lstStyle/>
          <a:p>
            <a:pPr algn="l"/>
            <a:r>
              <a:rPr lang="fr-FR" dirty="0"/>
              <a:t>Bases de Données SQL et NoSQL</a:t>
            </a:r>
          </a:p>
        </p:txBody>
      </p:sp>
    </p:spTree>
    <p:extLst>
      <p:ext uri="{BB962C8B-B14F-4D97-AF65-F5344CB8AC3E}">
        <p14:creationId xmlns:p14="http://schemas.microsoft.com/office/powerpoint/2010/main" val="5210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CA1753-27F3-CF9A-BC2D-FBB2091F83D3}"/>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113F76B8-EE63-E5C4-F0B0-A110A563ECD9}"/>
              </a:ext>
            </a:extLst>
          </p:cNvPr>
          <p:cNvSpPr>
            <a:spLocks noGrp="1"/>
          </p:cNvSpPr>
          <p:nvPr>
            <p:ph idx="1"/>
          </p:nvPr>
        </p:nvSpPr>
        <p:spPr/>
        <p:txBody>
          <a:bodyPr vert="horz" lIns="91440" tIns="45720" rIns="91440" bIns="45720" rtlCol="0" anchor="t">
            <a:normAutofit/>
          </a:bodyPr>
          <a:lstStyle/>
          <a:p>
            <a:pPr>
              <a:buFont typeface="Arial" charset="2"/>
              <a:buChar char="•"/>
            </a:pPr>
            <a:r>
              <a:rPr lang="fr-FR" sz="2800" dirty="0"/>
              <a:t>Définitions</a:t>
            </a:r>
          </a:p>
          <a:p>
            <a:pPr>
              <a:buFont typeface="Arial" charset="2"/>
              <a:buChar char="•"/>
            </a:pPr>
            <a:r>
              <a:rPr lang="fr-FR" sz="2800" dirty="0"/>
              <a:t>Avantages</a:t>
            </a:r>
          </a:p>
          <a:p>
            <a:pPr>
              <a:buFont typeface="Arial" charset="2"/>
              <a:buChar char="•"/>
            </a:pPr>
            <a:r>
              <a:rPr lang="fr-FR" sz="2800" dirty="0"/>
              <a:t>Limites</a:t>
            </a:r>
          </a:p>
          <a:p>
            <a:pPr>
              <a:buFont typeface="Arial" charset="2"/>
              <a:buChar char="•"/>
            </a:pPr>
            <a:r>
              <a:rPr lang="fr-FR" sz="2800" dirty="0"/>
              <a:t>Comparaison entre une base SQL et une base NoSQL avec exemple</a:t>
            </a:r>
          </a:p>
        </p:txBody>
      </p:sp>
    </p:spTree>
    <p:extLst>
      <p:ext uri="{BB962C8B-B14F-4D97-AF65-F5344CB8AC3E}">
        <p14:creationId xmlns:p14="http://schemas.microsoft.com/office/powerpoint/2010/main" val="181817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792D33-7B3C-701F-C9AA-1E3E98D9DC8F}"/>
              </a:ext>
            </a:extLst>
          </p:cNvPr>
          <p:cNvSpPr>
            <a:spLocks noGrp="1"/>
          </p:cNvSpPr>
          <p:nvPr>
            <p:ph type="title"/>
          </p:nvPr>
        </p:nvSpPr>
        <p:spPr>
          <a:xfrm>
            <a:off x="677334" y="183776"/>
            <a:ext cx="8596668" cy="693271"/>
          </a:xfrm>
        </p:spPr>
        <p:txBody>
          <a:bodyPr/>
          <a:lstStyle/>
          <a:p>
            <a:r>
              <a:rPr lang="fr-FR" dirty="0"/>
              <a:t>Définitions</a:t>
            </a:r>
          </a:p>
        </p:txBody>
      </p:sp>
      <p:sp>
        <p:nvSpPr>
          <p:cNvPr id="3" name="Espace réservé du contenu 2">
            <a:extLst>
              <a:ext uri="{FF2B5EF4-FFF2-40B4-BE49-F238E27FC236}">
                <a16:creationId xmlns:a16="http://schemas.microsoft.com/office/drawing/2014/main" id="{D6CB1E00-BD24-6171-36F2-9B51BCFBA98E}"/>
              </a:ext>
            </a:extLst>
          </p:cNvPr>
          <p:cNvSpPr>
            <a:spLocks noGrp="1"/>
          </p:cNvSpPr>
          <p:nvPr>
            <p:ph idx="1"/>
          </p:nvPr>
        </p:nvSpPr>
        <p:spPr>
          <a:xfrm>
            <a:off x="677334" y="1308943"/>
            <a:ext cx="8596668" cy="5124624"/>
          </a:xfrm>
        </p:spPr>
        <p:txBody>
          <a:bodyPr vert="horz" lIns="91440" tIns="45720" rIns="91440" bIns="45720" rtlCol="0" anchor="t">
            <a:normAutofit/>
          </a:bodyPr>
          <a:lstStyle/>
          <a:p>
            <a:pPr>
              <a:buFont typeface="Arial" charset="2"/>
              <a:buChar char="•"/>
            </a:pPr>
            <a:endParaRPr lang="fr-FR" dirty="0"/>
          </a:p>
          <a:p>
            <a:pPr>
              <a:buFont typeface="Arial" charset="2"/>
              <a:buChar char="•"/>
            </a:pPr>
            <a:r>
              <a:rPr lang="fr-FR" sz="2000" b="1" dirty="0">
                <a:ea typeface="+mn-lt"/>
                <a:cs typeface="+mn-lt"/>
              </a:rPr>
              <a:t>Base de données SQL (Structured Query Language)</a:t>
            </a:r>
          </a:p>
          <a:p>
            <a:pPr marL="0" indent="0">
              <a:buNone/>
            </a:pPr>
            <a:r>
              <a:rPr lang="fr-FR" sz="2000" dirty="0"/>
              <a:t>Les bases de données SQL, également appelées bases de données relationnelles, reposent sur un modèle tabulaire où les données sont organisées en tables avec des relations prédéfinies. Elles utilisent le langage SQL pour définir et manipuler les données.</a:t>
            </a:r>
          </a:p>
          <a:p>
            <a:pPr>
              <a:buFont typeface="Arial" charset="2"/>
              <a:buChar char="•"/>
            </a:pPr>
            <a:r>
              <a:rPr lang="fr-FR" sz="2000" b="1" dirty="0">
                <a:ea typeface="+mn-lt"/>
                <a:cs typeface="+mn-lt"/>
              </a:rPr>
              <a:t>Base de données NoSQL (Not Only SQL)</a:t>
            </a:r>
          </a:p>
          <a:p>
            <a:pPr marL="0" indent="0">
              <a:buNone/>
            </a:pPr>
            <a:r>
              <a:rPr lang="fr-FR" sz="2000" dirty="0"/>
              <a:t>Les bases de données NoSQL englobent une variété de technologies de stockage de données qui diffèrent des bases de données SQL en n'utilisant pas nécessairement un schéma fixe, en permettant une évolutivité horizontale et en utilisant divers modèles de données.</a:t>
            </a:r>
          </a:p>
          <a:p>
            <a:pPr>
              <a:buFont typeface="Arial" charset="2"/>
              <a:buChar char="•"/>
            </a:pPr>
            <a:endParaRPr lang="fr-FR" dirty="0"/>
          </a:p>
        </p:txBody>
      </p:sp>
    </p:spTree>
    <p:extLst>
      <p:ext uri="{BB962C8B-B14F-4D97-AF65-F5344CB8AC3E}">
        <p14:creationId xmlns:p14="http://schemas.microsoft.com/office/powerpoint/2010/main" val="248360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494BD0-0044-52F3-2271-70B39326BB06}"/>
              </a:ext>
            </a:extLst>
          </p:cNvPr>
          <p:cNvSpPr>
            <a:spLocks noGrp="1"/>
          </p:cNvSpPr>
          <p:nvPr>
            <p:ph type="title"/>
          </p:nvPr>
        </p:nvSpPr>
        <p:spPr>
          <a:xfrm>
            <a:off x="677334" y="60512"/>
            <a:ext cx="8596668" cy="648448"/>
          </a:xfrm>
        </p:spPr>
        <p:txBody>
          <a:bodyPr/>
          <a:lstStyle/>
          <a:p>
            <a:r>
              <a:rPr lang="fr-FR" dirty="0"/>
              <a:t>Avantages</a:t>
            </a:r>
          </a:p>
          <a:p>
            <a:endParaRPr lang="fr-FR" dirty="0"/>
          </a:p>
        </p:txBody>
      </p:sp>
      <p:sp>
        <p:nvSpPr>
          <p:cNvPr id="3" name="Espace réservé du contenu 2">
            <a:extLst>
              <a:ext uri="{FF2B5EF4-FFF2-40B4-BE49-F238E27FC236}">
                <a16:creationId xmlns:a16="http://schemas.microsoft.com/office/drawing/2014/main" id="{A41867ED-D879-2BCA-78CC-50EB36167C87}"/>
              </a:ext>
            </a:extLst>
          </p:cNvPr>
          <p:cNvSpPr>
            <a:spLocks noGrp="1"/>
          </p:cNvSpPr>
          <p:nvPr>
            <p:ph idx="1"/>
          </p:nvPr>
        </p:nvSpPr>
        <p:spPr>
          <a:xfrm>
            <a:off x="722157" y="827090"/>
            <a:ext cx="8596668" cy="5763360"/>
          </a:xfrm>
        </p:spPr>
        <p:txBody>
          <a:bodyPr vert="horz" lIns="91440" tIns="45720" rIns="91440" bIns="45720" rtlCol="0" anchor="t">
            <a:normAutofit/>
          </a:bodyPr>
          <a:lstStyle/>
          <a:p>
            <a:pPr>
              <a:buFont typeface="Arial" charset="2"/>
              <a:buChar char="•"/>
            </a:pPr>
            <a:r>
              <a:rPr lang="fr-FR" sz="2000" b="1" dirty="0">
                <a:ea typeface="+mn-lt"/>
                <a:cs typeface="+mn-lt"/>
              </a:rPr>
              <a:t>Base de données SQL</a:t>
            </a:r>
            <a:endParaRPr lang="fr-FR"/>
          </a:p>
          <a:p>
            <a:pPr marL="0" indent="0">
              <a:buNone/>
            </a:pPr>
            <a:r>
              <a:rPr lang="fr-FR" b="1" dirty="0">
                <a:ea typeface="+mn-lt"/>
                <a:cs typeface="+mn-lt"/>
              </a:rPr>
              <a:t>Structure Définie</a:t>
            </a:r>
            <a:r>
              <a:rPr lang="fr-FR" sz="2000" b="1" dirty="0">
                <a:ea typeface="+mn-lt"/>
                <a:cs typeface="+mn-lt"/>
              </a:rPr>
              <a:t> :</a:t>
            </a:r>
            <a:r>
              <a:rPr lang="fr-FR" sz="2000" dirty="0">
                <a:ea typeface="+mn-lt"/>
                <a:cs typeface="+mn-lt"/>
              </a:rPr>
              <a:t> Utilise un schéma défini pour garantir la cohérence des données.</a:t>
            </a:r>
            <a:endParaRPr lang="fr-FR" sz="2000" dirty="0"/>
          </a:p>
          <a:p>
            <a:pPr marL="0" indent="0">
              <a:buNone/>
            </a:pPr>
            <a:r>
              <a:rPr lang="fr-FR" b="1" dirty="0">
                <a:ea typeface="+mn-lt"/>
                <a:cs typeface="+mn-lt"/>
              </a:rPr>
              <a:t>Transactions ACID :</a:t>
            </a:r>
            <a:r>
              <a:rPr lang="fr-FR" sz="2000" b="1" dirty="0">
                <a:ea typeface="+mn-lt"/>
                <a:cs typeface="+mn-lt"/>
              </a:rPr>
              <a:t> </a:t>
            </a:r>
            <a:r>
              <a:rPr lang="fr-FR" sz="2000" dirty="0">
                <a:ea typeface="+mn-lt"/>
                <a:cs typeface="+mn-lt"/>
              </a:rPr>
              <a:t>Garantit l'intégrité des données avec des transactions conformes aux propriétés ACID (</a:t>
            </a:r>
            <a:r>
              <a:rPr lang="fr-FR" sz="1600" dirty="0">
                <a:ea typeface="+mn-lt"/>
                <a:cs typeface="+mn-lt"/>
              </a:rPr>
              <a:t>Atomicité, Cohérence, Isolation, Durabilité</a:t>
            </a:r>
            <a:r>
              <a:rPr lang="fr-FR" sz="2000" dirty="0">
                <a:ea typeface="+mn-lt"/>
                <a:cs typeface="+mn-lt"/>
              </a:rPr>
              <a:t>).</a:t>
            </a:r>
            <a:endParaRPr lang="fr-FR" sz="2000" dirty="0"/>
          </a:p>
          <a:p>
            <a:pPr marL="0" indent="0">
              <a:buNone/>
            </a:pPr>
            <a:r>
              <a:rPr lang="fr-FR" b="1" dirty="0">
                <a:ea typeface="+mn-lt"/>
                <a:cs typeface="+mn-lt"/>
              </a:rPr>
              <a:t>Langage de Requête Standard :</a:t>
            </a:r>
            <a:r>
              <a:rPr lang="fr-FR" sz="2000" dirty="0">
                <a:ea typeface="+mn-lt"/>
                <a:cs typeface="+mn-lt"/>
              </a:rPr>
              <a:t> Utilise le langage SQL standard pour des requêtes déclaratives.</a:t>
            </a:r>
            <a:endParaRPr lang="fr-FR" sz="2000" dirty="0"/>
          </a:p>
          <a:p>
            <a:pPr>
              <a:buFont typeface="Arial" charset="2"/>
              <a:buChar char="•"/>
            </a:pPr>
            <a:r>
              <a:rPr lang="fr-FR" sz="2000" b="1" dirty="0">
                <a:ea typeface="+mn-lt"/>
                <a:cs typeface="+mn-lt"/>
              </a:rPr>
              <a:t>Base de données NoSQL</a:t>
            </a:r>
          </a:p>
          <a:p>
            <a:pPr marL="0" indent="0">
              <a:buNone/>
            </a:pPr>
            <a:r>
              <a:rPr lang="fr-FR" b="1" dirty="0">
                <a:ea typeface="+mn-lt"/>
                <a:cs typeface="+mn-lt"/>
              </a:rPr>
              <a:t>Évolutivité Horizontale :</a:t>
            </a:r>
            <a:r>
              <a:rPr lang="fr-FR" sz="2000" b="1" dirty="0">
                <a:ea typeface="+mn-lt"/>
                <a:cs typeface="+mn-lt"/>
              </a:rPr>
              <a:t> </a:t>
            </a:r>
            <a:r>
              <a:rPr lang="fr-FR" sz="2000" dirty="0">
                <a:ea typeface="+mn-lt"/>
                <a:cs typeface="+mn-lt"/>
              </a:rPr>
              <a:t>Conçue pour évoluer horizontalement, permettant la gestion de grandes quantités de données.</a:t>
            </a:r>
            <a:endParaRPr lang="fr-FR" sz="2000" dirty="0"/>
          </a:p>
          <a:p>
            <a:pPr marL="0" indent="0">
              <a:buNone/>
            </a:pPr>
            <a:r>
              <a:rPr lang="fr-FR" b="1" dirty="0">
                <a:ea typeface="+mn-lt"/>
                <a:cs typeface="+mn-lt"/>
              </a:rPr>
              <a:t>Schéma Flexible :</a:t>
            </a:r>
            <a:r>
              <a:rPr lang="fr-FR" sz="2000" dirty="0">
                <a:ea typeface="+mn-lt"/>
                <a:cs typeface="+mn-lt"/>
              </a:rPr>
              <a:t> Permet le stockage de données avec des schémas flexibles, adaptés à des modèles de données dynamiques.</a:t>
            </a:r>
            <a:endParaRPr lang="fr-FR" sz="2000" dirty="0"/>
          </a:p>
          <a:p>
            <a:pPr marL="0" indent="0">
              <a:buNone/>
            </a:pPr>
            <a:r>
              <a:rPr lang="fr-FR" b="1" dirty="0">
                <a:ea typeface="+mn-lt"/>
                <a:cs typeface="+mn-lt"/>
              </a:rPr>
              <a:t>Haute Performance :</a:t>
            </a:r>
            <a:r>
              <a:rPr lang="fr-FR" sz="2000" dirty="0">
                <a:ea typeface="+mn-lt"/>
                <a:cs typeface="+mn-lt"/>
              </a:rPr>
              <a:t> Offre des performances élevées pour des opérations spécifiques, telles que la lecture en parallèle.</a:t>
            </a:r>
            <a:endParaRPr lang="fr-FR" sz="2000" dirty="0"/>
          </a:p>
          <a:p>
            <a:pPr>
              <a:buFont typeface="Arial" charset="2"/>
              <a:buChar char="•"/>
            </a:pPr>
            <a:endParaRPr lang="fr-FR" dirty="0"/>
          </a:p>
        </p:txBody>
      </p:sp>
    </p:spTree>
    <p:extLst>
      <p:ext uri="{BB962C8B-B14F-4D97-AF65-F5344CB8AC3E}">
        <p14:creationId xmlns:p14="http://schemas.microsoft.com/office/powerpoint/2010/main" val="38363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EE8FE7-AA87-53CC-14A7-3082C4E15545}"/>
              </a:ext>
            </a:extLst>
          </p:cNvPr>
          <p:cNvSpPr>
            <a:spLocks noGrp="1"/>
          </p:cNvSpPr>
          <p:nvPr>
            <p:ph type="title"/>
          </p:nvPr>
        </p:nvSpPr>
        <p:spPr>
          <a:xfrm>
            <a:off x="677334" y="183776"/>
            <a:ext cx="8596668" cy="704477"/>
          </a:xfrm>
        </p:spPr>
        <p:txBody>
          <a:bodyPr/>
          <a:lstStyle/>
          <a:p>
            <a:r>
              <a:rPr lang="fr-FR" dirty="0"/>
              <a:t>Limites</a:t>
            </a:r>
          </a:p>
          <a:p>
            <a:endParaRPr lang="fr-FR" dirty="0"/>
          </a:p>
        </p:txBody>
      </p:sp>
      <p:sp>
        <p:nvSpPr>
          <p:cNvPr id="3" name="Espace réservé du contenu 2">
            <a:extLst>
              <a:ext uri="{FF2B5EF4-FFF2-40B4-BE49-F238E27FC236}">
                <a16:creationId xmlns:a16="http://schemas.microsoft.com/office/drawing/2014/main" id="{AD81D00D-75CB-79AB-8764-2738FB414988}"/>
              </a:ext>
            </a:extLst>
          </p:cNvPr>
          <p:cNvSpPr>
            <a:spLocks noGrp="1"/>
          </p:cNvSpPr>
          <p:nvPr>
            <p:ph idx="1"/>
          </p:nvPr>
        </p:nvSpPr>
        <p:spPr>
          <a:xfrm>
            <a:off x="677334" y="1275325"/>
            <a:ext cx="8596668" cy="4900508"/>
          </a:xfrm>
        </p:spPr>
        <p:txBody>
          <a:bodyPr vert="horz" lIns="91440" tIns="45720" rIns="91440" bIns="45720" rtlCol="0" anchor="t">
            <a:normAutofit/>
          </a:bodyPr>
          <a:lstStyle/>
          <a:p>
            <a:pPr>
              <a:buFont typeface="Arial" charset="2"/>
              <a:buChar char="•"/>
            </a:pPr>
            <a:r>
              <a:rPr lang="fr-FR" sz="2000" b="1" dirty="0">
                <a:ea typeface="+mn-lt"/>
                <a:cs typeface="+mn-lt"/>
              </a:rPr>
              <a:t>Base de données SQL</a:t>
            </a:r>
            <a:endParaRPr lang="fr-FR" sz="2000" b="1">
              <a:ea typeface="+mn-lt"/>
              <a:cs typeface="+mn-lt"/>
            </a:endParaRPr>
          </a:p>
          <a:p>
            <a:pPr marL="0" indent="0">
              <a:buNone/>
            </a:pPr>
            <a:r>
              <a:rPr lang="fr-FR" b="1" dirty="0">
                <a:ea typeface="+mn-lt"/>
                <a:cs typeface="+mn-lt"/>
              </a:rPr>
              <a:t>Évolutivité Verticale :</a:t>
            </a:r>
            <a:r>
              <a:rPr lang="fr-FR" dirty="0">
                <a:ea typeface="+mn-lt"/>
                <a:cs typeface="+mn-lt"/>
              </a:rPr>
              <a:t> Peut être limitée en termes d'évolutivité verticale pour faire face à une augmentation importante du volume de données.</a:t>
            </a:r>
            <a:endParaRPr lang="fr-FR" dirty="0"/>
          </a:p>
          <a:p>
            <a:pPr marL="0" indent="0">
              <a:buNone/>
            </a:pPr>
            <a:r>
              <a:rPr lang="fr-FR" b="1" dirty="0">
                <a:ea typeface="+mn-lt"/>
                <a:cs typeface="+mn-lt"/>
              </a:rPr>
              <a:t>Schéma Rigide :</a:t>
            </a:r>
            <a:r>
              <a:rPr lang="fr-FR" dirty="0">
                <a:ea typeface="+mn-lt"/>
                <a:cs typeface="+mn-lt"/>
              </a:rPr>
              <a:t> La rigidité du schéma peut rendre difficile l'ajout ou la modification de champs sans impact sur l'ensemble de l'application.</a:t>
            </a:r>
            <a:endParaRPr lang="fr-FR" dirty="0"/>
          </a:p>
          <a:p>
            <a:pPr>
              <a:buFont typeface="Arial" charset="2"/>
              <a:buChar char="•"/>
            </a:pPr>
            <a:r>
              <a:rPr lang="fr-FR" sz="2000" b="1" dirty="0">
                <a:ea typeface="+mn-lt"/>
                <a:cs typeface="+mn-lt"/>
              </a:rPr>
              <a:t>Base de données NoSQL</a:t>
            </a:r>
          </a:p>
          <a:p>
            <a:pPr marL="0" indent="0">
              <a:buNone/>
            </a:pPr>
            <a:r>
              <a:rPr lang="fr-FR" b="1" dirty="0">
                <a:ea typeface="+mn-lt"/>
                <a:cs typeface="+mn-lt"/>
              </a:rPr>
              <a:t>Transactions Non-ACID :</a:t>
            </a:r>
            <a:r>
              <a:rPr lang="fr-FR" dirty="0">
                <a:ea typeface="+mn-lt"/>
                <a:cs typeface="+mn-lt"/>
              </a:rPr>
              <a:t> Les propriétés ACID ne sont pas garanties dans toutes les bases de données NoSQL, compromettant parfois la cohérence des données.</a:t>
            </a:r>
            <a:endParaRPr lang="fr-FR" dirty="0"/>
          </a:p>
          <a:p>
            <a:pPr marL="0" indent="0">
              <a:buNone/>
            </a:pPr>
            <a:r>
              <a:rPr lang="fr-FR" b="1" dirty="0">
                <a:ea typeface="+mn-lt"/>
                <a:cs typeface="+mn-lt"/>
              </a:rPr>
              <a:t>Langage de Requête Spécifique :</a:t>
            </a:r>
            <a:r>
              <a:rPr lang="fr-FR" dirty="0">
                <a:ea typeface="+mn-lt"/>
                <a:cs typeface="+mn-lt"/>
              </a:rPr>
              <a:t> Chaque type de base de données NoSQL a son propre langage de requête, nécessitant un apprentissage spécifique.</a:t>
            </a:r>
            <a:endParaRPr lang="fr-FR" dirty="0"/>
          </a:p>
          <a:p>
            <a:pPr>
              <a:buFont typeface="Arial" charset="2"/>
              <a:buChar char="•"/>
            </a:pPr>
            <a:endParaRPr lang="fr-FR" dirty="0"/>
          </a:p>
        </p:txBody>
      </p:sp>
    </p:spTree>
    <p:extLst>
      <p:ext uri="{BB962C8B-B14F-4D97-AF65-F5344CB8AC3E}">
        <p14:creationId xmlns:p14="http://schemas.microsoft.com/office/powerpoint/2010/main" val="33039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873C4-8A8A-F2B4-BF53-54B71A18A155}"/>
              </a:ext>
            </a:extLst>
          </p:cNvPr>
          <p:cNvSpPr>
            <a:spLocks noGrp="1"/>
          </p:cNvSpPr>
          <p:nvPr>
            <p:ph type="title"/>
          </p:nvPr>
        </p:nvSpPr>
        <p:spPr/>
        <p:txBody>
          <a:bodyPr/>
          <a:lstStyle/>
          <a:p>
            <a:r>
              <a:rPr lang="fr-FR" dirty="0"/>
              <a:t>Comparaison avec Exemple</a:t>
            </a:r>
          </a:p>
          <a:p>
            <a:endParaRPr lang="fr-FR" dirty="0"/>
          </a:p>
        </p:txBody>
      </p:sp>
      <p:sp>
        <p:nvSpPr>
          <p:cNvPr id="3" name="Espace réservé du contenu 2">
            <a:extLst>
              <a:ext uri="{FF2B5EF4-FFF2-40B4-BE49-F238E27FC236}">
                <a16:creationId xmlns:a16="http://schemas.microsoft.com/office/drawing/2014/main" id="{941A2075-B050-164D-BD2C-5F9F683D8FDF}"/>
              </a:ext>
            </a:extLst>
          </p:cNvPr>
          <p:cNvSpPr>
            <a:spLocks noGrp="1"/>
          </p:cNvSpPr>
          <p:nvPr>
            <p:ph idx="1"/>
          </p:nvPr>
        </p:nvSpPr>
        <p:spPr/>
        <p:txBody>
          <a:bodyPr vert="horz" lIns="91440" tIns="45720" rIns="91440" bIns="45720" rtlCol="0" anchor="t">
            <a:normAutofit/>
          </a:bodyPr>
          <a:lstStyle/>
          <a:p>
            <a:pPr marL="0" indent="0">
              <a:buNone/>
            </a:pPr>
            <a:r>
              <a:rPr lang="fr-FR" sz="2000" dirty="0"/>
              <a:t>Exemple de Transformation d'une Base SQL vers une Base NoSQL</a:t>
            </a:r>
            <a:endParaRPr lang="fr-FR"/>
          </a:p>
          <a:p>
            <a:pPr marL="0" indent="0">
              <a:buNone/>
            </a:pPr>
            <a:r>
              <a:rPr lang="fr-FR" sz="2000" dirty="0">
                <a:ea typeface="+mn-lt"/>
                <a:cs typeface="+mn-lt"/>
              </a:rPr>
              <a:t>Considérons une base de données SQL de gestion de bibliothèque. Le schéma SQL comprend des tables pour les auteurs et les livres avec une clé étrangère faisant référence aux auteurs.</a:t>
            </a:r>
            <a:endParaRPr lang="fr-FR" sz="2000" dirty="0"/>
          </a:p>
          <a:p>
            <a:pPr>
              <a:buFont typeface="Arial" charset="2"/>
              <a:buChar char="•"/>
            </a:pPr>
            <a:endParaRPr lang="fr-FR" dirty="0"/>
          </a:p>
        </p:txBody>
      </p:sp>
    </p:spTree>
    <p:extLst>
      <p:ext uri="{BB962C8B-B14F-4D97-AF65-F5344CB8AC3E}">
        <p14:creationId xmlns:p14="http://schemas.microsoft.com/office/powerpoint/2010/main" val="89512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28ADC9D-AE91-3422-8C60-DE6485A0656C}"/>
              </a:ext>
            </a:extLst>
          </p:cNvPr>
          <p:cNvSpPr>
            <a:spLocks noGrp="1"/>
          </p:cNvSpPr>
          <p:nvPr>
            <p:ph idx="1"/>
          </p:nvPr>
        </p:nvSpPr>
        <p:spPr>
          <a:xfrm>
            <a:off x="677334" y="423678"/>
            <a:ext cx="8596668" cy="5617684"/>
          </a:xfrm>
        </p:spPr>
        <p:txBody>
          <a:bodyPr vert="horz" lIns="91440" tIns="45720" rIns="91440" bIns="45720" rtlCol="0" anchor="t">
            <a:normAutofit/>
          </a:bodyPr>
          <a:lstStyle/>
          <a:p>
            <a:pPr marL="0" indent="0">
              <a:buNone/>
            </a:pPr>
            <a:r>
              <a:rPr lang="fr-FR" dirty="0">
                <a:ea typeface="+mn-lt"/>
                <a:cs typeface="+mn-lt"/>
              </a:rPr>
              <a:t>-- Table des auteurs</a:t>
            </a:r>
            <a:endParaRPr lang="fr-FR" dirty="0"/>
          </a:p>
          <a:p>
            <a:pPr marL="0" indent="0">
              <a:buNone/>
            </a:pPr>
            <a:r>
              <a:rPr lang="fr-FR" dirty="0">
                <a:ea typeface="+mn-lt"/>
                <a:cs typeface="+mn-lt"/>
              </a:rPr>
              <a:t>CREATE TABLE Auteurs (</a:t>
            </a:r>
            <a:endParaRPr lang="fr-FR" dirty="0"/>
          </a:p>
          <a:p>
            <a:pPr marL="0" indent="0">
              <a:buNone/>
            </a:pPr>
            <a:r>
              <a:rPr lang="fr-FR" dirty="0">
                <a:ea typeface="+mn-lt"/>
                <a:cs typeface="+mn-lt"/>
              </a:rPr>
              <a:t>    AuteurID INT PRIMARY KEY,</a:t>
            </a:r>
            <a:endParaRPr lang="fr-FR" dirty="0"/>
          </a:p>
          <a:p>
            <a:pPr marL="0" indent="0">
              <a:buNone/>
            </a:pPr>
            <a:r>
              <a:rPr lang="fr-FR" dirty="0">
                <a:ea typeface="+mn-lt"/>
                <a:cs typeface="+mn-lt"/>
              </a:rPr>
              <a:t>    NomAuteur VARCHAR(50)</a:t>
            </a:r>
            <a:endParaRPr lang="fr-FR" dirty="0"/>
          </a:p>
          <a:p>
            <a:pPr marL="0" indent="0">
              <a:buNone/>
            </a:pPr>
            <a:r>
              <a:rPr lang="fr-FR" dirty="0">
                <a:ea typeface="+mn-lt"/>
                <a:cs typeface="+mn-lt"/>
              </a:rPr>
              <a:t>);</a:t>
            </a:r>
            <a:endParaRPr lang="fr-FR" dirty="0"/>
          </a:p>
          <a:p>
            <a:pPr marL="0" indent="0">
              <a:buNone/>
            </a:pPr>
            <a:endParaRPr lang="fr-FR"/>
          </a:p>
          <a:p>
            <a:pPr marL="0" indent="0">
              <a:buNone/>
            </a:pPr>
            <a:r>
              <a:rPr lang="fr-FR" dirty="0">
                <a:ea typeface="+mn-lt"/>
                <a:cs typeface="+mn-lt"/>
              </a:rPr>
              <a:t>-- Table des livres</a:t>
            </a:r>
            <a:endParaRPr lang="fr-FR" dirty="0"/>
          </a:p>
          <a:p>
            <a:pPr marL="0" indent="0">
              <a:buNone/>
            </a:pPr>
            <a:r>
              <a:rPr lang="fr-FR" dirty="0">
                <a:ea typeface="+mn-lt"/>
                <a:cs typeface="+mn-lt"/>
              </a:rPr>
              <a:t>CREATE TABLE Livres (</a:t>
            </a:r>
            <a:endParaRPr lang="fr-FR" dirty="0"/>
          </a:p>
          <a:p>
            <a:pPr marL="0" indent="0">
              <a:buNone/>
            </a:pPr>
            <a:r>
              <a:rPr lang="fr-FR" dirty="0">
                <a:ea typeface="+mn-lt"/>
                <a:cs typeface="+mn-lt"/>
              </a:rPr>
              <a:t>    LivreID INT PRIMARY KEY,</a:t>
            </a:r>
            <a:endParaRPr lang="fr-FR" dirty="0"/>
          </a:p>
          <a:p>
            <a:pPr marL="0" indent="0">
              <a:buNone/>
            </a:pPr>
            <a:r>
              <a:rPr lang="fr-FR" dirty="0">
                <a:ea typeface="+mn-lt"/>
                <a:cs typeface="+mn-lt"/>
              </a:rPr>
              <a:t>    Titre VARCHAR(100),</a:t>
            </a:r>
            <a:endParaRPr lang="fr-FR" dirty="0"/>
          </a:p>
          <a:p>
            <a:pPr marL="0" indent="0">
              <a:buNone/>
            </a:pPr>
            <a:r>
              <a:rPr lang="fr-FR" dirty="0">
                <a:ea typeface="+mn-lt"/>
                <a:cs typeface="+mn-lt"/>
              </a:rPr>
              <a:t>    AuteurID INT,</a:t>
            </a:r>
            <a:endParaRPr lang="fr-FR" dirty="0"/>
          </a:p>
          <a:p>
            <a:pPr marL="0" indent="0">
              <a:buNone/>
            </a:pPr>
            <a:r>
              <a:rPr lang="fr-FR" dirty="0">
                <a:ea typeface="+mn-lt"/>
                <a:cs typeface="+mn-lt"/>
              </a:rPr>
              <a:t>    FOREIGN KEY (AuteurID) REFERENCES Auteurs(AuteurID)</a:t>
            </a:r>
            <a:endParaRPr lang="fr-FR" dirty="0"/>
          </a:p>
          <a:p>
            <a:pPr marL="0" indent="0">
              <a:buNone/>
            </a:pPr>
            <a:r>
              <a:rPr lang="fr-FR" dirty="0">
                <a:ea typeface="+mn-lt"/>
                <a:cs typeface="+mn-lt"/>
              </a:rPr>
              <a:t>);</a:t>
            </a:r>
            <a:endParaRPr lang="fr-FR" dirty="0"/>
          </a:p>
          <a:p>
            <a:pPr>
              <a:buFont typeface="Arial" charset="2"/>
              <a:buChar char="•"/>
            </a:pPr>
            <a:endParaRPr lang="fr-FR" dirty="0"/>
          </a:p>
        </p:txBody>
      </p:sp>
    </p:spTree>
    <p:extLst>
      <p:ext uri="{BB962C8B-B14F-4D97-AF65-F5344CB8AC3E}">
        <p14:creationId xmlns:p14="http://schemas.microsoft.com/office/powerpoint/2010/main" val="1931285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25E5568-A35E-E123-3E61-345C1173811B}"/>
              </a:ext>
            </a:extLst>
          </p:cNvPr>
          <p:cNvSpPr>
            <a:spLocks noGrp="1"/>
          </p:cNvSpPr>
          <p:nvPr>
            <p:ph idx="1"/>
          </p:nvPr>
        </p:nvSpPr>
        <p:spPr>
          <a:xfrm>
            <a:off x="677334" y="322825"/>
            <a:ext cx="8596668" cy="6189184"/>
          </a:xfrm>
        </p:spPr>
        <p:txBody>
          <a:bodyPr vert="horz" lIns="91440" tIns="45720" rIns="91440" bIns="45720" rtlCol="0" anchor="t">
            <a:normAutofit/>
          </a:bodyPr>
          <a:lstStyle/>
          <a:p>
            <a:pPr marL="0" indent="0">
              <a:buNone/>
            </a:pPr>
            <a:r>
              <a:rPr lang="fr-FR" dirty="0">
                <a:ea typeface="+mn-lt"/>
                <a:cs typeface="+mn-lt"/>
              </a:rPr>
              <a:t>-- Insertion de quelques auteurs</a:t>
            </a:r>
            <a:endParaRPr lang="fr-FR"/>
          </a:p>
          <a:p>
            <a:pPr marL="0" indent="0">
              <a:buNone/>
            </a:pPr>
            <a:r>
              <a:rPr lang="fr-FR" dirty="0">
                <a:ea typeface="+mn-lt"/>
                <a:cs typeface="+mn-lt"/>
              </a:rPr>
              <a:t>INSERT INTO Auteurs (AuteurID, NomAuteur) VALUES (1, 'J.K. Rowling');</a:t>
            </a:r>
            <a:endParaRPr lang="fr-FR" dirty="0"/>
          </a:p>
          <a:p>
            <a:pPr marL="0" indent="0">
              <a:buNone/>
            </a:pPr>
            <a:r>
              <a:rPr lang="fr-FR" dirty="0">
                <a:ea typeface="+mn-lt"/>
                <a:cs typeface="+mn-lt"/>
              </a:rPr>
              <a:t>INSERT INTO Auteurs (AuteurID, NomAuteur) VALUES (2, 'George Orwell');</a:t>
            </a:r>
            <a:endParaRPr lang="fr-FR" dirty="0"/>
          </a:p>
          <a:p>
            <a:pPr marL="0" indent="0">
              <a:buNone/>
            </a:pPr>
            <a:endParaRPr lang="fr-FR"/>
          </a:p>
          <a:p>
            <a:pPr marL="0" indent="0">
              <a:buNone/>
            </a:pPr>
            <a:r>
              <a:rPr lang="fr-FR" dirty="0">
                <a:ea typeface="+mn-lt"/>
                <a:cs typeface="+mn-lt"/>
              </a:rPr>
              <a:t>-- Insertion de quelques livres</a:t>
            </a:r>
            <a:endParaRPr lang="fr-FR" dirty="0"/>
          </a:p>
          <a:p>
            <a:pPr marL="0" indent="0">
              <a:buNone/>
            </a:pPr>
            <a:r>
              <a:rPr lang="fr-FR" dirty="0">
                <a:ea typeface="+mn-lt"/>
                <a:cs typeface="+mn-lt"/>
              </a:rPr>
              <a:t>INSERT INTO Livres (LivreID, Titre, AuteurID) VALUES (101, 'Harry Potter', 1);</a:t>
            </a:r>
            <a:endParaRPr lang="fr-FR" dirty="0"/>
          </a:p>
          <a:p>
            <a:pPr marL="0" indent="0">
              <a:buNone/>
            </a:pPr>
            <a:r>
              <a:rPr lang="fr-FR" dirty="0">
                <a:ea typeface="+mn-lt"/>
                <a:cs typeface="+mn-lt"/>
              </a:rPr>
              <a:t>INSERT INTO Livres (LivreID, Titre, AuteurID) VALUES (102, '1984', 2);</a:t>
            </a:r>
            <a:endParaRPr lang="fr-FR" dirty="0"/>
          </a:p>
          <a:p>
            <a:pPr marL="0" indent="0">
              <a:buNone/>
            </a:pPr>
            <a:endParaRPr lang="fr-FR" dirty="0">
              <a:ea typeface="+mn-lt"/>
              <a:cs typeface="+mn-lt"/>
            </a:endParaRPr>
          </a:p>
          <a:p>
            <a:pPr marL="0" indent="0">
              <a:buNone/>
            </a:pPr>
            <a:r>
              <a:rPr lang="fr-FR" dirty="0">
                <a:ea typeface="+mn-lt"/>
                <a:cs typeface="+mn-lt"/>
              </a:rPr>
              <a:t>// Collection des auteurs</a:t>
            </a:r>
            <a:endParaRPr lang="fr-FR"/>
          </a:p>
          <a:p>
            <a:pPr marL="0" indent="0">
              <a:buNone/>
            </a:pPr>
            <a:r>
              <a:rPr lang="fr-FR" dirty="0">
                <a:ea typeface="+mn-lt"/>
                <a:cs typeface="+mn-lt"/>
              </a:rPr>
              <a:t>db.auteurs.insert({ _id: 1, nomAuteur: 'J.K. Rowling' });</a:t>
            </a:r>
            <a:endParaRPr lang="fr-FR" dirty="0"/>
          </a:p>
          <a:p>
            <a:pPr marL="0" indent="0">
              <a:buNone/>
            </a:pPr>
            <a:r>
              <a:rPr lang="fr-FR" dirty="0">
                <a:ea typeface="+mn-lt"/>
                <a:cs typeface="+mn-lt"/>
              </a:rPr>
              <a:t>db.auteurs.insert({ _id: 2, nomAuteur: 'George Orwell' });</a:t>
            </a:r>
            <a:endParaRPr lang="fr-FR" dirty="0"/>
          </a:p>
          <a:p>
            <a:pPr marL="0" indent="0">
              <a:buNone/>
            </a:pPr>
            <a:endParaRPr lang="fr-FR"/>
          </a:p>
          <a:p>
            <a:pPr marL="0" indent="0">
              <a:buNone/>
            </a:pPr>
            <a:r>
              <a:rPr lang="fr-FR" dirty="0">
                <a:ea typeface="+mn-lt"/>
                <a:cs typeface="+mn-lt"/>
              </a:rPr>
              <a:t>// Collection des livres</a:t>
            </a:r>
            <a:endParaRPr lang="fr-FR" dirty="0"/>
          </a:p>
          <a:p>
            <a:pPr marL="0" indent="0">
              <a:buNone/>
            </a:pPr>
            <a:r>
              <a:rPr lang="fr-FR" dirty="0">
                <a:ea typeface="+mn-lt"/>
                <a:cs typeface="+mn-lt"/>
              </a:rPr>
              <a:t>db.livres.insert({ _id: 101, titre: 'Harry Potter', auteurID: 1 });</a:t>
            </a:r>
            <a:endParaRPr lang="fr-FR" dirty="0"/>
          </a:p>
          <a:p>
            <a:pPr marL="0" indent="0">
              <a:buNone/>
            </a:pPr>
            <a:r>
              <a:rPr lang="fr-FR" dirty="0">
                <a:ea typeface="+mn-lt"/>
                <a:cs typeface="+mn-lt"/>
              </a:rPr>
              <a:t>db.livres.insert({ _id: 102, titre: '1984', auteurID: 2 });</a:t>
            </a:r>
            <a:endParaRPr lang="fr-FR" dirty="0"/>
          </a:p>
          <a:p>
            <a:endParaRPr lang="fr-FR" dirty="0"/>
          </a:p>
        </p:txBody>
      </p:sp>
    </p:spTree>
    <p:extLst>
      <p:ext uri="{BB962C8B-B14F-4D97-AF65-F5344CB8AC3E}">
        <p14:creationId xmlns:p14="http://schemas.microsoft.com/office/powerpoint/2010/main" val="3679334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A50643-B91B-647C-578B-A81381297FF0}"/>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3351A927-2D85-2D63-32E6-EC99E12D296A}"/>
              </a:ext>
            </a:extLst>
          </p:cNvPr>
          <p:cNvSpPr>
            <a:spLocks noGrp="1"/>
          </p:cNvSpPr>
          <p:nvPr>
            <p:ph idx="1"/>
          </p:nvPr>
        </p:nvSpPr>
        <p:spPr/>
        <p:txBody>
          <a:bodyPr vert="horz" lIns="91440" tIns="45720" rIns="91440" bIns="45720" rtlCol="0" anchor="t">
            <a:normAutofit/>
          </a:bodyPr>
          <a:lstStyle/>
          <a:p>
            <a:pPr marL="0" indent="0">
              <a:buNone/>
            </a:pPr>
            <a:endParaRPr lang="fr-FR" dirty="0"/>
          </a:p>
          <a:p>
            <a:pPr marL="0" indent="0">
              <a:buNone/>
            </a:pPr>
            <a:r>
              <a:rPr lang="fr-FR" dirty="0">
                <a:ea typeface="+mn-lt"/>
                <a:cs typeface="+mn-lt"/>
              </a:rPr>
              <a:t>Le choix entre une base de données SQL et une base de données NoSQL dépend des exigences spécifiques du projet, des performances attendues et de la complexité du modèle de données. Chaque approche a ses forces et faiblesses, et la conception optimale dépend des caractéristiques particulières du système.</a:t>
            </a:r>
            <a:endParaRPr lang="fr-FR" dirty="0"/>
          </a:p>
          <a:p>
            <a:endParaRPr lang="fr-FR" dirty="0"/>
          </a:p>
        </p:txBody>
      </p:sp>
    </p:spTree>
    <p:extLst>
      <p:ext uri="{BB962C8B-B14F-4D97-AF65-F5344CB8AC3E}">
        <p14:creationId xmlns:p14="http://schemas.microsoft.com/office/powerpoint/2010/main" val="1736317295"/>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Words>
  <Application>Microsoft Office PowerPoint</Application>
  <PresentationFormat>Grand écran</PresentationFormat>
  <Paragraphs>1</Paragraphs>
  <Slides>9</Slides>
  <Notes>1</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Facette</vt:lpstr>
      <vt:lpstr>Bases de Données SQL et NoSQL</vt:lpstr>
      <vt:lpstr>Plan</vt:lpstr>
      <vt:lpstr>Définitions</vt:lpstr>
      <vt:lpstr>Avantages </vt:lpstr>
      <vt:lpstr>Limites </vt:lpstr>
      <vt:lpstr>Comparaison avec Exemple </vt:lpstr>
      <vt:lpstr>Présentation PowerPoint</vt:lpstr>
      <vt:lpstr>Présentation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172</cp:revision>
  <dcterms:created xsi:type="dcterms:W3CDTF">2024-02-01T16:29:27Z</dcterms:created>
  <dcterms:modified xsi:type="dcterms:W3CDTF">2024-02-02T08:37:24Z</dcterms:modified>
</cp:coreProperties>
</file>