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58" r:id="rId6"/>
    <p:sldId id="257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03/02/2018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1603" y="2286412"/>
            <a:ext cx="866222" cy="86622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7" name="Connecteur droit 6"/>
          <p:cNvCxnSpPr>
            <a:stCxn id="17" idx="4"/>
            <a:endCxn id="10" idx="0"/>
          </p:cNvCxnSpPr>
          <p:nvPr/>
        </p:nvCxnSpPr>
        <p:spPr>
          <a:xfrm flipH="1">
            <a:off x="2411229" y="3020089"/>
            <a:ext cx="398" cy="408911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angle 9"/>
          <p:cNvSpPr/>
          <p:nvPr/>
        </p:nvSpPr>
        <p:spPr>
          <a:xfrm>
            <a:off x="2267744" y="3429000"/>
            <a:ext cx="286969" cy="14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2267745" y="3429000"/>
            <a:ext cx="286969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1068567" y="1625772"/>
            <a:ext cx="42467" cy="29762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1111035" y="1387665"/>
            <a:ext cx="185493" cy="23810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>
            <a:stCxn id="69" idx="2"/>
          </p:cNvCxnSpPr>
          <p:nvPr/>
        </p:nvCxnSpPr>
        <p:spPr>
          <a:xfrm flipH="1">
            <a:off x="1296528" y="1387665"/>
            <a:ext cx="203988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/>
          <p:cNvCxnSpPr>
            <a:endCxn id="70" idx="5"/>
          </p:cNvCxnSpPr>
          <p:nvPr/>
        </p:nvCxnSpPr>
        <p:spPr>
          <a:xfrm>
            <a:off x="1620097" y="1403235"/>
            <a:ext cx="255559" cy="302331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88"/>
          <p:cNvCxnSpPr/>
          <p:nvPr/>
        </p:nvCxnSpPr>
        <p:spPr>
          <a:xfrm flipH="1" flipV="1">
            <a:off x="1791099" y="1621009"/>
            <a:ext cx="43375" cy="27752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948986" y="1803812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1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991454" y="1506192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2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1176948" y="1268084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Ellipse 70"/>
          <p:cNvSpPr/>
          <p:nvPr/>
        </p:nvSpPr>
        <p:spPr>
          <a:xfrm>
            <a:off x="1714893" y="1778958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9" name="Ellipse 68"/>
          <p:cNvSpPr/>
          <p:nvPr/>
        </p:nvSpPr>
        <p:spPr>
          <a:xfrm>
            <a:off x="1500516" y="1268084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4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1671519" y="150142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5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2292046" y="2780928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0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>
            <a:stCxn id="4" idx="4"/>
            <a:endCxn id="10" idx="0"/>
          </p:cNvCxnSpPr>
          <p:nvPr/>
        </p:nvCxnSpPr>
        <p:spPr>
          <a:xfrm flipH="1">
            <a:off x="1068169" y="2042973"/>
            <a:ext cx="398" cy="8429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angle 9"/>
          <p:cNvSpPr/>
          <p:nvPr/>
        </p:nvSpPr>
        <p:spPr>
          <a:xfrm>
            <a:off x="924684" y="2127263"/>
            <a:ext cx="286969" cy="14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924685" y="2127263"/>
            <a:ext cx="286969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1068567" y="1625772"/>
            <a:ext cx="42467" cy="29762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1111035" y="1387665"/>
            <a:ext cx="185493" cy="23810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>
            <a:stCxn id="69" idx="2"/>
          </p:cNvCxnSpPr>
          <p:nvPr/>
        </p:nvCxnSpPr>
        <p:spPr>
          <a:xfrm flipH="1">
            <a:off x="1296528" y="1387665"/>
            <a:ext cx="203988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/>
          <p:cNvCxnSpPr>
            <a:endCxn id="70" idx="5"/>
          </p:cNvCxnSpPr>
          <p:nvPr/>
        </p:nvCxnSpPr>
        <p:spPr>
          <a:xfrm>
            <a:off x="1620097" y="1403235"/>
            <a:ext cx="255559" cy="302331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88"/>
          <p:cNvCxnSpPr/>
          <p:nvPr/>
        </p:nvCxnSpPr>
        <p:spPr>
          <a:xfrm flipH="1" flipV="1">
            <a:off x="1791099" y="1621009"/>
            <a:ext cx="43375" cy="27752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948986" y="1803812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1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991454" y="1506192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2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1176948" y="1268084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Ellipse 70"/>
          <p:cNvSpPr/>
          <p:nvPr/>
        </p:nvSpPr>
        <p:spPr>
          <a:xfrm>
            <a:off x="1714893" y="1778958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9" name="Ellipse 68"/>
          <p:cNvSpPr/>
          <p:nvPr/>
        </p:nvSpPr>
        <p:spPr>
          <a:xfrm>
            <a:off x="1500516" y="1268084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4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1671519" y="150142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5</a:t>
            </a:r>
            <a:endParaRPr lang="fr-F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14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1013846" y="1675686"/>
            <a:ext cx="2007003" cy="1040251"/>
            <a:chOff x="1013846" y="1675686"/>
            <a:chExt cx="2007003" cy="1040251"/>
          </a:xfrm>
        </p:grpSpPr>
        <p:grpSp>
          <p:nvGrpSpPr>
            <p:cNvPr id="15" name="Groupe 14"/>
            <p:cNvGrpSpPr/>
            <p:nvPr/>
          </p:nvGrpSpPr>
          <p:grpSpPr>
            <a:xfrm>
              <a:off x="1013846" y="1675686"/>
              <a:ext cx="614864" cy="1040251"/>
              <a:chOff x="2036098" y="1305170"/>
              <a:chExt cx="614864" cy="1040251"/>
            </a:xfrm>
          </p:grpSpPr>
          <p:cxnSp>
            <p:nvCxnSpPr>
              <p:cNvPr id="34" name="Connecteur droit 33"/>
              <p:cNvCxnSpPr>
                <a:stCxn id="39" idx="4"/>
                <a:endCxn id="35" idx="0"/>
              </p:cNvCxnSpPr>
              <p:nvPr/>
            </p:nvCxnSpPr>
            <p:spPr>
              <a:xfrm flipH="1">
                <a:off x="2179583" y="2111522"/>
                <a:ext cx="398" cy="84290"/>
              </a:xfrm>
              <a:prstGeom prst="line">
                <a:avLst/>
              </a:prstGeom>
              <a:no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2036098" y="2195812"/>
                <a:ext cx="286969" cy="1496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36" name="Connecteur droit 35"/>
              <p:cNvCxnSpPr/>
              <p:nvPr/>
            </p:nvCxnSpPr>
            <p:spPr>
              <a:xfrm flipH="1">
                <a:off x="2036099" y="2195812"/>
                <a:ext cx="286969" cy="0"/>
              </a:xfrm>
              <a:prstGeom prst="line">
                <a:avLst/>
              </a:prstGeom>
              <a:no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>
              <a:xfrm flipV="1">
                <a:off x="2179981" y="1694321"/>
                <a:ext cx="42467" cy="297620"/>
              </a:xfrm>
              <a:prstGeom prst="line">
                <a:avLst/>
              </a:prstGeom>
              <a:no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/>
              <p:cNvCxnSpPr>
                <a:stCxn id="41" idx="3"/>
                <a:endCxn id="40" idx="7"/>
              </p:cNvCxnSpPr>
              <p:nvPr/>
            </p:nvCxnSpPr>
            <p:spPr>
              <a:xfrm flipH="1">
                <a:off x="2314698" y="1509307"/>
                <a:ext cx="132127" cy="70048"/>
              </a:xfrm>
              <a:prstGeom prst="line">
                <a:avLst/>
              </a:prstGeom>
              <a:noFill/>
              <a:ln w="12700">
                <a:solidFill>
                  <a:schemeClr val="accent5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9" name="Ellipse 38"/>
              <p:cNvSpPr/>
              <p:nvPr/>
            </p:nvSpPr>
            <p:spPr>
              <a:xfrm>
                <a:off x="2060400" y="1872361"/>
                <a:ext cx="239161" cy="23916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1</a:t>
                </a:r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2110561" y="1544331"/>
                <a:ext cx="239161" cy="23916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2</a:t>
                </a:r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2411801" y="1305170"/>
                <a:ext cx="239161" cy="23916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N</a:t>
                </a:r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e 44"/>
            <p:cNvGrpSpPr/>
            <p:nvPr/>
          </p:nvGrpSpPr>
          <p:grpSpPr>
            <a:xfrm>
              <a:off x="2405985" y="1675686"/>
              <a:ext cx="614864" cy="1040251"/>
              <a:chOff x="2036098" y="1305170"/>
              <a:chExt cx="614864" cy="1040251"/>
            </a:xfrm>
          </p:grpSpPr>
          <p:cxnSp>
            <p:nvCxnSpPr>
              <p:cNvPr id="46" name="Connecteur droit 45"/>
              <p:cNvCxnSpPr>
                <a:stCxn id="51" idx="4"/>
                <a:endCxn id="47" idx="0"/>
              </p:cNvCxnSpPr>
              <p:nvPr/>
            </p:nvCxnSpPr>
            <p:spPr>
              <a:xfrm flipH="1">
                <a:off x="2179583" y="2111522"/>
                <a:ext cx="398" cy="84290"/>
              </a:xfrm>
              <a:prstGeom prst="line">
                <a:avLst/>
              </a:prstGeom>
              <a:no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2036098" y="2195812"/>
                <a:ext cx="286969" cy="1496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48" name="Connecteur droit 47"/>
              <p:cNvCxnSpPr/>
              <p:nvPr/>
            </p:nvCxnSpPr>
            <p:spPr>
              <a:xfrm flipH="1">
                <a:off x="2036099" y="2195812"/>
                <a:ext cx="286969" cy="0"/>
              </a:xfrm>
              <a:prstGeom prst="line">
                <a:avLst/>
              </a:prstGeom>
              <a:no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Connecteur droit 48"/>
              <p:cNvCxnSpPr>
                <a:endCxn id="53" idx="3"/>
              </p:cNvCxnSpPr>
              <p:nvPr/>
            </p:nvCxnSpPr>
            <p:spPr>
              <a:xfrm flipV="1">
                <a:off x="2179981" y="1509307"/>
                <a:ext cx="266844" cy="482634"/>
              </a:xfrm>
              <a:prstGeom prst="line">
                <a:avLst/>
              </a:prstGeom>
              <a:no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1" name="Ellipse 50"/>
              <p:cNvSpPr/>
              <p:nvPr/>
            </p:nvSpPr>
            <p:spPr>
              <a:xfrm>
                <a:off x="2060400" y="1872361"/>
                <a:ext cx="239161" cy="23916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1</a:t>
                </a:r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Ellipse 52"/>
              <p:cNvSpPr/>
              <p:nvPr/>
            </p:nvSpPr>
            <p:spPr>
              <a:xfrm>
                <a:off x="2411801" y="1305170"/>
                <a:ext cx="239161" cy="23916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N</a:t>
                </a:r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Flèche droite 18"/>
            <p:cNvSpPr/>
            <p:nvPr/>
          </p:nvSpPr>
          <p:spPr>
            <a:xfrm>
              <a:off x="1907704" y="2026682"/>
              <a:ext cx="360040" cy="189531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742106" y="2034427"/>
                <a:ext cx="4132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6" y="2034427"/>
                <a:ext cx="413255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038148" y="1685723"/>
                <a:ext cx="4381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148" y="1685723"/>
                <a:ext cx="438197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2342841" y="1843679"/>
                <a:ext cx="434926" cy="277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𝑁</m:t>
                          </m:r>
                        </m:sub>
                        <m:sup>
                          <m:r>
                            <a:rPr lang="fr-FR" sz="1100" b="0" i="1" smtClean="0">
                              <a:latin typeface="Cambria Math"/>
                            </a:rPr>
                            <m:t>𝑒𝑞</m:t>
                          </m:r>
                        </m:sup>
                      </m:sSubSup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841" y="1843679"/>
                <a:ext cx="434926" cy="2777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50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/>
        </p:nvGrpSpPr>
        <p:grpSpPr>
          <a:xfrm rot="5400000">
            <a:off x="659072" y="2287654"/>
            <a:ext cx="286970" cy="149609"/>
            <a:chOff x="1013846" y="2566328"/>
            <a:chExt cx="286970" cy="149609"/>
          </a:xfrm>
        </p:grpSpPr>
        <p:sp>
          <p:nvSpPr>
            <p:cNvPr id="35" name="Rectangle 34"/>
            <p:cNvSpPr/>
            <p:nvPr/>
          </p:nvSpPr>
          <p:spPr>
            <a:xfrm>
              <a:off x="1013846" y="2566328"/>
              <a:ext cx="286969" cy="1496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36" name="Connecteur droit 35"/>
            <p:cNvCxnSpPr/>
            <p:nvPr/>
          </p:nvCxnSpPr>
          <p:spPr>
            <a:xfrm flipH="1">
              <a:off x="1013847" y="2566328"/>
              <a:ext cx="286969" cy="0"/>
            </a:xfrm>
            <a:prstGeom prst="line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7" name="Connecteur droit 36"/>
          <p:cNvCxnSpPr>
            <a:stCxn id="39" idx="6"/>
            <a:endCxn id="40" idx="2"/>
          </p:cNvCxnSpPr>
          <p:nvPr/>
        </p:nvCxnSpPr>
        <p:spPr>
          <a:xfrm>
            <a:off x="1277309" y="2362458"/>
            <a:ext cx="486378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>
            <a:stCxn id="39" idx="0"/>
            <a:endCxn id="40" idx="0"/>
          </p:cNvCxnSpPr>
          <p:nvPr/>
        </p:nvCxnSpPr>
        <p:spPr>
          <a:xfrm rot="5400000" flipH="1" flipV="1">
            <a:off x="1520498" y="1880108"/>
            <a:ext cx="12700" cy="725539"/>
          </a:xfrm>
          <a:prstGeom prst="curvedConnector3">
            <a:avLst>
              <a:gd name="adj1" fmla="val 1559984"/>
            </a:avLst>
          </a:prstGeom>
          <a:noFill/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Flèche droite 18"/>
          <p:cNvSpPr/>
          <p:nvPr/>
        </p:nvSpPr>
        <p:spPr>
          <a:xfrm>
            <a:off x="2195736" y="2271611"/>
            <a:ext cx="360040" cy="18953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32" name="Connecteur droit 37"/>
          <p:cNvCxnSpPr/>
          <p:nvPr/>
        </p:nvCxnSpPr>
        <p:spPr>
          <a:xfrm rot="16200000" flipH="1">
            <a:off x="1513750" y="2104723"/>
            <a:ext cx="12700" cy="725539"/>
          </a:xfrm>
          <a:prstGeom prst="curvedConnector3">
            <a:avLst>
              <a:gd name="adj1" fmla="val 1379984"/>
            </a:avLst>
          </a:prstGeom>
          <a:noFill/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Ellipse 38"/>
          <p:cNvSpPr/>
          <p:nvPr/>
        </p:nvSpPr>
        <p:spPr>
          <a:xfrm>
            <a:off x="1038148" y="224287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1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1763687" y="224287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2</a:t>
            </a:r>
            <a:endParaRPr lang="fr-FR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1320221" y="1795266"/>
                <a:ext cx="413254" cy="263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  <m:sup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221" y="1795266"/>
                <a:ext cx="413254" cy="26353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320221" y="2094390"/>
                <a:ext cx="413254" cy="263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  <m:sup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221" y="2094390"/>
                <a:ext cx="413254" cy="2635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320221" y="2362458"/>
                <a:ext cx="413254" cy="263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  <m:sup>
                          <m:r>
                            <a:rPr lang="fr-FR" sz="1100" b="0" i="1" smtClean="0">
                              <a:latin typeface="Cambria Math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221" y="2362458"/>
                <a:ext cx="413254" cy="2635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51"/>
          <p:cNvCxnSpPr>
            <a:stCxn id="39" idx="2"/>
            <a:endCxn id="35" idx="0"/>
          </p:cNvCxnSpPr>
          <p:nvPr/>
        </p:nvCxnSpPr>
        <p:spPr>
          <a:xfrm flipH="1">
            <a:off x="877362" y="2362458"/>
            <a:ext cx="160786" cy="1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4" name="Groupe 53"/>
          <p:cNvGrpSpPr/>
          <p:nvPr/>
        </p:nvGrpSpPr>
        <p:grpSpPr>
          <a:xfrm rot="5400000">
            <a:off x="2561574" y="2287654"/>
            <a:ext cx="286970" cy="149609"/>
            <a:chOff x="1013846" y="2566328"/>
            <a:chExt cx="286970" cy="149609"/>
          </a:xfrm>
        </p:grpSpPr>
        <p:sp>
          <p:nvSpPr>
            <p:cNvPr id="55" name="Rectangle 54"/>
            <p:cNvSpPr/>
            <p:nvPr/>
          </p:nvSpPr>
          <p:spPr>
            <a:xfrm>
              <a:off x="1013846" y="2566328"/>
              <a:ext cx="286969" cy="1496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6" name="Connecteur droit 55"/>
            <p:cNvCxnSpPr/>
            <p:nvPr/>
          </p:nvCxnSpPr>
          <p:spPr>
            <a:xfrm flipH="1">
              <a:off x="1013847" y="2566328"/>
              <a:ext cx="286969" cy="0"/>
            </a:xfrm>
            <a:prstGeom prst="line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7" name="Connecteur droit 56"/>
          <p:cNvCxnSpPr>
            <a:stCxn id="61" idx="6"/>
            <a:endCxn id="62" idx="2"/>
          </p:cNvCxnSpPr>
          <p:nvPr/>
        </p:nvCxnSpPr>
        <p:spPr>
          <a:xfrm>
            <a:off x="3179811" y="2362458"/>
            <a:ext cx="486378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Ellipse 60"/>
          <p:cNvSpPr/>
          <p:nvPr/>
        </p:nvSpPr>
        <p:spPr>
          <a:xfrm>
            <a:off x="2940650" y="224287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1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2" name="Ellipse 61"/>
          <p:cNvSpPr/>
          <p:nvPr/>
        </p:nvSpPr>
        <p:spPr>
          <a:xfrm>
            <a:off x="3666189" y="224287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2</a:t>
            </a:r>
            <a:endParaRPr lang="fr-FR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3222723" y="2094390"/>
                <a:ext cx="413255" cy="277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  <m:sup>
                          <m:r>
                            <a:rPr lang="fr-FR" sz="1100" b="0" i="1" smtClean="0">
                              <a:latin typeface="Cambria Math"/>
                            </a:rPr>
                            <m:t>𝑒𝑞</m:t>
                          </m:r>
                        </m:sup>
                      </m:sSubSup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723" y="2094390"/>
                <a:ext cx="413255" cy="2777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necteur droit 65"/>
          <p:cNvCxnSpPr>
            <a:stCxn id="61" idx="2"/>
            <a:endCxn id="55" idx="0"/>
          </p:cNvCxnSpPr>
          <p:nvPr/>
        </p:nvCxnSpPr>
        <p:spPr>
          <a:xfrm flipH="1">
            <a:off x="2779864" y="2362458"/>
            <a:ext cx="160786" cy="1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4608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>
            <a:stCxn id="4" idx="4"/>
            <a:endCxn id="10" idx="0"/>
          </p:cNvCxnSpPr>
          <p:nvPr/>
        </p:nvCxnSpPr>
        <p:spPr>
          <a:xfrm flipH="1">
            <a:off x="1068169" y="2042973"/>
            <a:ext cx="398" cy="8429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angle 9"/>
          <p:cNvSpPr/>
          <p:nvPr/>
        </p:nvSpPr>
        <p:spPr>
          <a:xfrm>
            <a:off x="924684" y="2127263"/>
            <a:ext cx="286969" cy="14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924685" y="2127263"/>
            <a:ext cx="286969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>
            <a:stCxn id="4" idx="1"/>
            <a:endCxn id="67" idx="5"/>
          </p:cNvCxnSpPr>
          <p:nvPr/>
        </p:nvCxnSpPr>
        <p:spPr>
          <a:xfrm flipH="1" flipV="1">
            <a:off x="872677" y="1687437"/>
            <a:ext cx="111333" cy="15139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>
            <a:stCxn id="4" idx="7"/>
            <a:endCxn id="68" idx="3"/>
          </p:cNvCxnSpPr>
          <p:nvPr/>
        </p:nvCxnSpPr>
        <p:spPr>
          <a:xfrm flipV="1">
            <a:off x="1153123" y="1687436"/>
            <a:ext cx="99478" cy="15140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>
            <a:stCxn id="68" idx="2"/>
            <a:endCxn id="67" idx="6"/>
          </p:cNvCxnSpPr>
          <p:nvPr/>
        </p:nvCxnSpPr>
        <p:spPr>
          <a:xfrm flipH="1">
            <a:off x="907701" y="1602880"/>
            <a:ext cx="309876" cy="1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948986" y="1803812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1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668540" y="148330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2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1217577" y="148329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8934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>
            <a:stCxn id="4" idx="4"/>
            <a:endCxn id="10" idx="0"/>
          </p:cNvCxnSpPr>
          <p:nvPr/>
        </p:nvCxnSpPr>
        <p:spPr>
          <a:xfrm>
            <a:off x="1068168" y="1994211"/>
            <a:ext cx="1" cy="129877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angle 9"/>
          <p:cNvSpPr/>
          <p:nvPr/>
        </p:nvSpPr>
        <p:spPr>
          <a:xfrm>
            <a:off x="924684" y="2124088"/>
            <a:ext cx="286969" cy="14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924685" y="2124088"/>
            <a:ext cx="286969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>
            <a:stCxn id="16" idx="2"/>
            <a:endCxn id="4" idx="6"/>
          </p:cNvCxnSpPr>
          <p:nvPr/>
        </p:nvCxnSpPr>
        <p:spPr>
          <a:xfrm flipH="1">
            <a:off x="1187748" y="1874631"/>
            <a:ext cx="359916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88"/>
          <p:cNvCxnSpPr/>
          <p:nvPr/>
        </p:nvCxnSpPr>
        <p:spPr>
          <a:xfrm flipH="1" flipV="1">
            <a:off x="5868144" y="1796938"/>
            <a:ext cx="43375" cy="27752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948587" y="175505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1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1547664" y="1210211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2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1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748663" y="1059136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4</a:t>
            </a:r>
            <a:r>
              <a:rPr lang="fr-FR" sz="1100" b="1" baseline="-25000" dirty="0" smtClean="0">
                <a:solidFill>
                  <a:schemeClr val="tx1"/>
                </a:solidFill>
              </a:rPr>
              <a:t>11</a:t>
            </a:r>
            <a:endParaRPr lang="fr-FR" sz="1100" b="1" baseline="-25000" dirty="0">
              <a:solidFill>
                <a:schemeClr val="tx1"/>
              </a:solidFill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3718303" y="175505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6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1547664" y="175505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2</a:t>
            </a:r>
            <a:r>
              <a:rPr lang="fr-FR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Ellipse 16"/>
          <p:cNvSpPr/>
          <p:nvPr/>
        </p:nvSpPr>
        <p:spPr>
          <a:xfrm>
            <a:off x="1547663" y="229989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2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3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2748663" y="132979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4</a:t>
            </a:r>
            <a:r>
              <a:rPr lang="fr-FR" sz="1100" b="1" baseline="-25000" dirty="0" smtClean="0">
                <a:solidFill>
                  <a:schemeClr val="tx1"/>
                </a:solidFill>
              </a:rPr>
              <a:t>12</a:t>
            </a:r>
            <a:endParaRPr lang="fr-FR" sz="1100" b="1" baseline="-25000" dirty="0">
              <a:solidFill>
                <a:schemeClr val="tx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2748663" y="1625774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4</a:t>
            </a:r>
            <a:r>
              <a:rPr lang="fr-FR" sz="1100" b="1" baseline="-25000" dirty="0" smtClean="0">
                <a:solidFill>
                  <a:schemeClr val="tx1"/>
                </a:solidFill>
              </a:rPr>
              <a:t>21</a:t>
            </a:r>
            <a:endParaRPr lang="fr-FR" sz="1100" b="1" baseline="-25000" dirty="0">
              <a:solidFill>
                <a:schemeClr val="tx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2748663" y="1896146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4</a:t>
            </a:r>
            <a:r>
              <a:rPr lang="fr-FR" sz="1100" b="1" baseline="-25000" dirty="0" smtClean="0">
                <a:solidFill>
                  <a:schemeClr val="tx1"/>
                </a:solidFill>
              </a:rPr>
              <a:t>22</a:t>
            </a:r>
            <a:endParaRPr lang="fr-FR" sz="1100" b="1" baseline="-25000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2748663" y="220206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4</a:t>
            </a:r>
            <a:r>
              <a:rPr lang="fr-FR" sz="1100" b="1" baseline="-25000" dirty="0" smtClean="0">
                <a:solidFill>
                  <a:schemeClr val="tx1"/>
                </a:solidFill>
              </a:rPr>
              <a:t>31</a:t>
            </a:r>
            <a:endParaRPr lang="fr-FR" sz="1100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2748663" y="246829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4</a:t>
            </a:r>
            <a:r>
              <a:rPr lang="fr-FR" sz="1100" b="1" baseline="-25000" dirty="0" smtClean="0">
                <a:solidFill>
                  <a:schemeClr val="tx1"/>
                </a:solidFill>
              </a:rPr>
              <a:t>32</a:t>
            </a:r>
            <a:endParaRPr lang="fr-FR" sz="1100" b="1" baseline="-25000" dirty="0">
              <a:solidFill>
                <a:schemeClr val="tx1"/>
              </a:solidFill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2123728" y="121020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3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1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2123728" y="1755048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3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2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sp>
        <p:nvSpPr>
          <p:cNvPr id="39" name="Ellipse 38"/>
          <p:cNvSpPr/>
          <p:nvPr/>
        </p:nvSpPr>
        <p:spPr>
          <a:xfrm>
            <a:off x="2123727" y="2299888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3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3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cxnSp>
        <p:nvCxnSpPr>
          <p:cNvPr id="40" name="Connecteur droit 39"/>
          <p:cNvCxnSpPr>
            <a:stCxn id="16" idx="6"/>
            <a:endCxn id="38" idx="2"/>
          </p:cNvCxnSpPr>
          <p:nvPr/>
        </p:nvCxnSpPr>
        <p:spPr>
          <a:xfrm flipV="1">
            <a:off x="1786825" y="1874629"/>
            <a:ext cx="336903" cy="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Ellipse 42"/>
          <p:cNvSpPr/>
          <p:nvPr/>
        </p:nvSpPr>
        <p:spPr>
          <a:xfrm>
            <a:off x="3275856" y="1210211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5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1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3275856" y="175505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5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2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3275855" y="229989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5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3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cxnSp>
        <p:nvCxnSpPr>
          <p:cNvPr id="46" name="Connecteur droit 45"/>
          <p:cNvCxnSpPr>
            <a:stCxn id="19" idx="2"/>
            <a:endCxn id="38" idx="6"/>
          </p:cNvCxnSpPr>
          <p:nvPr/>
        </p:nvCxnSpPr>
        <p:spPr>
          <a:xfrm flipH="1">
            <a:off x="2362889" y="1745355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>
            <a:stCxn id="21" idx="2"/>
            <a:endCxn id="38" idx="6"/>
          </p:cNvCxnSpPr>
          <p:nvPr/>
        </p:nvCxnSpPr>
        <p:spPr>
          <a:xfrm flipH="1" flipV="1">
            <a:off x="2362889" y="1874629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2362889" y="2311954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necteur droit 52"/>
          <p:cNvCxnSpPr/>
          <p:nvPr/>
        </p:nvCxnSpPr>
        <p:spPr>
          <a:xfrm flipH="1" flipV="1">
            <a:off x="2362889" y="2441228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 flipH="1">
            <a:off x="2358597" y="1200515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 flipH="1" flipV="1">
            <a:off x="2358597" y="1329789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>
            <a:stCxn id="4" idx="5"/>
            <a:endCxn id="17" idx="1"/>
          </p:cNvCxnSpPr>
          <p:nvPr/>
        </p:nvCxnSpPr>
        <p:spPr>
          <a:xfrm>
            <a:off x="1152724" y="1959187"/>
            <a:ext cx="429963" cy="375727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>
            <a:stCxn id="67" idx="6"/>
            <a:endCxn id="37" idx="2"/>
          </p:cNvCxnSpPr>
          <p:nvPr/>
        </p:nvCxnSpPr>
        <p:spPr>
          <a:xfrm flipV="1">
            <a:off x="1786825" y="1329790"/>
            <a:ext cx="336903" cy="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/>
          <p:cNvCxnSpPr>
            <a:stCxn id="43" idx="2"/>
            <a:endCxn id="68" idx="6"/>
          </p:cNvCxnSpPr>
          <p:nvPr/>
        </p:nvCxnSpPr>
        <p:spPr>
          <a:xfrm flipH="1" flipV="1">
            <a:off x="2987824" y="1178717"/>
            <a:ext cx="288032" cy="151075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>
            <a:stCxn id="43" idx="2"/>
            <a:endCxn id="18" idx="6"/>
          </p:cNvCxnSpPr>
          <p:nvPr/>
        </p:nvCxnSpPr>
        <p:spPr>
          <a:xfrm flipH="1">
            <a:off x="2987824" y="1329792"/>
            <a:ext cx="288032" cy="11957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>
            <a:stCxn id="44" idx="2"/>
            <a:endCxn id="19" idx="6"/>
          </p:cNvCxnSpPr>
          <p:nvPr/>
        </p:nvCxnSpPr>
        <p:spPr>
          <a:xfrm flipH="1" flipV="1">
            <a:off x="2987824" y="1745355"/>
            <a:ext cx="288032" cy="12927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>
            <a:stCxn id="44" idx="2"/>
            <a:endCxn id="21" idx="6"/>
          </p:cNvCxnSpPr>
          <p:nvPr/>
        </p:nvCxnSpPr>
        <p:spPr>
          <a:xfrm flipH="1">
            <a:off x="2987824" y="1874631"/>
            <a:ext cx="288032" cy="14109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/>
          <p:cNvCxnSpPr>
            <a:stCxn id="45" idx="2"/>
            <a:endCxn id="22" idx="6"/>
          </p:cNvCxnSpPr>
          <p:nvPr/>
        </p:nvCxnSpPr>
        <p:spPr>
          <a:xfrm flipH="1" flipV="1">
            <a:off x="2987824" y="2321648"/>
            <a:ext cx="288031" cy="97823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>
            <a:stCxn id="45" idx="2"/>
            <a:endCxn id="23" idx="6"/>
          </p:cNvCxnSpPr>
          <p:nvPr/>
        </p:nvCxnSpPr>
        <p:spPr>
          <a:xfrm flipH="1">
            <a:off x="2987824" y="2419471"/>
            <a:ext cx="288031" cy="16840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/>
          <p:cNvCxnSpPr>
            <a:stCxn id="67" idx="3"/>
            <a:endCxn id="4" idx="7"/>
          </p:cNvCxnSpPr>
          <p:nvPr/>
        </p:nvCxnSpPr>
        <p:spPr>
          <a:xfrm flipH="1">
            <a:off x="1152724" y="1414348"/>
            <a:ext cx="429964" cy="37572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Connecteur droit 71"/>
          <p:cNvCxnSpPr>
            <a:stCxn id="17" idx="6"/>
            <a:endCxn id="39" idx="2"/>
          </p:cNvCxnSpPr>
          <p:nvPr/>
        </p:nvCxnSpPr>
        <p:spPr>
          <a:xfrm flipV="1">
            <a:off x="1786824" y="2419469"/>
            <a:ext cx="336903" cy="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/>
          <p:cNvCxnSpPr>
            <a:stCxn id="69" idx="2"/>
            <a:endCxn id="44" idx="6"/>
          </p:cNvCxnSpPr>
          <p:nvPr/>
        </p:nvCxnSpPr>
        <p:spPr>
          <a:xfrm flipH="1">
            <a:off x="3515017" y="1874631"/>
            <a:ext cx="203286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/>
          <p:cNvCxnSpPr>
            <a:stCxn id="69" idx="1"/>
            <a:endCxn id="43" idx="5"/>
          </p:cNvCxnSpPr>
          <p:nvPr/>
        </p:nvCxnSpPr>
        <p:spPr>
          <a:xfrm flipH="1" flipV="1">
            <a:off x="3479993" y="1414348"/>
            <a:ext cx="273334" cy="37572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93"/>
          <p:cNvCxnSpPr>
            <a:stCxn id="69" idx="3"/>
            <a:endCxn id="45" idx="7"/>
          </p:cNvCxnSpPr>
          <p:nvPr/>
        </p:nvCxnSpPr>
        <p:spPr>
          <a:xfrm flipH="1">
            <a:off x="3479992" y="1959187"/>
            <a:ext cx="273335" cy="375727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958228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88</Words>
  <Application>Microsoft Office PowerPoint</Application>
  <PresentationFormat>Affichage à l'écran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13</cp:revision>
  <dcterms:created xsi:type="dcterms:W3CDTF">2018-01-25T09:22:51Z</dcterms:created>
  <dcterms:modified xsi:type="dcterms:W3CDTF">2018-02-03T19:20:16Z</dcterms:modified>
</cp:coreProperties>
</file>