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>
      <p:cViewPr varScale="1">
        <p:scale>
          <a:sx n="107" d="100"/>
          <a:sy n="107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=2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5+5+3+3=16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3⋅6=18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</m:t>
                    </m:r>
                    <m:r>
                      <a:rPr lang="fr-FR" b="0" i="1" smtClean="0">
                        <a:latin typeface="Cambria Math"/>
                      </a:rPr>
                      <m:t>18+16=0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=0−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9+9=0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56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0" smtClean="0">
                        <a:latin typeface="Cambria Math"/>
                      </a:rPr>
                      <m:t>5+5+5+5=20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6⋅3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</m:t>
                    </m:r>
                    <m:r>
                      <a:rPr lang="fr-FR" b="0" i="1" smtClean="0">
                        <a:latin typeface="Cambria Math"/>
                      </a:rPr>
                      <m:t>18+20=3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=0−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9+9=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5+5+5+3=18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=0−</m:t>
                    </m:r>
                    <m:r>
                      <a:rPr lang="fr-FR" b="0" i="1" smtClean="0">
                        <a:latin typeface="Cambria Math"/>
                      </a:rPr>
                      <m:t>18+18=0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=0−</m:t>
                    </m:r>
                    <m:r>
                      <a:rPr lang="fr-FR" b="0" i="1" smtClean="0">
                        <a:latin typeface="Cambria Math"/>
                      </a:rPr>
                      <m:t>9+9=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4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5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6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18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15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9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8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9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4+5+3+5=17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6⋅3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</m:t>
                    </m:r>
                    <m:r>
                      <a:rPr lang="fr-FR" b="0" i="1" smtClean="0">
                        <a:latin typeface="Cambria Math"/>
                      </a:rPr>
                      <m:t>18+17=0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4+5+5+5=19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</m:t>
                    </m:r>
                    <m:r>
                      <a:rPr lang="fr-FR" b="0" i="1" smtClean="0">
                        <a:latin typeface="Cambria Math"/>
                      </a:rPr>
                      <m:t>18+19=</m:t>
                    </m:r>
                    <m:r>
                      <a:rPr lang="fr-FR" b="0" i="0" smtClean="0">
                        <a:latin typeface="Cambria Math"/>
                      </a:rPr>
                      <m:t>2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</m:t>
                    </m:r>
                    <m:r>
                      <a:rPr lang="fr-FR" b="0" i="1" smtClean="0">
                        <a:latin typeface="Cambria Math"/>
                      </a:rPr>
                      <m:t>9+8=0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5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5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16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6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18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16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</m:t>
                    </m:r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9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8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5+5+5+3=18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6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6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448</Words>
  <Application>Microsoft Office PowerPoint</Application>
  <PresentationFormat>Affichage à l'écran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12</cp:revision>
  <dcterms:created xsi:type="dcterms:W3CDTF">2018-03-13T08:18:39Z</dcterms:created>
  <dcterms:modified xsi:type="dcterms:W3CDTF">2018-03-13T09:09:06Z</dcterms:modified>
</cp:coreProperties>
</file>