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4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27584" y="1675686"/>
            <a:ext cx="2210807" cy="1040251"/>
            <a:chOff x="827584" y="1675686"/>
            <a:chExt cx="2210807" cy="1040251"/>
          </a:xfrm>
        </p:grpSpPr>
        <p:grpSp>
          <p:nvGrpSpPr>
            <p:cNvPr id="15" name="Groupe 14"/>
            <p:cNvGrpSpPr/>
            <p:nvPr/>
          </p:nvGrpSpPr>
          <p:grpSpPr>
            <a:xfrm>
              <a:off x="827584" y="1675686"/>
              <a:ext cx="840109" cy="1040251"/>
              <a:chOff x="1849836" y="1305170"/>
              <a:chExt cx="840109" cy="1040251"/>
            </a:xfrm>
          </p:grpSpPr>
          <p:cxnSp>
            <p:nvCxnSpPr>
              <p:cNvPr id="34" name="Connecteur droit 33"/>
              <p:cNvCxnSpPr>
                <a:stCxn id="39" idx="4"/>
                <a:endCxn id="35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179981" y="1694321"/>
                <a:ext cx="42467" cy="29762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/>
              <p:cNvCxnSpPr>
                <a:stCxn id="41" idx="3"/>
                <a:endCxn id="40" idx="7"/>
              </p:cNvCxnSpPr>
              <p:nvPr/>
            </p:nvCxnSpPr>
            <p:spPr>
              <a:xfrm flipH="1">
                <a:off x="2314698" y="1509307"/>
                <a:ext cx="132127" cy="70048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110561" y="154433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2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849836" y="1663911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L</a:t>
                </a:r>
                <a:r>
                  <a:rPr lang="fr-FR" sz="1200" b="1" baseline="-25000" dirty="0" smtClean="0"/>
                  <a:t>12</a:t>
                </a:r>
                <a:endParaRPr lang="fr-FR" sz="1200" b="1" baseline="-25000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2320933" y="1501205"/>
                <a:ext cx="369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L</a:t>
                </a:r>
                <a:r>
                  <a:rPr lang="fr-FR" sz="1200" b="1" baseline="-25000" dirty="0" smtClean="0"/>
                  <a:t>2N</a:t>
                </a:r>
                <a:endParaRPr lang="fr-FR" sz="1200" b="1" baseline="-25000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2405985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46" name="Connecteur droit 45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/>
              <p:cNvCxnSpPr>
                <a:endCxn id="53" idx="3"/>
              </p:cNvCxnSpPr>
              <p:nvPr/>
            </p:nvCxnSpPr>
            <p:spPr>
              <a:xfrm flipV="1">
                <a:off x="2179981" y="1509307"/>
                <a:ext cx="266844" cy="482634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Ellipse 50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1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</a:rPr>
                  <a:t>N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ZoneTexte 57"/>
            <p:cNvSpPr txBox="1"/>
            <p:nvPr/>
          </p:nvSpPr>
          <p:spPr>
            <a:xfrm>
              <a:off x="2682203" y="198264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/>
                <a:t>L</a:t>
              </a:r>
              <a:r>
                <a:rPr lang="fr-FR" sz="1200" b="1" baseline="-25000" dirty="0" err="1" smtClean="0"/>
                <a:t>eq</a:t>
              </a:r>
              <a:endParaRPr lang="fr-FR" sz="1200" b="1" baseline="-25000" dirty="0"/>
            </a:p>
          </p:txBody>
        </p:sp>
        <p:sp>
          <p:nvSpPr>
            <p:cNvPr id="19" name="Flèche droite 18"/>
            <p:cNvSpPr/>
            <p:nvPr/>
          </p:nvSpPr>
          <p:spPr>
            <a:xfrm>
              <a:off x="1907704" y="2026682"/>
              <a:ext cx="360040" cy="18953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27315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eur droit 33"/>
          <p:cNvCxnSpPr>
            <a:stCxn id="39" idx="4"/>
            <a:endCxn id="35" idx="0"/>
          </p:cNvCxnSpPr>
          <p:nvPr/>
        </p:nvCxnSpPr>
        <p:spPr>
          <a:xfrm flipH="1">
            <a:off x="1157331" y="2482038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>
            <a:off x="1013846" y="256632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1013847" y="256632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39" idx="6"/>
            <a:endCxn id="40" idx="2"/>
          </p:cNvCxnSpPr>
          <p:nvPr/>
        </p:nvCxnSpPr>
        <p:spPr>
          <a:xfrm>
            <a:off x="1277309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9" idx="0"/>
            <a:endCxn id="40" idx="0"/>
          </p:cNvCxnSpPr>
          <p:nvPr/>
        </p:nvCxnSpPr>
        <p:spPr>
          <a:xfrm rot="5400000" flipH="1" flipV="1">
            <a:off x="1520498" y="1880108"/>
            <a:ext cx="12700" cy="725539"/>
          </a:xfrm>
          <a:prstGeom prst="curvedConnector3">
            <a:avLst>
              <a:gd name="adj1" fmla="val 155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" name="Groupe 44"/>
          <p:cNvGrpSpPr/>
          <p:nvPr/>
        </p:nvGrpSpPr>
        <p:grpSpPr>
          <a:xfrm>
            <a:off x="3867586" y="1675686"/>
            <a:ext cx="614864" cy="1040251"/>
            <a:chOff x="2036098" y="1305170"/>
            <a:chExt cx="614864" cy="1040251"/>
          </a:xfrm>
        </p:grpSpPr>
        <p:cxnSp>
          <p:nvCxnSpPr>
            <p:cNvPr id="46" name="Connecteur droit 45"/>
            <p:cNvCxnSpPr>
              <a:stCxn id="51" idx="4"/>
              <a:endCxn id="47" idx="0"/>
            </p:cNvCxnSpPr>
            <p:nvPr/>
          </p:nvCxnSpPr>
          <p:spPr>
            <a:xfrm flipH="1">
              <a:off x="2179583" y="2111522"/>
              <a:ext cx="398" cy="8429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036098" y="2195812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48" name="Connecteur droit 47"/>
            <p:cNvCxnSpPr/>
            <p:nvPr/>
          </p:nvCxnSpPr>
          <p:spPr>
            <a:xfrm flipH="1">
              <a:off x="2036099" y="2195812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endCxn id="53" idx="3"/>
            </p:cNvCxnSpPr>
            <p:nvPr/>
          </p:nvCxnSpPr>
          <p:spPr>
            <a:xfrm flipV="1">
              <a:off x="2179981" y="1509307"/>
              <a:ext cx="266844" cy="482634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2060400" y="1872361"/>
              <a:ext cx="239161" cy="2391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</a:rPr>
                <a:t>1</a:t>
              </a:r>
              <a:endParaRPr lang="fr-F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2411801" y="1305170"/>
              <a:ext cx="239161" cy="23916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</a:rPr>
                <a:t>N</a:t>
              </a:r>
              <a:endParaRPr lang="fr-F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4143804" y="198264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L</a:t>
            </a:r>
            <a:r>
              <a:rPr lang="fr-FR" sz="1200" b="1" baseline="-25000" dirty="0" err="1" smtClean="0"/>
              <a:t>eq</a:t>
            </a:r>
            <a:endParaRPr lang="fr-FR" sz="1200" b="1" baseline="-25000" dirty="0"/>
          </a:p>
        </p:txBody>
      </p:sp>
      <p:sp>
        <p:nvSpPr>
          <p:cNvPr id="19" name="Flèche droite 18"/>
          <p:cNvSpPr/>
          <p:nvPr/>
        </p:nvSpPr>
        <p:spPr>
          <a:xfrm>
            <a:off x="3369305" y="2026682"/>
            <a:ext cx="360040" cy="18953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2" name="Connecteur droit 37"/>
          <p:cNvCxnSpPr/>
          <p:nvPr/>
        </p:nvCxnSpPr>
        <p:spPr>
          <a:xfrm rot="16200000" flipH="1">
            <a:off x="1513750" y="2104723"/>
            <a:ext cx="12700" cy="725539"/>
          </a:xfrm>
          <a:prstGeom prst="curvedConnector3">
            <a:avLst>
              <a:gd name="adj1" fmla="val 137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1038148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763687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0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4" idx="1"/>
            <a:endCxn id="67" idx="5"/>
          </p:cNvCxnSpPr>
          <p:nvPr/>
        </p:nvCxnSpPr>
        <p:spPr>
          <a:xfrm flipH="1" flipV="1">
            <a:off x="872677" y="1687437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7"/>
            <a:endCxn id="68" idx="3"/>
          </p:cNvCxnSpPr>
          <p:nvPr/>
        </p:nvCxnSpPr>
        <p:spPr>
          <a:xfrm flipV="1">
            <a:off x="1153123" y="1687436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8" idx="2"/>
            <a:endCxn id="67" idx="6"/>
          </p:cNvCxnSpPr>
          <p:nvPr/>
        </p:nvCxnSpPr>
        <p:spPr>
          <a:xfrm flipH="1">
            <a:off x="907701" y="1602880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668540" y="14833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217577" y="148329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93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>
            <a:off x="1068168" y="1994211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408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408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2"/>
            <a:endCxn id="4" idx="6"/>
          </p:cNvCxnSpPr>
          <p:nvPr/>
        </p:nvCxnSpPr>
        <p:spPr>
          <a:xfrm flipH="1">
            <a:off x="1187748" y="1874631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868144" y="1796938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587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547664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748663" y="105913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718303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6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547664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547663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48663" y="13297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12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48663" y="162577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748663" y="189614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22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748663" y="220206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31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748663" y="24682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r>
              <a:rPr lang="fr-FR" sz="1100" b="1" baseline="-25000" dirty="0" smtClean="0">
                <a:solidFill>
                  <a:schemeClr val="tx1"/>
                </a:solidFill>
              </a:rPr>
              <a:t>32</a:t>
            </a:r>
            <a:endParaRPr lang="fr-FR" sz="1100" b="1" baseline="-25000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123728" y="121020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123728" y="175504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123727" y="229988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/>
          <p:cNvCxnSpPr>
            <a:stCxn id="16" idx="6"/>
            <a:endCxn id="38" idx="2"/>
          </p:cNvCxnSpPr>
          <p:nvPr/>
        </p:nvCxnSpPr>
        <p:spPr>
          <a:xfrm flipV="1">
            <a:off x="1786825" y="187462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275856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1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275856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2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275855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5</a:t>
            </a:r>
            <a:r>
              <a:rPr lang="fr-FR" sz="1200" b="1" baseline="-25000" dirty="0" smtClean="0">
                <a:solidFill>
                  <a:schemeClr val="tx1"/>
                </a:solidFill>
              </a:rPr>
              <a:t>3</a:t>
            </a:r>
            <a:endParaRPr lang="fr-FR" sz="1200" b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Connecteur droit 45"/>
          <p:cNvCxnSpPr>
            <a:stCxn id="19" idx="2"/>
            <a:endCxn id="38" idx="6"/>
          </p:cNvCxnSpPr>
          <p:nvPr/>
        </p:nvCxnSpPr>
        <p:spPr>
          <a:xfrm flipH="1">
            <a:off x="2362889" y="174535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21" idx="2"/>
            <a:endCxn id="38" idx="6"/>
          </p:cNvCxnSpPr>
          <p:nvPr/>
        </p:nvCxnSpPr>
        <p:spPr>
          <a:xfrm flipH="1" flipV="1">
            <a:off x="2362889" y="187462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362889" y="231195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2362889" y="244122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358597" y="120051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2358597" y="132978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" idx="5"/>
            <a:endCxn id="17" idx="1"/>
          </p:cNvCxnSpPr>
          <p:nvPr/>
        </p:nvCxnSpPr>
        <p:spPr>
          <a:xfrm>
            <a:off x="1152724" y="1959187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67" idx="6"/>
            <a:endCxn id="37" idx="2"/>
          </p:cNvCxnSpPr>
          <p:nvPr/>
        </p:nvCxnSpPr>
        <p:spPr>
          <a:xfrm flipV="1">
            <a:off x="1786825" y="1329790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stCxn id="43" idx="2"/>
            <a:endCxn id="68" idx="6"/>
          </p:cNvCxnSpPr>
          <p:nvPr/>
        </p:nvCxnSpPr>
        <p:spPr>
          <a:xfrm flipH="1" flipV="1">
            <a:off x="2987824" y="1178717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>
            <a:stCxn id="43" idx="2"/>
            <a:endCxn id="18" idx="6"/>
          </p:cNvCxnSpPr>
          <p:nvPr/>
        </p:nvCxnSpPr>
        <p:spPr>
          <a:xfrm flipH="1">
            <a:off x="2987824" y="1329792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44" idx="2"/>
            <a:endCxn id="19" idx="6"/>
          </p:cNvCxnSpPr>
          <p:nvPr/>
        </p:nvCxnSpPr>
        <p:spPr>
          <a:xfrm flipH="1" flipV="1">
            <a:off x="2987824" y="1745355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stCxn id="44" idx="2"/>
            <a:endCxn id="21" idx="6"/>
          </p:cNvCxnSpPr>
          <p:nvPr/>
        </p:nvCxnSpPr>
        <p:spPr>
          <a:xfrm flipH="1">
            <a:off x="2987824" y="1874631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>
            <a:stCxn id="45" idx="2"/>
            <a:endCxn id="22" idx="6"/>
          </p:cNvCxnSpPr>
          <p:nvPr/>
        </p:nvCxnSpPr>
        <p:spPr>
          <a:xfrm flipH="1" flipV="1">
            <a:off x="2987824" y="2321648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>
            <a:stCxn id="45" idx="2"/>
            <a:endCxn id="23" idx="6"/>
          </p:cNvCxnSpPr>
          <p:nvPr/>
        </p:nvCxnSpPr>
        <p:spPr>
          <a:xfrm flipH="1">
            <a:off x="2987824" y="2419471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stCxn id="67" idx="3"/>
            <a:endCxn id="4" idx="7"/>
          </p:cNvCxnSpPr>
          <p:nvPr/>
        </p:nvCxnSpPr>
        <p:spPr>
          <a:xfrm flipH="1">
            <a:off x="1152724" y="1414348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stCxn id="17" idx="6"/>
            <a:endCxn id="39" idx="2"/>
          </p:cNvCxnSpPr>
          <p:nvPr/>
        </p:nvCxnSpPr>
        <p:spPr>
          <a:xfrm flipV="1">
            <a:off x="1786824" y="241946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>
            <a:stCxn id="69" idx="2"/>
            <a:endCxn id="44" idx="6"/>
          </p:cNvCxnSpPr>
          <p:nvPr/>
        </p:nvCxnSpPr>
        <p:spPr>
          <a:xfrm flipH="1">
            <a:off x="3515017" y="1874631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>
            <a:stCxn id="69" idx="1"/>
            <a:endCxn id="43" idx="5"/>
          </p:cNvCxnSpPr>
          <p:nvPr/>
        </p:nvCxnSpPr>
        <p:spPr>
          <a:xfrm flipH="1" flipV="1">
            <a:off x="3479993" y="1414348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69" idx="3"/>
            <a:endCxn id="45" idx="7"/>
          </p:cNvCxnSpPr>
          <p:nvPr/>
        </p:nvCxnSpPr>
        <p:spPr>
          <a:xfrm flipH="1">
            <a:off x="3479992" y="1959187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5822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Affichage à l'écran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11</cp:revision>
  <dcterms:created xsi:type="dcterms:W3CDTF">2018-01-25T09:22:51Z</dcterms:created>
  <dcterms:modified xsi:type="dcterms:W3CDTF">2018-01-25T12:25:03Z</dcterms:modified>
</cp:coreProperties>
</file>