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40" y="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7 -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46537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du robot haptique</a:t>
            </a:r>
          </a:p>
          <a:p>
            <a:pPr algn="ctr"/>
            <a:r>
              <a:rPr lang="fr-FR" sz="1000" i="1" dirty="0"/>
              <a:t>Nombre de mobilités du robot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Graphe de structure – Indiquer en rouge les liaisons/pièces non </a:t>
            </a:r>
            <a:r>
              <a:rPr lang="fr-FR" sz="1000" i="1"/>
              <a:t>modélisées dans </a:t>
            </a:r>
            <a:r>
              <a:rPr lang="fr-FR" sz="1000" i="1" dirty="0"/>
              <a:t>Meca3D 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67629"/>
            <a:ext cx="19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du système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5437892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77136" y="2861322"/>
            <a:ext cx="345638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60877" y="554365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d’un bras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05328" y="5013174"/>
            <a:ext cx="1728192" cy="15841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5437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9BECA1-2E63-4709-9E6C-E5766849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9360"/>
              </p:ext>
            </p:extLst>
          </p:nvPr>
        </p:nvGraphicFramePr>
        <p:xfrm>
          <a:off x="632521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Cycles  et </a:t>
                      </a:r>
                      <a:r>
                        <a:rPr lang="fr-FR" sz="1000" dirty="0" err="1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28E85914-4C7B-4021-8FA9-566819D1C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19851"/>
              </p:ext>
            </p:extLst>
          </p:nvPr>
        </p:nvGraphicFramePr>
        <p:xfrm>
          <a:off x="3256338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67EE07B2-D510-48D4-946A-4644A25C611F}"/>
              </a:ext>
            </a:extLst>
          </p:cNvPr>
          <p:cNvSpPr txBox="1"/>
          <p:nvPr/>
        </p:nvSpPr>
        <p:spPr>
          <a:xfrm>
            <a:off x="6174680" y="288236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des mobilités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3E6E77-6F3C-4C5D-9E5E-BB3E956602A2}"/>
              </a:ext>
            </a:extLst>
          </p:cNvPr>
          <p:cNvSpPr txBox="1"/>
          <p:nvPr/>
        </p:nvSpPr>
        <p:spPr>
          <a:xfrm>
            <a:off x="6167123" y="376691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 l’hyperstatisme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6529E8-F107-4629-85F9-6234703B5B14}"/>
              </a:ext>
            </a:extLst>
          </p:cNvPr>
          <p:cNvSpPr txBox="1"/>
          <p:nvPr/>
        </p:nvSpPr>
        <p:spPr>
          <a:xfrm>
            <a:off x="537392" y="6330225"/>
            <a:ext cx="22553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hyperstatique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85360F-3758-4B97-9BA1-15C5044603B7}"/>
              </a:ext>
            </a:extLst>
          </p:cNvPr>
          <p:cNvSpPr/>
          <p:nvPr/>
        </p:nvSpPr>
        <p:spPr>
          <a:xfrm>
            <a:off x="2963664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F493229-20B5-4C40-921E-F49C87576E29}"/>
              </a:ext>
            </a:extLst>
          </p:cNvPr>
          <p:cNvSpPr txBox="1"/>
          <p:nvPr/>
        </p:nvSpPr>
        <p:spPr>
          <a:xfrm>
            <a:off x="2977836" y="6197242"/>
            <a:ext cx="225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(proposé par les modélisateurs)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403860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418032" y="6197242"/>
            <a:ext cx="22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</a:t>
            </a:r>
          </a:p>
          <a:p>
            <a:pPr algn="ctr"/>
            <a:r>
              <a:rPr lang="fr-FR" sz="800" i="1" dirty="0"/>
              <a:t>(proposé par les simulateurs via </a:t>
            </a:r>
            <a:r>
              <a:rPr lang="fr-FR" sz="800" i="1" dirty="0" err="1"/>
              <a:t>méca</a:t>
            </a:r>
            <a:r>
              <a:rPr lang="fr-FR" sz="800" i="1" dirty="0"/>
              <a:t> 3D)</a:t>
            </a:r>
            <a:endParaRPr lang="fr-FR" sz="1000" i="1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C93C542-764A-4EE1-9E61-5B5839B086EB}"/>
              </a:ext>
            </a:extLst>
          </p:cNvPr>
          <p:cNvSpPr txBox="1"/>
          <p:nvPr/>
        </p:nvSpPr>
        <p:spPr>
          <a:xfrm>
            <a:off x="7895315" y="50044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Conditions géométriques pour prendre en compte l’hyperstatisme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F1D6E-DCC9-4264-B7AC-B5A529CE7BCF}"/>
              </a:ext>
            </a:extLst>
          </p:cNvPr>
          <p:cNvSpPr txBox="1"/>
          <p:nvPr/>
        </p:nvSpPr>
        <p:spPr>
          <a:xfrm>
            <a:off x="7895315" y="596765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Solutions mises en place pour réaliser l’assemblage d’un bras</a:t>
            </a:r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6 -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N/m </a:t>
            </a:r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J</a:t>
              </a:r>
              <a:r>
                <a:rPr lang="fr-FR" i="1" baseline="-25000" dirty="0"/>
                <a:t>SW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91" y="781799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784648" y="577423"/>
            <a:ext cx="1628924" cy="18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3"/>
            <a:ext cx="986208" cy="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Format A4 (210 x 297 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17</cp:revision>
  <dcterms:created xsi:type="dcterms:W3CDTF">2017-11-16T09:18:53Z</dcterms:created>
  <dcterms:modified xsi:type="dcterms:W3CDTF">2019-02-08T12:03:12Z</dcterms:modified>
</cp:coreProperties>
</file>