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72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4" idx="1"/>
            <a:endCxn id="67" idx="5"/>
          </p:cNvCxnSpPr>
          <p:nvPr/>
        </p:nvCxnSpPr>
        <p:spPr>
          <a:xfrm flipH="1" flipV="1">
            <a:off x="872677" y="1687437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4" idx="7"/>
            <a:endCxn id="68" idx="3"/>
          </p:cNvCxnSpPr>
          <p:nvPr/>
        </p:nvCxnSpPr>
        <p:spPr>
          <a:xfrm flipV="1">
            <a:off x="1153123" y="1687436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8" idx="2"/>
            <a:endCxn id="67" idx="6"/>
          </p:cNvCxnSpPr>
          <p:nvPr/>
        </p:nvCxnSpPr>
        <p:spPr>
          <a:xfrm flipH="1">
            <a:off x="907701" y="1602880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668540" y="14833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217577" y="148329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4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>
            <a:off x="1068168" y="1994211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4088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4088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16" idx="2"/>
            <a:endCxn id="4" idx="6"/>
          </p:cNvCxnSpPr>
          <p:nvPr/>
        </p:nvCxnSpPr>
        <p:spPr>
          <a:xfrm flipH="1">
            <a:off x="1187748" y="1874631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868144" y="1796938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587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1547664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748663" y="105913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718303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6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547664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1547663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748663" y="13297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748663" y="162577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748663" y="189614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748663" y="220206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748663" y="24682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2123728" y="121020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123728" y="175504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123727" y="229988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0" name="Connecteur droit 39"/>
          <p:cNvCxnSpPr>
            <a:stCxn id="16" idx="6"/>
            <a:endCxn id="38" idx="2"/>
          </p:cNvCxnSpPr>
          <p:nvPr/>
        </p:nvCxnSpPr>
        <p:spPr>
          <a:xfrm flipV="1">
            <a:off x="1786825" y="187462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3275856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3275856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275855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45"/>
          <p:cNvCxnSpPr>
            <a:stCxn id="19" idx="2"/>
            <a:endCxn id="38" idx="6"/>
          </p:cNvCxnSpPr>
          <p:nvPr/>
        </p:nvCxnSpPr>
        <p:spPr>
          <a:xfrm flipH="1">
            <a:off x="2362889" y="174535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>
            <a:stCxn id="21" idx="2"/>
            <a:endCxn id="38" idx="6"/>
          </p:cNvCxnSpPr>
          <p:nvPr/>
        </p:nvCxnSpPr>
        <p:spPr>
          <a:xfrm flipH="1" flipV="1">
            <a:off x="2362889" y="187462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362889" y="231195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2362889" y="244122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358597" y="120051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2358597" y="132978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stCxn id="4" idx="5"/>
            <a:endCxn id="17" idx="1"/>
          </p:cNvCxnSpPr>
          <p:nvPr/>
        </p:nvCxnSpPr>
        <p:spPr>
          <a:xfrm>
            <a:off x="1152724" y="1959187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67" idx="6"/>
            <a:endCxn id="37" idx="2"/>
          </p:cNvCxnSpPr>
          <p:nvPr/>
        </p:nvCxnSpPr>
        <p:spPr>
          <a:xfrm flipV="1">
            <a:off x="1786825" y="1329790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stCxn id="43" idx="2"/>
            <a:endCxn id="68" idx="6"/>
          </p:cNvCxnSpPr>
          <p:nvPr/>
        </p:nvCxnSpPr>
        <p:spPr>
          <a:xfrm flipH="1" flipV="1">
            <a:off x="2987824" y="1178717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>
            <a:stCxn id="43" idx="2"/>
            <a:endCxn id="18" idx="6"/>
          </p:cNvCxnSpPr>
          <p:nvPr/>
        </p:nvCxnSpPr>
        <p:spPr>
          <a:xfrm flipH="1">
            <a:off x="2987824" y="1329792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>
            <a:stCxn id="44" idx="2"/>
            <a:endCxn id="19" idx="6"/>
          </p:cNvCxnSpPr>
          <p:nvPr/>
        </p:nvCxnSpPr>
        <p:spPr>
          <a:xfrm flipH="1" flipV="1">
            <a:off x="2987824" y="1745355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>
            <a:stCxn id="44" idx="2"/>
            <a:endCxn id="21" idx="6"/>
          </p:cNvCxnSpPr>
          <p:nvPr/>
        </p:nvCxnSpPr>
        <p:spPr>
          <a:xfrm flipH="1">
            <a:off x="2987824" y="1874631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>
            <a:stCxn id="45" idx="2"/>
            <a:endCxn id="22" idx="6"/>
          </p:cNvCxnSpPr>
          <p:nvPr/>
        </p:nvCxnSpPr>
        <p:spPr>
          <a:xfrm flipH="1" flipV="1">
            <a:off x="2987824" y="2321648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>
            <a:stCxn id="45" idx="2"/>
            <a:endCxn id="23" idx="6"/>
          </p:cNvCxnSpPr>
          <p:nvPr/>
        </p:nvCxnSpPr>
        <p:spPr>
          <a:xfrm flipH="1">
            <a:off x="2987824" y="2419471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stCxn id="67" idx="3"/>
            <a:endCxn id="4" idx="7"/>
          </p:cNvCxnSpPr>
          <p:nvPr/>
        </p:nvCxnSpPr>
        <p:spPr>
          <a:xfrm flipH="1">
            <a:off x="1152724" y="1414348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stCxn id="17" idx="6"/>
            <a:endCxn id="39" idx="2"/>
          </p:cNvCxnSpPr>
          <p:nvPr/>
        </p:nvCxnSpPr>
        <p:spPr>
          <a:xfrm flipV="1">
            <a:off x="1786824" y="241946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>
            <a:stCxn id="69" idx="2"/>
            <a:endCxn id="44" idx="6"/>
          </p:cNvCxnSpPr>
          <p:nvPr/>
        </p:nvCxnSpPr>
        <p:spPr>
          <a:xfrm flipH="1">
            <a:off x="3515017" y="1874631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>
            <a:stCxn id="69" idx="1"/>
            <a:endCxn id="43" idx="5"/>
          </p:cNvCxnSpPr>
          <p:nvPr/>
        </p:nvCxnSpPr>
        <p:spPr>
          <a:xfrm flipH="1" flipV="1">
            <a:off x="3479993" y="1414348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>
            <a:stCxn id="69" idx="3"/>
            <a:endCxn id="45" idx="7"/>
          </p:cNvCxnSpPr>
          <p:nvPr/>
        </p:nvCxnSpPr>
        <p:spPr>
          <a:xfrm flipH="1">
            <a:off x="3479992" y="1959187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5822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5</cp:revision>
  <dcterms:created xsi:type="dcterms:W3CDTF">2018-01-25T09:22:51Z</dcterms:created>
  <dcterms:modified xsi:type="dcterms:W3CDTF">2018-01-25T09:51:00Z</dcterms:modified>
</cp:coreProperties>
</file>