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>
        <p:scale>
          <a:sx n="100" d="100"/>
          <a:sy n="100" d="100"/>
        </p:scale>
        <p:origin x="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892A-E6C2-49B5-AA00-84A43200350B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73747-7B3A-4FD6-ADA4-BC977BC9E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6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3747-7B3A-4FD6-ADA4-BC977BC9E5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DEE8E-E453-44CF-9439-148BE5941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064FFB-4CAC-42C9-9687-51BA6D553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41EA3-0C96-48CC-A2EE-19E9FBE5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04611A-28FD-4D40-BDA6-B5D77006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1DAE6-D24D-4C42-8CB1-052AC040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98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8FB7E-36C6-4F5A-859F-196A7657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971A69-5BD9-47A8-B325-656810B6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4ABE59-3816-4D55-B4BA-0705E673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78B6E-D084-4CBA-BA27-5A1FC4DA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D59CC5-998D-4E79-9CC8-907454FE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5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484A49-6A81-4E03-BF57-7230AD5F3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8AE0E1-E765-4DF9-B6A1-DB17D9E03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64A14-2E6F-4F9F-ADD9-27AF8610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27E4E-0458-40BB-8666-F71834AD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3B6DA-E95A-401F-B280-F88CF8D9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7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85A6C-0A07-412C-9C06-5FEC1213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52673-5FC6-437F-B6A5-5165027C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5C314-54AE-48D7-808B-A1D6ECDA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73AC0-3F8F-4126-9B30-1C6C498D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6F2C2-16CC-4BBE-88E8-2E633267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95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5D5AF-5FBE-40B7-88D5-1691D10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7E9E62-B847-4DF1-AE45-3EDF3768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2A6F2E-C483-4EAF-B458-D2992E82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FF4E2B-52F6-430F-BE99-67871F47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79ACF-309C-477C-9D1B-F2CFD252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1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9536E-0123-48C5-B35D-92AC0C3F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900E1A-170F-493F-B9AB-E588B9A5E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3E8A4D-2CAC-486D-9F2A-4FC08E49C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91A719-8F8E-4C0E-A683-E4D54074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A14663-A256-42E4-9153-1E88C677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6BC0C8-2A61-47F5-95E2-3FFCF634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61048-491C-4FB2-8C18-154B10E2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5325C-2740-40EE-8E74-0C9A825F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F41CC7-73A8-48D8-B853-3199ECC5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CBDD06-8B20-40F2-88D4-AF8B7FA23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4DEB88-DC31-4BF2-90C3-709DB99F4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BDD6BA-A349-404F-8571-F2EDE39B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138C8E-B255-43B3-A2CD-21B452E0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BE7C65-C47B-4B2A-B381-11C4C171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3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1A086-27F3-465E-9533-D60FF367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DB7178-BFCB-4EDA-BA5C-4B39FBDF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FDC57A-38F2-4BB9-A648-19421836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BC435E-AF78-4CD1-BEFD-1A3FE786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92EC7C-C2A0-4D98-8E44-28D6A350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8DB86E-B065-4DB4-8A24-FF01A3D2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06CC56-9E43-4DD7-8AF2-57C0A09B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2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E17CB-73D4-439B-9AB6-164E60FA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9EB8B-4214-4848-8DAC-CB789F7DC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56D2CB-59C4-4C97-8441-F2546DEB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F0E2A4-4994-4792-B731-453BBE1B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D8D2F5-32C8-4287-B48C-069B37F2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9ABBE1-6087-4E42-992E-A65C38B6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F0542-001D-41B3-A1C9-8386B9E7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052AB1-7E7C-4019-92DF-BB3557975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80964-CFF0-4BD1-8CC3-A7BBD426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B477ED-C4BE-4FB9-B958-F72B78AD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D940AC-A975-43C6-9661-F1F1D928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EE7491-C2AB-4641-8F56-79852589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78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2A9547-54EC-49EB-A6A9-6A52BEF3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15196-99CC-472B-B046-B2A903E2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1665D5-F07D-4C7D-BDD5-5D71A28DB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B05A-5B16-4F54-B970-E39B7959BF8F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731E9-1B39-4C71-9C40-8C89A41F7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6E66B-6DE0-457D-858A-96C412801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9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e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8F494BF8-DBA2-4C3E-8744-E9A41B088FB6}"/>
              </a:ext>
            </a:extLst>
          </p:cNvPr>
          <p:cNvSpPr/>
          <p:nvPr/>
        </p:nvSpPr>
        <p:spPr>
          <a:xfrm>
            <a:off x="3218013" y="183651"/>
            <a:ext cx="287999" cy="123146"/>
          </a:xfrm>
          <a:custGeom>
            <a:avLst/>
            <a:gdLst>
              <a:gd name="connsiteX0" fmla="*/ 0 w 247650"/>
              <a:gd name="connsiteY0" fmla="*/ 114648 h 114648"/>
              <a:gd name="connsiteX1" fmla="*/ 63500 w 247650"/>
              <a:gd name="connsiteY1" fmla="*/ 348 h 114648"/>
              <a:gd name="connsiteX2" fmla="*/ 133350 w 247650"/>
              <a:gd name="connsiteY2" fmla="*/ 76548 h 114648"/>
              <a:gd name="connsiteX3" fmla="*/ 215900 w 247650"/>
              <a:gd name="connsiteY3" fmla="*/ 348 h 114648"/>
              <a:gd name="connsiteX4" fmla="*/ 247650 w 247650"/>
              <a:gd name="connsiteY4" fmla="*/ 114648 h 114648"/>
              <a:gd name="connsiteX5" fmla="*/ 247650 w 247650"/>
              <a:gd name="connsiteY5" fmla="*/ 114648 h 114648"/>
              <a:gd name="connsiteX6" fmla="*/ 247650 w 247650"/>
              <a:gd name="connsiteY6" fmla="*/ 114648 h 114648"/>
              <a:gd name="connsiteX0" fmla="*/ 0 w 259577"/>
              <a:gd name="connsiteY0" fmla="*/ 122747 h 122747"/>
              <a:gd name="connsiteX1" fmla="*/ 75427 w 259577"/>
              <a:gd name="connsiteY1" fmla="*/ 496 h 122747"/>
              <a:gd name="connsiteX2" fmla="*/ 145277 w 259577"/>
              <a:gd name="connsiteY2" fmla="*/ 76696 h 122747"/>
              <a:gd name="connsiteX3" fmla="*/ 227827 w 259577"/>
              <a:gd name="connsiteY3" fmla="*/ 496 h 122747"/>
              <a:gd name="connsiteX4" fmla="*/ 259577 w 259577"/>
              <a:gd name="connsiteY4" fmla="*/ 114796 h 122747"/>
              <a:gd name="connsiteX5" fmla="*/ 259577 w 259577"/>
              <a:gd name="connsiteY5" fmla="*/ 114796 h 122747"/>
              <a:gd name="connsiteX6" fmla="*/ 259577 w 259577"/>
              <a:gd name="connsiteY6" fmla="*/ 114796 h 122747"/>
              <a:gd name="connsiteX0" fmla="*/ 0 w 259577"/>
              <a:gd name="connsiteY0" fmla="*/ 122747 h 122747"/>
              <a:gd name="connsiteX1" fmla="*/ 75427 w 259577"/>
              <a:gd name="connsiteY1" fmla="*/ 496 h 122747"/>
              <a:gd name="connsiteX2" fmla="*/ 145277 w 259577"/>
              <a:gd name="connsiteY2" fmla="*/ 76696 h 122747"/>
              <a:gd name="connsiteX3" fmla="*/ 227827 w 259577"/>
              <a:gd name="connsiteY3" fmla="*/ 496 h 122747"/>
              <a:gd name="connsiteX4" fmla="*/ 259577 w 259577"/>
              <a:gd name="connsiteY4" fmla="*/ 114796 h 122747"/>
              <a:gd name="connsiteX5" fmla="*/ 259577 w 259577"/>
              <a:gd name="connsiteY5" fmla="*/ 114796 h 122747"/>
              <a:gd name="connsiteX6" fmla="*/ 259577 w 259577"/>
              <a:gd name="connsiteY6" fmla="*/ 122722 h 12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577" h="122747">
                <a:moveTo>
                  <a:pt x="0" y="122747"/>
                </a:moveTo>
                <a:cubicBezTo>
                  <a:pt x="20637" y="68772"/>
                  <a:pt x="51214" y="8171"/>
                  <a:pt x="75427" y="496"/>
                </a:cubicBezTo>
                <a:cubicBezTo>
                  <a:pt x="99640" y="-7179"/>
                  <a:pt x="119877" y="76696"/>
                  <a:pt x="145277" y="76696"/>
                </a:cubicBezTo>
                <a:cubicBezTo>
                  <a:pt x="170677" y="76696"/>
                  <a:pt x="208777" y="-5854"/>
                  <a:pt x="227827" y="496"/>
                </a:cubicBezTo>
                <a:cubicBezTo>
                  <a:pt x="246877" y="6846"/>
                  <a:pt x="259577" y="114796"/>
                  <a:pt x="259577" y="114796"/>
                </a:cubicBezTo>
                <a:lnTo>
                  <a:pt x="259577" y="114796"/>
                </a:lnTo>
                <a:lnTo>
                  <a:pt x="259577" y="122722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9E26C2-6EAF-4F36-95AA-5E790B19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11BDC754-33D4-4A1A-8FE2-DF2F89CAD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854677"/>
              </p:ext>
            </p:extLst>
          </p:nvPr>
        </p:nvGraphicFramePr>
        <p:xfrm>
          <a:off x="-8632" y="108911"/>
          <a:ext cx="26289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3649572" imgH="2925921" progId="Visio.Drawing.11">
                  <p:embed/>
                </p:oleObj>
              </mc:Choice>
              <mc:Fallback>
                <p:oleObj r:id="rId4" imgW="3649572" imgH="292592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632" y="108911"/>
                        <a:ext cx="2628900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C033190-03B7-4C01-BB67-73589BF3A3A3}"/>
              </a:ext>
            </a:extLst>
          </p:cNvPr>
          <p:cNvSpPr/>
          <p:nvPr/>
        </p:nvSpPr>
        <p:spPr>
          <a:xfrm>
            <a:off x="3218013" y="481330"/>
            <a:ext cx="288000" cy="144000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B37E2-61FA-43B6-9F45-9CE94EC9DF6B}"/>
              </a:ext>
            </a:extLst>
          </p:cNvPr>
          <p:cNvSpPr/>
          <p:nvPr/>
        </p:nvSpPr>
        <p:spPr>
          <a:xfrm>
            <a:off x="3218013" y="913275"/>
            <a:ext cx="288000" cy="144000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7EC1132-9A0F-40D9-A7C9-2F5E468E51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362013" y="625330"/>
            <a:ext cx="0" cy="287945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BFCA90-27C7-49F3-BFD6-88B4A8C954F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362013" y="306801"/>
            <a:ext cx="0" cy="174529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29769DF-678E-4921-9CB9-8F3CBEF86799}"/>
              </a:ext>
            </a:extLst>
          </p:cNvPr>
          <p:cNvCxnSpPr>
            <a:cxnSpLocks/>
          </p:cNvCxnSpPr>
          <p:nvPr/>
        </p:nvCxnSpPr>
        <p:spPr>
          <a:xfrm flipH="1">
            <a:off x="3218013" y="306801"/>
            <a:ext cx="288000" cy="0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68F19DD-7BB5-4DCB-BDD1-BDC225AFED00}"/>
              </a:ext>
            </a:extLst>
          </p:cNvPr>
          <p:cNvCxnSpPr/>
          <p:nvPr/>
        </p:nvCxnSpPr>
        <p:spPr>
          <a:xfrm>
            <a:off x="3180460" y="481330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E30B0D5-539D-4110-B671-FAE159CBACBE}"/>
              </a:ext>
            </a:extLst>
          </p:cNvPr>
          <p:cNvCxnSpPr/>
          <p:nvPr/>
        </p:nvCxnSpPr>
        <p:spPr>
          <a:xfrm>
            <a:off x="3543569" y="481330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5192B5D-E596-494D-8A9F-6AA4D5BF1C9F}"/>
              </a:ext>
            </a:extLst>
          </p:cNvPr>
          <p:cNvCxnSpPr>
            <a:cxnSpLocks/>
          </p:cNvCxnSpPr>
          <p:nvPr/>
        </p:nvCxnSpPr>
        <p:spPr>
          <a:xfrm>
            <a:off x="3077155" y="548639"/>
            <a:ext cx="641497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E209AA6-8CFF-45E7-87AA-83922994794B}"/>
              </a:ext>
            </a:extLst>
          </p:cNvPr>
          <p:cNvCxnSpPr>
            <a:cxnSpLocks/>
          </p:cNvCxnSpPr>
          <p:nvPr/>
        </p:nvCxnSpPr>
        <p:spPr>
          <a:xfrm>
            <a:off x="3718652" y="368639"/>
            <a:ext cx="0" cy="360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E4D558B-B7C2-4FCD-8F72-94DDE7FF0E20}"/>
              </a:ext>
            </a:extLst>
          </p:cNvPr>
          <p:cNvCxnSpPr>
            <a:cxnSpLocks/>
          </p:cNvCxnSpPr>
          <p:nvPr/>
        </p:nvCxnSpPr>
        <p:spPr>
          <a:xfrm>
            <a:off x="3682652" y="368639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5B17E9-E21B-4953-8C9B-11A8427B8762}"/>
              </a:ext>
            </a:extLst>
          </p:cNvPr>
          <p:cNvCxnSpPr>
            <a:cxnSpLocks/>
          </p:cNvCxnSpPr>
          <p:nvPr/>
        </p:nvCxnSpPr>
        <p:spPr>
          <a:xfrm>
            <a:off x="3718651" y="728639"/>
            <a:ext cx="0" cy="50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7F590B0-14AE-4E32-927C-A3E05479D438}"/>
              </a:ext>
            </a:extLst>
          </p:cNvPr>
          <p:cNvCxnSpPr/>
          <p:nvPr/>
        </p:nvCxnSpPr>
        <p:spPr>
          <a:xfrm>
            <a:off x="3180459" y="915276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8EAF096-A5B2-4CC4-A2DB-A87AE27D134F}"/>
              </a:ext>
            </a:extLst>
          </p:cNvPr>
          <p:cNvCxnSpPr/>
          <p:nvPr/>
        </p:nvCxnSpPr>
        <p:spPr>
          <a:xfrm>
            <a:off x="3543568" y="915276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76A33E3-0281-4F2F-A287-7B807F1D071A}"/>
              </a:ext>
            </a:extLst>
          </p:cNvPr>
          <p:cNvCxnSpPr>
            <a:cxnSpLocks/>
          </p:cNvCxnSpPr>
          <p:nvPr/>
        </p:nvCxnSpPr>
        <p:spPr>
          <a:xfrm>
            <a:off x="3077154" y="982585"/>
            <a:ext cx="85946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DA349C07-D271-4CA9-BA94-14798EEBFF74}"/>
              </a:ext>
            </a:extLst>
          </p:cNvPr>
          <p:cNvCxnSpPr>
            <a:cxnSpLocks/>
          </p:cNvCxnSpPr>
          <p:nvPr/>
        </p:nvCxnSpPr>
        <p:spPr>
          <a:xfrm>
            <a:off x="3682651" y="728639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78FFEEF-082B-4100-AF56-ED4422D20955}"/>
              </a:ext>
            </a:extLst>
          </p:cNvPr>
          <p:cNvCxnSpPr>
            <a:cxnSpLocks/>
          </p:cNvCxnSpPr>
          <p:nvPr/>
        </p:nvCxnSpPr>
        <p:spPr>
          <a:xfrm>
            <a:off x="3682580" y="1232975"/>
            <a:ext cx="72000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2A5555D-8019-4F5C-90E3-4810255D5835}"/>
              </a:ext>
            </a:extLst>
          </p:cNvPr>
          <p:cNvSpPr/>
          <p:nvPr/>
        </p:nvSpPr>
        <p:spPr>
          <a:xfrm>
            <a:off x="3935868" y="908639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8E8C289-0DE2-47EB-9327-A7BE4D3860D0}"/>
              </a:ext>
            </a:extLst>
          </p:cNvPr>
          <p:cNvCxnSpPr>
            <a:cxnSpLocks/>
          </p:cNvCxnSpPr>
          <p:nvPr/>
        </p:nvCxnSpPr>
        <p:spPr>
          <a:xfrm>
            <a:off x="4223868" y="987276"/>
            <a:ext cx="132458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F0FF8EE3-E999-4C5E-AEF3-A1505F596021}"/>
              </a:ext>
            </a:extLst>
          </p:cNvPr>
          <p:cNvSpPr/>
          <p:nvPr/>
        </p:nvSpPr>
        <p:spPr>
          <a:xfrm>
            <a:off x="3938169" y="944639"/>
            <a:ext cx="72000" cy="72000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47325EF-5C35-446C-9CE8-A927D4183859}"/>
              </a:ext>
            </a:extLst>
          </p:cNvPr>
          <p:cNvSpPr/>
          <p:nvPr/>
        </p:nvSpPr>
        <p:spPr>
          <a:xfrm flipV="1">
            <a:off x="4009760" y="944639"/>
            <a:ext cx="72000" cy="72000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1245E8D0-F2D8-4A8F-A7C7-5BDA7A96717D}"/>
              </a:ext>
            </a:extLst>
          </p:cNvPr>
          <p:cNvSpPr/>
          <p:nvPr/>
        </p:nvSpPr>
        <p:spPr>
          <a:xfrm>
            <a:off x="4081830" y="946585"/>
            <a:ext cx="72000" cy="72000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45084614-429E-4B0A-A829-86A575541E93}"/>
              </a:ext>
            </a:extLst>
          </p:cNvPr>
          <p:cNvSpPr/>
          <p:nvPr/>
        </p:nvSpPr>
        <p:spPr>
          <a:xfrm flipV="1">
            <a:off x="4156131" y="944639"/>
            <a:ext cx="67737" cy="73946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B3A868-30E9-412E-9881-5DEA42797295}"/>
              </a:ext>
            </a:extLst>
          </p:cNvPr>
          <p:cNvSpPr/>
          <p:nvPr/>
        </p:nvSpPr>
        <p:spPr>
          <a:xfrm>
            <a:off x="3935868" y="1409894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CB103CC-55C8-40EB-AF3B-2B4C34A20BD6}"/>
              </a:ext>
            </a:extLst>
          </p:cNvPr>
          <p:cNvCxnSpPr>
            <a:cxnSpLocks/>
          </p:cNvCxnSpPr>
          <p:nvPr/>
        </p:nvCxnSpPr>
        <p:spPr>
          <a:xfrm flipH="1">
            <a:off x="3362013" y="1479893"/>
            <a:ext cx="965512" cy="0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D4ED322-B460-4973-AC02-37D6E58949D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2013" y="1057275"/>
            <a:ext cx="0" cy="422618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0B71D96-BEEE-465E-9C63-6F784FE3711D}"/>
              </a:ext>
            </a:extLst>
          </p:cNvPr>
          <p:cNvSpPr/>
          <p:nvPr/>
        </p:nvSpPr>
        <p:spPr>
          <a:xfrm>
            <a:off x="3935868" y="1844185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306E3ED-E79E-4A17-A63B-1934A1ECA9BB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>
            <a:off x="4079868" y="1052639"/>
            <a:ext cx="0" cy="357255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CA5223A-6653-49D4-8E67-46C370D7A3EA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>
            <a:off x="4079868" y="1553894"/>
            <a:ext cx="0" cy="290291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3D0D4BC-B8A4-4CFE-B607-4F17BC82AD5F}"/>
              </a:ext>
            </a:extLst>
          </p:cNvPr>
          <p:cNvSpPr/>
          <p:nvPr/>
        </p:nvSpPr>
        <p:spPr>
          <a:xfrm>
            <a:off x="4508813" y="1410308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B180F0F-97BF-494B-99E2-0098F9D1A20D}"/>
              </a:ext>
            </a:extLst>
          </p:cNvPr>
          <p:cNvCxnSpPr/>
          <p:nvPr/>
        </p:nvCxnSpPr>
        <p:spPr>
          <a:xfrm>
            <a:off x="4469600" y="1412584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B0DCA2C-2803-4A7F-888B-F4CF1F4A5BE6}"/>
              </a:ext>
            </a:extLst>
          </p:cNvPr>
          <p:cNvCxnSpPr/>
          <p:nvPr/>
        </p:nvCxnSpPr>
        <p:spPr>
          <a:xfrm>
            <a:off x="4832709" y="1412584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4FB03C6-0072-4C68-AE2A-07C12E5C0944}"/>
              </a:ext>
            </a:extLst>
          </p:cNvPr>
          <p:cNvCxnSpPr>
            <a:cxnSpLocks/>
          </p:cNvCxnSpPr>
          <p:nvPr/>
        </p:nvCxnSpPr>
        <p:spPr>
          <a:xfrm>
            <a:off x="4366295" y="1479893"/>
            <a:ext cx="523205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370E258-CA0B-4B2A-887B-4B7F9944A5E7}"/>
              </a:ext>
            </a:extLst>
          </p:cNvPr>
          <p:cNvCxnSpPr>
            <a:cxnSpLocks/>
          </p:cNvCxnSpPr>
          <p:nvPr/>
        </p:nvCxnSpPr>
        <p:spPr>
          <a:xfrm>
            <a:off x="4079868" y="1231266"/>
            <a:ext cx="568223" cy="0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582D381-9639-4EA1-8F9D-BD6AEEF26747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652813" y="1231266"/>
            <a:ext cx="0" cy="179042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A1D099C-CC88-4970-A69A-E9825F166FDD}"/>
              </a:ext>
            </a:extLst>
          </p:cNvPr>
          <p:cNvCxnSpPr/>
          <p:nvPr/>
        </p:nvCxnSpPr>
        <p:spPr>
          <a:xfrm>
            <a:off x="3898315" y="1839839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77AB1B48-4191-4D7A-987A-87CE894086F7}"/>
              </a:ext>
            </a:extLst>
          </p:cNvPr>
          <p:cNvCxnSpPr/>
          <p:nvPr/>
        </p:nvCxnSpPr>
        <p:spPr>
          <a:xfrm>
            <a:off x="4261424" y="1839839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B25CA44B-8C12-47F2-8904-E089A25AFBFB}"/>
              </a:ext>
            </a:extLst>
          </p:cNvPr>
          <p:cNvCxnSpPr>
            <a:cxnSpLocks/>
          </p:cNvCxnSpPr>
          <p:nvPr/>
        </p:nvCxnSpPr>
        <p:spPr>
          <a:xfrm>
            <a:off x="3795010" y="1907148"/>
            <a:ext cx="641497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DDA83EDA-F4AD-4EAF-BFAC-020B76760C87}"/>
              </a:ext>
            </a:extLst>
          </p:cNvPr>
          <p:cNvCxnSpPr>
            <a:cxnSpLocks/>
          </p:cNvCxnSpPr>
          <p:nvPr/>
        </p:nvCxnSpPr>
        <p:spPr>
          <a:xfrm>
            <a:off x="4436507" y="1727148"/>
            <a:ext cx="0" cy="360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DD2BB221-C075-4455-9F14-BC16F6F65CD0}"/>
              </a:ext>
            </a:extLst>
          </p:cNvPr>
          <p:cNvCxnSpPr>
            <a:cxnSpLocks/>
          </p:cNvCxnSpPr>
          <p:nvPr/>
        </p:nvCxnSpPr>
        <p:spPr>
          <a:xfrm>
            <a:off x="4400507" y="1727148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9A90BC64-B4E6-4BF3-9211-3EA445AA79C6}"/>
              </a:ext>
            </a:extLst>
          </p:cNvPr>
          <p:cNvCxnSpPr>
            <a:cxnSpLocks/>
          </p:cNvCxnSpPr>
          <p:nvPr/>
        </p:nvCxnSpPr>
        <p:spPr>
          <a:xfrm>
            <a:off x="4400506" y="2087148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F4E4AD30-8DAB-4C3F-8440-771792C9CA50}"/>
              </a:ext>
            </a:extLst>
          </p:cNvPr>
          <p:cNvCxnSpPr>
            <a:cxnSpLocks/>
          </p:cNvCxnSpPr>
          <p:nvPr/>
        </p:nvCxnSpPr>
        <p:spPr>
          <a:xfrm>
            <a:off x="4889500" y="1481894"/>
            <a:ext cx="0" cy="749254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EEEB404-4241-48E8-9EA9-507975AB1D15}"/>
              </a:ext>
            </a:extLst>
          </p:cNvPr>
          <p:cNvCxnSpPr/>
          <p:nvPr/>
        </p:nvCxnSpPr>
        <p:spPr>
          <a:xfrm>
            <a:off x="4436507" y="2087148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B0623FA-DE43-485E-843D-08D3BF964A34}"/>
              </a:ext>
            </a:extLst>
          </p:cNvPr>
          <p:cNvCxnSpPr>
            <a:cxnSpLocks/>
          </p:cNvCxnSpPr>
          <p:nvPr/>
        </p:nvCxnSpPr>
        <p:spPr>
          <a:xfrm>
            <a:off x="4436507" y="2231148"/>
            <a:ext cx="452993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442049F9-E333-4DD0-A263-1C1F461402EC}"/>
              </a:ext>
            </a:extLst>
          </p:cNvPr>
          <p:cNvSpPr txBox="1"/>
          <p:nvPr/>
        </p:nvSpPr>
        <p:spPr>
          <a:xfrm>
            <a:off x="3476437" y="1992629"/>
            <a:ext cx="1080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Couronne dentée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6CB72A5-9373-4753-977C-44D21F8A20BE}"/>
              </a:ext>
            </a:extLst>
          </p:cNvPr>
          <p:cNvSpPr/>
          <p:nvPr/>
        </p:nvSpPr>
        <p:spPr>
          <a:xfrm>
            <a:off x="5113117" y="1367252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10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944CB910-6995-4566-90F7-56A70E1AC926}"/>
              </a:ext>
            </a:extLst>
          </p:cNvPr>
          <p:cNvSpPr/>
          <p:nvPr/>
        </p:nvSpPr>
        <p:spPr>
          <a:xfrm>
            <a:off x="4469600" y="636768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8AEC86AF-2341-4685-87CB-C4690C8B36E9}"/>
              </a:ext>
            </a:extLst>
          </p:cNvPr>
          <p:cNvSpPr/>
          <p:nvPr/>
        </p:nvSpPr>
        <p:spPr>
          <a:xfrm>
            <a:off x="4030247" y="213866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24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9480ABEC-85D8-4E3D-9C8B-F8907814DC6C}"/>
              </a:ext>
            </a:extLst>
          </p:cNvPr>
          <p:cNvSpPr/>
          <p:nvPr/>
        </p:nvSpPr>
        <p:spPr>
          <a:xfrm>
            <a:off x="4572510" y="1712422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11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B3318A3E-8F50-4AA9-9830-C0D40DE64CB0}"/>
              </a:ext>
            </a:extLst>
          </p:cNvPr>
          <p:cNvSpPr/>
          <p:nvPr/>
        </p:nvSpPr>
        <p:spPr>
          <a:xfrm>
            <a:off x="3575715" y="1561979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F6F0F113-4362-4673-B879-09AFC8C129F6}"/>
              </a:ext>
            </a:extLst>
          </p:cNvPr>
          <p:cNvSpPr/>
          <p:nvPr/>
        </p:nvSpPr>
        <p:spPr>
          <a:xfrm>
            <a:off x="3619488" y="33837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318ADE2-0ECB-4E3E-A740-C73D9370CB42}"/>
              </a:ext>
            </a:extLst>
          </p:cNvPr>
          <p:cNvCxnSpPr/>
          <p:nvPr/>
        </p:nvCxnSpPr>
        <p:spPr>
          <a:xfrm>
            <a:off x="3175715" y="2014964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9B287CA-A75B-433C-88D9-F89B67B9D91B}"/>
              </a:ext>
            </a:extLst>
          </p:cNvPr>
          <p:cNvCxnSpPr>
            <a:cxnSpLocks/>
          </p:cNvCxnSpPr>
          <p:nvPr/>
        </p:nvCxnSpPr>
        <p:spPr>
          <a:xfrm rot="16200000">
            <a:off x="2965996" y="1798964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3EB46702-28C9-4811-9FB3-C9521B50F80E}"/>
                  </a:ext>
                </a:extLst>
              </p:cNvPr>
              <p:cNvSpPr txBox="1"/>
              <p:nvPr/>
            </p:nvSpPr>
            <p:spPr>
              <a:xfrm>
                <a:off x="3504342" y="1830972"/>
                <a:ext cx="1066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3EB46702-28C9-4811-9FB3-C9521B50F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342" y="1830972"/>
                <a:ext cx="106696" cy="161583"/>
              </a:xfrm>
              <a:prstGeom prst="rect">
                <a:avLst/>
              </a:prstGeom>
              <a:blipFill>
                <a:blip r:embed="rId6"/>
                <a:stretch>
                  <a:fillRect l="-29412" t="-29630" r="-94118" b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390426F-08E9-440B-B950-8CBE55DC53E9}"/>
                  </a:ext>
                </a:extLst>
              </p:cNvPr>
              <p:cNvSpPr txBox="1"/>
              <p:nvPr/>
            </p:nvSpPr>
            <p:spPr>
              <a:xfrm>
                <a:off x="3234711" y="1545714"/>
                <a:ext cx="1081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390426F-08E9-440B-B950-8CBE55DC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711" y="1545714"/>
                <a:ext cx="108107" cy="161583"/>
              </a:xfrm>
              <a:prstGeom prst="rect">
                <a:avLst/>
              </a:prstGeom>
              <a:blipFill>
                <a:blip r:embed="rId7"/>
                <a:stretch>
                  <a:fillRect l="-29412" t="-34615" r="-100000" b="-30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8037E652-D04C-4344-ACDA-9F8CC807FD12}"/>
              </a:ext>
            </a:extLst>
          </p:cNvPr>
          <p:cNvSpPr/>
          <p:nvPr/>
        </p:nvSpPr>
        <p:spPr>
          <a:xfrm>
            <a:off x="3345360" y="53606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1F7C975-4844-48C3-9E1B-B168BD1737A6}"/>
              </a:ext>
            </a:extLst>
          </p:cNvPr>
          <p:cNvSpPr/>
          <p:nvPr/>
        </p:nvSpPr>
        <p:spPr>
          <a:xfrm>
            <a:off x="3343068" y="96269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08B80AD-7437-4522-90E5-5167F4BDB496}"/>
              </a:ext>
            </a:extLst>
          </p:cNvPr>
          <p:cNvSpPr/>
          <p:nvPr/>
        </p:nvSpPr>
        <p:spPr>
          <a:xfrm>
            <a:off x="4632452" y="146189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AB681500-6175-427E-998A-70593C712658}"/>
              </a:ext>
            </a:extLst>
          </p:cNvPr>
          <p:cNvSpPr/>
          <p:nvPr/>
        </p:nvSpPr>
        <p:spPr>
          <a:xfrm>
            <a:off x="4056905" y="18897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7E2B74AE-00F3-4DE4-955D-E8706C32B40A}"/>
              </a:ext>
            </a:extLst>
          </p:cNvPr>
          <p:cNvCxnSpPr>
            <a:cxnSpLocks/>
            <a:stCxn id="99" idx="6"/>
            <a:endCxn id="48" idx="2"/>
          </p:cNvCxnSpPr>
          <p:nvPr/>
        </p:nvCxnSpPr>
        <p:spPr>
          <a:xfrm flipV="1">
            <a:off x="3800996" y="1553894"/>
            <a:ext cx="278872" cy="120726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B9790B3B-5097-40A6-B923-9DA9127AB302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4889500" y="1559541"/>
            <a:ext cx="256609" cy="228531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599FFD1-FD81-4FED-A009-86BAE9517FFA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428382" y="1825063"/>
            <a:ext cx="144128" cy="97907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FB1E020-73A0-4F75-9066-5E8B360460D2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4328442" y="829057"/>
            <a:ext cx="174150" cy="162130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620FB3FE-DDC9-4540-8B14-C3B1E101E3FB}"/>
              </a:ext>
            </a:extLst>
          </p:cNvPr>
          <p:cNvCxnSpPr>
            <a:cxnSpLocks/>
            <a:endCxn id="15" idx="4"/>
          </p:cNvCxnSpPr>
          <p:nvPr/>
        </p:nvCxnSpPr>
        <p:spPr>
          <a:xfrm flipH="1">
            <a:off x="3506012" y="197722"/>
            <a:ext cx="119668" cy="101098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A7B6E402-7A3D-4EEC-BBF3-6B015C378AC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3718581" y="406155"/>
            <a:ext cx="344658" cy="211619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F0CA2F18-22D9-46A8-B84A-A2FC907A11D4}"/>
                  </a:ext>
                </a:extLst>
              </p:cNvPr>
              <p:cNvSpPr txBox="1"/>
              <p:nvPr/>
            </p:nvSpPr>
            <p:spPr>
              <a:xfrm>
                <a:off x="3368487" y="338470"/>
                <a:ext cx="11676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F0CA2F18-22D9-46A8-B84A-A2FC907A1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87" y="338470"/>
                <a:ext cx="116762" cy="161583"/>
              </a:xfrm>
              <a:prstGeom prst="rect">
                <a:avLst/>
              </a:prstGeom>
              <a:blipFill>
                <a:blip r:embed="rId8"/>
                <a:stretch>
                  <a:fillRect l="-31579" r="-26316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E150259E-4F91-43CB-818A-D4CDEBF179A9}"/>
                  </a:ext>
                </a:extLst>
              </p:cNvPr>
              <p:cNvSpPr txBox="1"/>
              <p:nvPr/>
            </p:nvSpPr>
            <p:spPr>
              <a:xfrm>
                <a:off x="3363185" y="749496"/>
                <a:ext cx="12221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E150259E-4F91-43CB-818A-D4CDEBF17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85" y="749496"/>
                <a:ext cx="122213" cy="161583"/>
              </a:xfrm>
              <a:prstGeom prst="rect">
                <a:avLst/>
              </a:prstGeom>
              <a:blipFill>
                <a:blip r:embed="rId9"/>
                <a:stretch>
                  <a:fillRect l="-30000" r="-20000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41D64E25-B098-4952-BE0D-D0261179919C}"/>
                  </a:ext>
                </a:extLst>
              </p:cNvPr>
              <p:cNvSpPr txBox="1"/>
              <p:nvPr/>
            </p:nvSpPr>
            <p:spPr>
              <a:xfrm>
                <a:off x="4651017" y="1243430"/>
                <a:ext cx="1165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41D64E25-B098-4952-BE0D-D0261179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17" y="1243430"/>
                <a:ext cx="116507" cy="161583"/>
              </a:xfrm>
              <a:prstGeom prst="rect">
                <a:avLst/>
              </a:prstGeom>
              <a:blipFill>
                <a:blip r:embed="rId10"/>
                <a:stretch>
                  <a:fillRect l="-26316" r="-26316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6BF2C65F-7C3D-4C2F-89E4-F4703CFC7596}"/>
                  </a:ext>
                </a:extLst>
              </p:cNvPr>
              <p:cNvSpPr txBox="1"/>
              <p:nvPr/>
            </p:nvSpPr>
            <p:spPr>
              <a:xfrm>
                <a:off x="4078891" y="1694911"/>
                <a:ext cx="1274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6BF2C65F-7C3D-4C2F-89E4-F4703CFC7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91" y="1694911"/>
                <a:ext cx="127407" cy="161583"/>
              </a:xfrm>
              <a:prstGeom prst="rect">
                <a:avLst/>
              </a:prstGeom>
              <a:blipFill>
                <a:blip r:embed="rId11"/>
                <a:stretch>
                  <a:fillRect l="-23810" r="-23810" b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532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Grand écran</PresentationFormat>
  <Paragraphs>14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Visio.Drawing.11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2019-01-31T21:34:22Z</dcterms:created>
  <dcterms:modified xsi:type="dcterms:W3CDTF">2019-02-11T20:51:32Z</dcterms:modified>
</cp:coreProperties>
</file>