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8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90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1" r:id="rId31"/>
    <p:sldId id="283" r:id="rId32"/>
    <p:sldId id="284" r:id="rId33"/>
    <p:sldId id="285" r:id="rId34"/>
    <p:sldId id="286" r:id="rId35"/>
    <p:sldId id="287" r:id="rId36"/>
    <p:sldId id="288" r:id="rId37"/>
    <p:sldId id="29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200-7BA1-44E9-8A35-BE72AC7A5AA1}" type="datetimeFigureOut">
              <a:rPr lang="en-US" smtClean="0"/>
              <a:t>01-Jan-23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7BCC-567E-4C22-838A-2B465DBA7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1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200-7BA1-44E9-8A35-BE72AC7A5AA1}" type="datetimeFigureOut">
              <a:rPr lang="en-US" smtClean="0"/>
              <a:t>01-Jan-23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7BCC-567E-4C22-838A-2B465DBA7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5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200-7BA1-44E9-8A35-BE72AC7A5AA1}" type="datetimeFigureOut">
              <a:rPr lang="en-US" smtClean="0"/>
              <a:t>01-Jan-23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7BCC-567E-4C22-838A-2B465DBA7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43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200-7BA1-44E9-8A35-BE72AC7A5AA1}" type="datetimeFigureOut">
              <a:rPr lang="en-US" smtClean="0"/>
              <a:t>01-Jan-23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7BCC-567E-4C22-838A-2B465DBA79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9383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200-7BA1-44E9-8A35-BE72AC7A5AA1}" type="datetimeFigureOut">
              <a:rPr lang="en-US" smtClean="0"/>
              <a:t>01-Jan-23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7BCC-567E-4C22-838A-2B465DBA7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04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200-7BA1-44E9-8A35-BE72AC7A5AA1}" type="datetimeFigureOut">
              <a:rPr lang="en-US" smtClean="0"/>
              <a:t>01-Jan-23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7BCC-567E-4C22-838A-2B465DBA7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28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200-7BA1-44E9-8A35-BE72AC7A5AA1}" type="datetimeFigureOut">
              <a:rPr lang="en-US" smtClean="0"/>
              <a:t>01-Jan-23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7BCC-567E-4C22-838A-2B465DBA7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6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200-7BA1-44E9-8A35-BE72AC7A5AA1}" type="datetimeFigureOut">
              <a:rPr lang="en-US" smtClean="0"/>
              <a:t>01-Jan-23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7BCC-567E-4C22-838A-2B465DBA7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1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200-7BA1-44E9-8A35-BE72AC7A5AA1}" type="datetimeFigureOut">
              <a:rPr lang="en-US" smtClean="0"/>
              <a:t>01-Jan-23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7BCC-567E-4C22-838A-2B465DBA7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7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200-7BA1-44E9-8A35-BE72AC7A5AA1}" type="datetimeFigureOut">
              <a:rPr lang="en-US" smtClean="0"/>
              <a:t>01-Jan-23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7BCC-567E-4C22-838A-2B465DBA7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7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200-7BA1-44E9-8A35-BE72AC7A5AA1}" type="datetimeFigureOut">
              <a:rPr lang="en-US" smtClean="0"/>
              <a:t>01-Jan-23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7BCC-567E-4C22-838A-2B465DBA7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200-7BA1-44E9-8A35-BE72AC7A5AA1}" type="datetimeFigureOut">
              <a:rPr lang="en-US" smtClean="0"/>
              <a:t>01-Jan-23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7BCC-567E-4C22-838A-2B465DBA7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6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200-7BA1-44E9-8A35-BE72AC7A5AA1}" type="datetimeFigureOut">
              <a:rPr lang="en-US" smtClean="0"/>
              <a:t>01-Jan-23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7BCC-567E-4C22-838A-2B465DBA7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7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200-7BA1-44E9-8A35-BE72AC7A5AA1}" type="datetimeFigureOut">
              <a:rPr lang="en-US" smtClean="0"/>
              <a:t>01-Jan-23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7BCC-567E-4C22-838A-2B465DBA7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7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200-7BA1-44E9-8A35-BE72AC7A5AA1}" type="datetimeFigureOut">
              <a:rPr lang="en-US" smtClean="0"/>
              <a:t>01-Jan-23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7BCC-567E-4C22-838A-2B465DBA7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8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200-7BA1-44E9-8A35-BE72AC7A5AA1}" type="datetimeFigureOut">
              <a:rPr lang="en-US" smtClean="0"/>
              <a:t>01-Jan-23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7BCC-567E-4C22-838A-2B465DBA7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2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200-7BA1-44E9-8A35-BE72AC7A5AA1}" type="datetimeFigureOut">
              <a:rPr lang="en-US" smtClean="0"/>
              <a:t>01-Jan-23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7BCC-567E-4C22-838A-2B465DBA7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9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A3D6200-7BA1-44E9-8A35-BE72AC7A5AA1}" type="datetimeFigureOut">
              <a:rPr lang="en-US" smtClean="0"/>
              <a:t>01-Jan-23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C1B7BCC-567E-4C22-838A-2B465DBA7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5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2BC1-BCD5-4816-B7B9-9413F29D0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13720" y="624320"/>
            <a:ext cx="9440034" cy="1828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Projet SOA et Cloud</a:t>
            </a:r>
          </a:p>
        </p:txBody>
      </p:sp>
      <p:pic>
        <p:nvPicPr>
          <p:cNvPr id="1026" name="Picture 2" descr="Amazon Web Services Logo, symbol, meaning, history, PNG, brand">
            <a:extLst>
              <a:ext uri="{FF2B5EF4-FFF2-40B4-BE49-F238E27FC236}">
                <a16:creationId xmlns:a16="http://schemas.microsoft.com/office/drawing/2014/main" id="{833C6477-0FBC-4B59-A4A2-3295B3033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45" y="801874"/>
            <a:ext cx="3376473" cy="189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78E14D-0BE0-42FB-AB8A-907A17336C2B}"/>
              </a:ext>
            </a:extLst>
          </p:cNvPr>
          <p:cNvSpPr txBox="1">
            <a:spLocks/>
          </p:cNvSpPr>
          <p:nvPr/>
        </p:nvSpPr>
        <p:spPr>
          <a:xfrm>
            <a:off x="736847" y="3047723"/>
            <a:ext cx="10456135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fr-BE" dirty="0"/>
              <a:t>	Conception et développement d’une architecture cloud pour une application web (Node.js) 	hautement disponible.</a:t>
            </a:r>
          </a:p>
          <a:p>
            <a:pPr marL="36900" indent="0">
              <a:buNone/>
            </a:pPr>
            <a:r>
              <a:rPr lang="fr-BE" dirty="0"/>
              <a:t>	</a:t>
            </a:r>
            <a:r>
              <a:rPr lang="fr-BE" b="1" dirty="0">
                <a:solidFill>
                  <a:schemeClr val="tx1"/>
                </a:solidFill>
              </a:rPr>
              <a:t>Lien de l’application:  </a:t>
            </a:r>
            <a:r>
              <a:rPr lang="fr-BE" b="1" dirty="0">
                <a:solidFill>
                  <a:schemeClr val="tx1">
                    <a:lumMod val="85000"/>
                  </a:schemeClr>
                </a:solidFill>
              </a:rPr>
              <a:t>http://applb-1114542197.us-east-1.elb.amazonaws.com/</a:t>
            </a:r>
          </a:p>
          <a:p>
            <a:pPr marL="36900" indent="0">
              <a:buNone/>
            </a:pPr>
            <a:endParaRPr lang="fr-BE" dirty="0"/>
          </a:p>
          <a:p>
            <a:pPr marL="36900" indent="0">
              <a:buNone/>
            </a:pPr>
            <a:endParaRPr lang="fr-BE" dirty="0"/>
          </a:p>
          <a:p>
            <a:pPr marL="36900" indent="0">
              <a:buNone/>
            </a:pPr>
            <a:r>
              <a:rPr lang="fr-BE" dirty="0"/>
              <a:t>	Elaboré par: </a:t>
            </a:r>
          </a:p>
          <a:p>
            <a:pPr marL="36900" indent="0">
              <a:buNone/>
            </a:pPr>
            <a:r>
              <a:rPr lang="fr-BE" dirty="0"/>
              <a:t>		- Ezzedine Mohamed – IGL4</a:t>
            </a:r>
          </a:p>
        </p:txBody>
      </p:sp>
    </p:spTree>
    <p:extLst>
      <p:ext uri="{BB962C8B-B14F-4D97-AF65-F5344CB8AC3E}">
        <p14:creationId xmlns:p14="http://schemas.microsoft.com/office/powerpoint/2010/main" val="4166116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6DFD-5099-4F9B-8CD1-2CD27281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67" y="0"/>
            <a:ext cx="10353762" cy="970450"/>
          </a:xfrm>
        </p:spPr>
        <p:txBody>
          <a:bodyPr/>
          <a:lstStyle/>
          <a:p>
            <a:r>
              <a:rPr lang="fr-BE" dirty="0"/>
              <a:t>Création des Route Tables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A7D924-CF26-4B2F-B218-DAA30124B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61" y="1096381"/>
            <a:ext cx="11313111" cy="526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8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6DFD-5099-4F9B-8CD1-2CD27281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67" y="0"/>
            <a:ext cx="10353762" cy="970450"/>
          </a:xfrm>
        </p:spPr>
        <p:txBody>
          <a:bodyPr/>
          <a:lstStyle/>
          <a:p>
            <a:r>
              <a:rPr lang="fr-BE" dirty="0"/>
              <a:t>Création de </a:t>
            </a:r>
            <a:r>
              <a:rPr lang="fr-BE" dirty="0" err="1"/>
              <a:t>LoadBalancer</a:t>
            </a:r>
            <a:r>
              <a:rPr lang="fr-BE" dirty="0"/>
              <a:t> Security 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6BE3B3-51C3-45AA-B2EA-A16E88E05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53" y="1104779"/>
            <a:ext cx="11162190" cy="53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26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6DFD-5099-4F9B-8CD1-2CD27281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67" y="0"/>
            <a:ext cx="10353762" cy="970450"/>
          </a:xfrm>
        </p:spPr>
        <p:txBody>
          <a:bodyPr/>
          <a:lstStyle/>
          <a:p>
            <a:r>
              <a:rPr lang="fr-BE" dirty="0"/>
              <a:t>Création de Application </a:t>
            </a:r>
            <a:r>
              <a:rPr lang="fr-BE" dirty="0" err="1"/>
              <a:t>LoadBalancer</a:t>
            </a:r>
            <a:endParaRPr lang="fr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6B77C-DFC3-4C0F-A0C9-0F147711E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115" y="1026500"/>
            <a:ext cx="8138865" cy="555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61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6DFD-5099-4F9B-8CD1-2CD27281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67" y="0"/>
            <a:ext cx="10353762" cy="970450"/>
          </a:xfrm>
        </p:spPr>
        <p:txBody>
          <a:bodyPr/>
          <a:lstStyle/>
          <a:p>
            <a:r>
              <a:rPr lang="fr-BE" dirty="0"/>
              <a:t>Création de Application </a:t>
            </a:r>
            <a:r>
              <a:rPr lang="fr-BE" dirty="0" err="1"/>
              <a:t>LoadBalancer</a:t>
            </a:r>
            <a:endParaRPr lang="fr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9FF34-D5B3-4FBC-B8E3-8E6ED1E9C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188" y="1145219"/>
            <a:ext cx="8123624" cy="5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64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6DFD-5099-4F9B-8CD1-2CD27281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67" y="0"/>
            <a:ext cx="10353762" cy="970450"/>
          </a:xfrm>
        </p:spPr>
        <p:txBody>
          <a:bodyPr/>
          <a:lstStyle/>
          <a:p>
            <a:r>
              <a:rPr lang="fr-BE" dirty="0"/>
              <a:t>Création de Application </a:t>
            </a:r>
            <a:r>
              <a:rPr lang="fr-BE" dirty="0" err="1"/>
              <a:t>LoadBalancer</a:t>
            </a:r>
            <a:endParaRPr lang="fr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5F4B2D-4425-4BF4-AE5B-7FCAD6AF1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221" y="1068105"/>
            <a:ext cx="8116003" cy="538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29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6DFD-5099-4F9B-8CD1-2CD27281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67" y="0"/>
            <a:ext cx="10353762" cy="970450"/>
          </a:xfrm>
        </p:spPr>
        <p:txBody>
          <a:bodyPr/>
          <a:lstStyle/>
          <a:p>
            <a:r>
              <a:rPr lang="fr-BE" dirty="0"/>
              <a:t>Création de Launch Template pour ASG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8179A-8D1D-46DE-92B4-653397177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02" y="905523"/>
            <a:ext cx="8543278" cy="572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99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6DFD-5099-4F9B-8CD1-2CD27281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67" y="0"/>
            <a:ext cx="10353762" cy="970450"/>
          </a:xfrm>
        </p:spPr>
        <p:txBody>
          <a:bodyPr/>
          <a:lstStyle/>
          <a:p>
            <a:r>
              <a:rPr lang="fr-BE" dirty="0"/>
              <a:t>Création de Launch Template pour ASG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03E63-F633-489E-8D03-BFD23CA8E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349" y="899429"/>
            <a:ext cx="8583872" cy="566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3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6DFD-5099-4F9B-8CD1-2CD27281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67" y="0"/>
            <a:ext cx="10353762" cy="970450"/>
          </a:xfrm>
        </p:spPr>
        <p:txBody>
          <a:bodyPr/>
          <a:lstStyle/>
          <a:p>
            <a:r>
              <a:rPr lang="fr-BE" dirty="0"/>
              <a:t>Création de Launch Template pour ASG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D95D3-AD65-4DF1-8077-813222C0C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290" y="970450"/>
            <a:ext cx="6157494" cy="58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92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6DFD-5099-4F9B-8CD1-2CD27281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67" y="0"/>
            <a:ext cx="10353762" cy="970450"/>
          </a:xfrm>
        </p:spPr>
        <p:txBody>
          <a:bodyPr/>
          <a:lstStyle/>
          <a:p>
            <a:r>
              <a:rPr lang="fr-BE" dirty="0"/>
              <a:t>Création de Launch Template pour ASG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B5E12A-9623-49FD-A5C9-A13208AE0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078" y="1169160"/>
            <a:ext cx="4801499" cy="525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14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6DFD-5099-4F9B-8CD1-2CD27281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67" y="0"/>
            <a:ext cx="10353762" cy="970450"/>
          </a:xfrm>
        </p:spPr>
        <p:txBody>
          <a:bodyPr/>
          <a:lstStyle/>
          <a:p>
            <a:r>
              <a:rPr lang="fr-BE" dirty="0"/>
              <a:t>Création de Bastion Security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E5B579-B213-47CF-B447-43150D609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12" y="1199204"/>
            <a:ext cx="11526175" cy="503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6DFD-5099-4F9B-8CD1-2CD27281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67" y="0"/>
            <a:ext cx="10353762" cy="970450"/>
          </a:xfrm>
        </p:spPr>
        <p:txBody>
          <a:bodyPr/>
          <a:lstStyle/>
          <a:p>
            <a:r>
              <a:rPr lang="en-US" dirty="0"/>
              <a:t>Estimation du </a:t>
            </a:r>
            <a:r>
              <a:rPr lang="fr-BE" dirty="0"/>
              <a:t>cout</a:t>
            </a:r>
            <a:r>
              <a:rPr lang="en-US" dirty="0"/>
              <a:t> (AWS Pricing Calculator)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9B0A8-78A6-40D8-8A60-C3742C707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63" y="970450"/>
            <a:ext cx="10244866" cy="576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44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6DFD-5099-4F9B-8CD1-2CD27281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67" y="0"/>
            <a:ext cx="10353762" cy="970450"/>
          </a:xfrm>
        </p:spPr>
        <p:txBody>
          <a:bodyPr/>
          <a:lstStyle/>
          <a:p>
            <a:r>
              <a:rPr lang="fr-BE" dirty="0"/>
              <a:t>Création de Bastion instance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EC295-F7F9-42D2-8975-85FC92FF6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208" y="1041060"/>
            <a:ext cx="7677027" cy="54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15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6DFD-5099-4F9B-8CD1-2CD27281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67" y="0"/>
            <a:ext cx="10353762" cy="970450"/>
          </a:xfrm>
        </p:spPr>
        <p:txBody>
          <a:bodyPr/>
          <a:lstStyle/>
          <a:p>
            <a:r>
              <a:rPr lang="fr-BE" dirty="0"/>
              <a:t>Création de Bastion instance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07B42-3118-4497-B870-D79E5EB1B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465" y="1091953"/>
            <a:ext cx="6355631" cy="547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00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6DFD-5099-4F9B-8CD1-2CD27281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67" y="0"/>
            <a:ext cx="10353762" cy="970450"/>
          </a:xfrm>
        </p:spPr>
        <p:txBody>
          <a:bodyPr/>
          <a:lstStyle/>
          <a:p>
            <a:r>
              <a:rPr lang="fr-BE" dirty="0"/>
              <a:t>Création de Bastion instance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A08C5-474F-4DB5-BA85-DDE32C6D9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167" y="970450"/>
            <a:ext cx="6256562" cy="577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41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6DFD-5099-4F9B-8CD1-2CD27281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67" y="0"/>
            <a:ext cx="10353762" cy="970450"/>
          </a:xfrm>
        </p:spPr>
        <p:txBody>
          <a:bodyPr/>
          <a:lstStyle/>
          <a:p>
            <a:r>
              <a:rPr lang="fr-BE" dirty="0"/>
              <a:t>Création de </a:t>
            </a:r>
            <a:r>
              <a:rPr lang="fr-BE" dirty="0" err="1"/>
              <a:t>WebApp</a:t>
            </a:r>
            <a:r>
              <a:rPr lang="fr-BE" dirty="0"/>
              <a:t> Security 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BE771E-724A-4EBA-903B-DF8B0C916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11" y="1111398"/>
            <a:ext cx="11366377" cy="538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6DFD-5099-4F9B-8CD1-2CD27281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67" y="0"/>
            <a:ext cx="10353762" cy="970450"/>
          </a:xfrm>
        </p:spPr>
        <p:txBody>
          <a:bodyPr/>
          <a:lstStyle/>
          <a:p>
            <a:r>
              <a:rPr lang="fr-BE" dirty="0"/>
              <a:t>Création de Auto </a:t>
            </a:r>
            <a:r>
              <a:rPr lang="fr-BE" dirty="0" err="1"/>
              <a:t>Scaling</a:t>
            </a:r>
            <a:r>
              <a:rPr lang="fr-BE" dirty="0"/>
              <a:t>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C6D96-020C-4CC0-8D24-99C767338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50" y="970450"/>
            <a:ext cx="9073195" cy="570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41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6DFD-5099-4F9B-8CD1-2CD27281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67" y="0"/>
            <a:ext cx="10353762" cy="970450"/>
          </a:xfrm>
        </p:spPr>
        <p:txBody>
          <a:bodyPr/>
          <a:lstStyle/>
          <a:p>
            <a:r>
              <a:rPr lang="fr-BE" dirty="0"/>
              <a:t>Création de Auto </a:t>
            </a:r>
            <a:r>
              <a:rPr lang="fr-BE" dirty="0" err="1"/>
              <a:t>Scaling</a:t>
            </a:r>
            <a:r>
              <a:rPr lang="fr-BE" dirty="0"/>
              <a:t> 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3940A-B1ED-410E-9778-FAB46CF6D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65" y="970450"/>
            <a:ext cx="8839966" cy="557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22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6DFD-5099-4F9B-8CD1-2CD27281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67" y="0"/>
            <a:ext cx="10353762" cy="970450"/>
          </a:xfrm>
        </p:spPr>
        <p:txBody>
          <a:bodyPr/>
          <a:lstStyle/>
          <a:p>
            <a:r>
              <a:rPr lang="fr-BE" dirty="0"/>
              <a:t>Création de Target Group pour ALB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A9A94-7B9E-4AA4-8BBE-1345F385E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98" y="872796"/>
            <a:ext cx="8534902" cy="578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9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6DFD-5099-4F9B-8CD1-2CD27281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67" y="0"/>
            <a:ext cx="10353762" cy="970450"/>
          </a:xfrm>
        </p:spPr>
        <p:txBody>
          <a:bodyPr/>
          <a:lstStyle/>
          <a:p>
            <a:r>
              <a:rPr lang="fr-BE" dirty="0"/>
              <a:t>Création de Target Group pour ALB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08E3D-B99E-4BA8-B803-F02B3171A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61" y="963792"/>
            <a:ext cx="6850974" cy="561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87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6DFD-5099-4F9B-8CD1-2CD27281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67" y="0"/>
            <a:ext cx="10353762" cy="970450"/>
          </a:xfrm>
        </p:spPr>
        <p:txBody>
          <a:bodyPr/>
          <a:lstStyle/>
          <a:p>
            <a:r>
              <a:rPr lang="fr-BE" dirty="0"/>
              <a:t>Création de Auto </a:t>
            </a:r>
            <a:r>
              <a:rPr lang="fr-BE" dirty="0" err="1"/>
              <a:t>Scaling</a:t>
            </a:r>
            <a:r>
              <a:rPr lang="fr-BE" dirty="0"/>
              <a:t>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1C679-E813-42BE-8168-C3F521568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68" y="890551"/>
            <a:ext cx="8542760" cy="573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49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6DFD-5099-4F9B-8CD1-2CD27281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67" y="0"/>
            <a:ext cx="10353762" cy="970450"/>
          </a:xfrm>
        </p:spPr>
        <p:txBody>
          <a:bodyPr/>
          <a:lstStyle/>
          <a:p>
            <a:r>
              <a:rPr lang="fr-BE" dirty="0"/>
              <a:t>Création de Auto </a:t>
            </a:r>
            <a:r>
              <a:rPr lang="fr-BE" dirty="0" err="1"/>
              <a:t>Scaling</a:t>
            </a:r>
            <a:r>
              <a:rPr lang="fr-BE" dirty="0"/>
              <a:t> 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30F1FD-083E-4729-99B9-9390BDF15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98" y="843379"/>
            <a:ext cx="7555900" cy="582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2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6DFD-5099-4F9B-8CD1-2CD27281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01" y="213064"/>
            <a:ext cx="10353762" cy="970450"/>
          </a:xfrm>
        </p:spPr>
        <p:txBody>
          <a:bodyPr/>
          <a:lstStyle/>
          <a:p>
            <a:r>
              <a:rPr lang="fr-BE" dirty="0"/>
              <a:t>Architecture désirée du VPC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234BC-B546-4331-90B8-5F6532193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32" y="1881999"/>
            <a:ext cx="11064535" cy="332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09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6DFD-5099-4F9B-8CD1-2CD27281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67" y="0"/>
            <a:ext cx="10353762" cy="970450"/>
          </a:xfrm>
        </p:spPr>
        <p:txBody>
          <a:bodyPr/>
          <a:lstStyle/>
          <a:p>
            <a:r>
              <a:rPr lang="fr-BE" dirty="0"/>
              <a:t>Création de RDS Security Group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750421-D8B2-458E-8520-3125F0079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85" y="1251752"/>
            <a:ext cx="11623829" cy="511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43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6DFD-5099-4F9B-8CD1-2CD27281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67" y="0"/>
            <a:ext cx="10353762" cy="970450"/>
          </a:xfrm>
        </p:spPr>
        <p:txBody>
          <a:bodyPr/>
          <a:lstStyle/>
          <a:p>
            <a:r>
              <a:rPr lang="fr-BE" dirty="0"/>
              <a:t>Création de RDS MySQL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3E66B-4064-4574-AD0C-04B8C09E4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76" y="872795"/>
            <a:ext cx="5585944" cy="578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58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6DFD-5099-4F9B-8CD1-2CD27281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67" y="0"/>
            <a:ext cx="10353762" cy="970450"/>
          </a:xfrm>
        </p:spPr>
        <p:txBody>
          <a:bodyPr/>
          <a:lstStyle/>
          <a:p>
            <a:r>
              <a:rPr lang="fr-BE" dirty="0"/>
              <a:t>Création de RDS MySQL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326D2-E552-4E66-93BA-B99C946AB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924" y="825623"/>
            <a:ext cx="5403048" cy="590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81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6DFD-5099-4F9B-8CD1-2CD27281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67" y="0"/>
            <a:ext cx="10353762" cy="970450"/>
          </a:xfrm>
        </p:spPr>
        <p:txBody>
          <a:bodyPr/>
          <a:lstStyle/>
          <a:p>
            <a:r>
              <a:rPr lang="fr-BE" dirty="0"/>
              <a:t>Création de RDS MySQL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172814-F9F9-4669-94DB-93986D235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441" y="875567"/>
            <a:ext cx="5464013" cy="57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65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6DFD-5099-4F9B-8CD1-2CD27281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/>
          <a:lstStyle/>
          <a:p>
            <a:r>
              <a:rPr lang="fr-BE" dirty="0"/>
              <a:t>Création de RDS MySQL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1F1D3C-2249-4F8D-87E9-43D989EAC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752" y="904997"/>
            <a:ext cx="5494496" cy="583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888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6DFD-5099-4F9B-8CD1-2CD27281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fr-BE" dirty="0"/>
              <a:t>Accès SSH à la machine Bastion à partir de mon PC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9C5E9-A15C-4B43-A920-F0FA0011A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068" y="1308728"/>
            <a:ext cx="8359864" cy="48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66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6DFD-5099-4F9B-8CD1-2CD27281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fr-BE" dirty="0"/>
              <a:t>Accès SSH au EC2 </a:t>
            </a:r>
            <a:r>
              <a:rPr lang="fr-BE" dirty="0" err="1"/>
              <a:t>WebApp</a:t>
            </a:r>
            <a:r>
              <a:rPr lang="fr-BE" dirty="0"/>
              <a:t> à partir de Bastion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01822-CC3F-499C-B1BF-D5D7B519B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603" y="1232638"/>
            <a:ext cx="8367485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38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6DFD-5099-4F9B-8CD1-2CD27281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>
            <a:normAutofit/>
          </a:bodyPr>
          <a:lstStyle/>
          <a:p>
            <a:r>
              <a:rPr lang="fr-BE" dirty="0"/>
              <a:t>Connexion au </a:t>
            </a:r>
            <a:r>
              <a:rPr lang="fr-BE" dirty="0" err="1"/>
              <a:t>Load</a:t>
            </a:r>
            <a:r>
              <a:rPr lang="fr-BE" dirty="0"/>
              <a:t> Balancer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73EBB9-2306-4ACA-9B03-B83BDCCDC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19" y="970450"/>
            <a:ext cx="10443097" cy="560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0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6DFD-5099-4F9B-8CD1-2CD27281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67" y="0"/>
            <a:ext cx="10353762" cy="970450"/>
          </a:xfrm>
        </p:spPr>
        <p:txBody>
          <a:bodyPr/>
          <a:lstStyle/>
          <a:p>
            <a:r>
              <a:rPr lang="fr-BE" dirty="0"/>
              <a:t>Création de VPC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0EDCF1-58F5-49F5-A7F5-1FCD11D00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615" y="1109216"/>
            <a:ext cx="6332769" cy="54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6DFD-5099-4F9B-8CD1-2CD27281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67" y="0"/>
            <a:ext cx="10353762" cy="970450"/>
          </a:xfrm>
        </p:spPr>
        <p:txBody>
          <a:bodyPr/>
          <a:lstStyle/>
          <a:p>
            <a:r>
              <a:rPr lang="fr-BE" dirty="0"/>
              <a:t>Création des </a:t>
            </a:r>
            <a:r>
              <a:rPr lang="fr-BE" dirty="0" err="1"/>
              <a:t>subnets</a:t>
            </a:r>
            <a:r>
              <a:rPr lang="fr-BE" dirty="0"/>
              <a:t> privés et publics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3534A1-6816-482C-8262-D47587F90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84" y="1704512"/>
            <a:ext cx="11597231" cy="405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4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6DFD-5099-4F9B-8CD1-2CD27281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67" y="0"/>
            <a:ext cx="10353762" cy="970450"/>
          </a:xfrm>
        </p:spPr>
        <p:txBody>
          <a:bodyPr/>
          <a:lstStyle/>
          <a:p>
            <a:r>
              <a:rPr lang="fr-BE" dirty="0"/>
              <a:t>Création de 2 NAT Gateway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E451C-1493-4CD5-907C-48CC0EE22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271" y="970450"/>
            <a:ext cx="6622354" cy="55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17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6DFD-5099-4F9B-8CD1-2CD27281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67" y="0"/>
            <a:ext cx="10353762" cy="970450"/>
          </a:xfrm>
        </p:spPr>
        <p:txBody>
          <a:bodyPr/>
          <a:lstStyle/>
          <a:p>
            <a:r>
              <a:rPr lang="fr-BE" dirty="0"/>
              <a:t>Création de Internet Gateway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C3CFD0-3E5F-4B5A-AB9F-998B4B7F8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15" y="1251751"/>
            <a:ext cx="10909970" cy="509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50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6DFD-5099-4F9B-8CD1-2CD27281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67" y="0"/>
            <a:ext cx="10353762" cy="970450"/>
          </a:xfrm>
        </p:spPr>
        <p:txBody>
          <a:bodyPr/>
          <a:lstStyle/>
          <a:p>
            <a:r>
              <a:rPr lang="fr-BE" dirty="0"/>
              <a:t>Création des Route 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182D83-91EC-4CFD-994B-D4FBA33ED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83" y="1172249"/>
            <a:ext cx="11437433" cy="523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1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6DFD-5099-4F9B-8CD1-2CD27281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67" y="0"/>
            <a:ext cx="10353762" cy="970450"/>
          </a:xfrm>
        </p:spPr>
        <p:txBody>
          <a:bodyPr/>
          <a:lstStyle/>
          <a:p>
            <a:r>
              <a:rPr lang="fr-BE" dirty="0"/>
              <a:t>Création des Route Tables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7E88D-E805-43F9-93F5-755CCC717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44" y="1096628"/>
            <a:ext cx="11313111" cy="534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86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200</TotalTime>
  <Words>234</Words>
  <Application>Microsoft Office PowerPoint</Application>
  <PresentationFormat>Widescreen</PresentationFormat>
  <Paragraphs>43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Calisto MT</vt:lpstr>
      <vt:lpstr>Wingdings 2</vt:lpstr>
      <vt:lpstr>Slate</vt:lpstr>
      <vt:lpstr>Projet SOA et Cloud</vt:lpstr>
      <vt:lpstr>Estimation du cout (AWS Pricing Calculator)</vt:lpstr>
      <vt:lpstr>Architecture désirée du VPC</vt:lpstr>
      <vt:lpstr>Création de VPC</vt:lpstr>
      <vt:lpstr>Création des subnets privés et publics</vt:lpstr>
      <vt:lpstr>Création de 2 NAT Gateway</vt:lpstr>
      <vt:lpstr>Création de Internet Gateway</vt:lpstr>
      <vt:lpstr>Création des Route Tables</vt:lpstr>
      <vt:lpstr>Création des Route Tables</vt:lpstr>
      <vt:lpstr>Création des Route Tables</vt:lpstr>
      <vt:lpstr>Création de LoadBalancer Security Group</vt:lpstr>
      <vt:lpstr>Création de Application LoadBalancer</vt:lpstr>
      <vt:lpstr>Création de Application LoadBalancer</vt:lpstr>
      <vt:lpstr>Création de Application LoadBalancer</vt:lpstr>
      <vt:lpstr>Création de Launch Template pour ASG</vt:lpstr>
      <vt:lpstr>Création de Launch Template pour ASG</vt:lpstr>
      <vt:lpstr>Création de Launch Template pour ASG</vt:lpstr>
      <vt:lpstr>Création de Launch Template pour ASG</vt:lpstr>
      <vt:lpstr>Création de Bastion Security Group</vt:lpstr>
      <vt:lpstr>Création de Bastion instance</vt:lpstr>
      <vt:lpstr>Création de Bastion instance</vt:lpstr>
      <vt:lpstr>Création de Bastion instance</vt:lpstr>
      <vt:lpstr>Création de WebApp Security Group</vt:lpstr>
      <vt:lpstr>Création de Auto Scaling Group</vt:lpstr>
      <vt:lpstr>Création de Auto Scaling Group</vt:lpstr>
      <vt:lpstr>Création de Target Group pour ALB</vt:lpstr>
      <vt:lpstr>Création de Target Group pour ALB</vt:lpstr>
      <vt:lpstr>Création de Auto Scaling Group</vt:lpstr>
      <vt:lpstr>Création de Auto Scaling Group</vt:lpstr>
      <vt:lpstr>Création de RDS Security Group </vt:lpstr>
      <vt:lpstr>Création de RDS MySQL</vt:lpstr>
      <vt:lpstr>Création de RDS MySQL</vt:lpstr>
      <vt:lpstr>Création de RDS MySQL</vt:lpstr>
      <vt:lpstr>Création de RDS MySQL</vt:lpstr>
      <vt:lpstr>Accès SSH à la machine Bastion à partir de mon PC</vt:lpstr>
      <vt:lpstr>Accès SSH au EC2 WebApp à partir de Bastion</vt:lpstr>
      <vt:lpstr>Connexion au Load Balancer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SOA et Cloud</dc:title>
  <dc:creator>William Hobbs</dc:creator>
  <cp:lastModifiedBy>William Hobbs</cp:lastModifiedBy>
  <cp:revision>17</cp:revision>
  <dcterms:created xsi:type="dcterms:W3CDTF">2023-01-01T18:10:21Z</dcterms:created>
  <dcterms:modified xsi:type="dcterms:W3CDTF">2023-01-01T21:30:54Z</dcterms:modified>
</cp:coreProperties>
</file>