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Crypto Bank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Date: February 10, 2025</a:t>
            </a:r>
          </a:p>
          <a:p>
            <a:r>
              <a:t>Course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Crypto Bank project aims to revolutionize the way digital transactions are handled.</a:t>
            </a:r>
          </a:p>
          <a:p>
            <a:r>
              <a:t>With a focus on security, scalability, and user experience, this platform is poised for success.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Screenshots of the application in action</a:t>
            </a:r>
          </a:p>
          <a:p>
            <a:r>
              <a:t>• Live demo URL (if applicable)</a:t>
            </a:r>
          </a:p>
          <a:p>
            <a:r>
              <a:t>• Key interactions and user interface highlights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Crypto Bank project:</a:t>
            </a:r>
          </a:p>
          <a:p>
            <a:r>
              <a:t>• Purpose: Secure, efficient crypto banking solution</a:t>
            </a:r>
          </a:p>
          <a:p>
            <a:r>
              <a:t>• Technologies: Node.js, Next.js, Database, and more</a:t>
            </a:r>
          </a:p>
          <a:p>
            <a:r>
              <a:t>• Goal: Seamless crypto and fiat transactions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Account Management</a:t>
            </a:r>
          </a:p>
          <a:p>
            <a:r>
              <a:t>• Wallet System</a:t>
            </a:r>
          </a:p>
          <a:p>
            <a:r>
              <a:t>• KYC Verification</a:t>
            </a:r>
          </a:p>
          <a:p>
            <a:r>
              <a:t>• Merchant Transactions</a:t>
            </a:r>
          </a:p>
          <a:p>
            <a:r>
              <a:t>• Admin &amp; Staff Management</a:t>
            </a:r>
          </a:p>
          <a:p>
            <a:r>
              <a:t>• Transaction Processing (Crypto &amp; Fiat)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Diagram Overview:</a:t>
            </a:r>
          </a:p>
          <a:p>
            <a:r>
              <a:t>• User, Wallet, KYC, Merchant, Admin, Staff, Transaction</a:t>
            </a:r>
          </a:p>
          <a:p>
            <a:r>
              <a:t>• Relationships and key methods illustrated</a:t>
            </a:r>
          </a:p>
          <a:p>
            <a:r>
              <a:t>• (Insert your diagram image below or reference 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Next.js</a:t>
            </a:r>
          </a:p>
          <a:p>
            <a:r>
              <a:t>• Backend: Node.js API server</a:t>
            </a:r>
          </a:p>
          <a:p>
            <a:r>
              <a:t>• Database: SQL/NoSQL</a:t>
            </a:r>
          </a:p>
          <a:p>
            <a:r>
              <a:t>• Communication: RESTful API endpoints</a:t>
            </a:r>
          </a:p>
          <a:p>
            <a:r>
              <a:t>• Security: Authentication, encryption,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Registration &amp; KYC Verification</a:t>
            </a:r>
          </a:p>
          <a:p>
            <a:r>
              <a:t>2. Wallet Creation &amp; Funding</a:t>
            </a:r>
          </a:p>
          <a:p>
            <a:r>
              <a:t>3. Transaction Initiation (Crypto/Fiat)</a:t>
            </a:r>
          </a:p>
          <a:p>
            <a:r>
              <a:t>4. Merchant Payment Processing</a:t>
            </a:r>
          </a:p>
          <a:p>
            <a:r>
              <a:t>5. Admin/Staff Oversight &amp;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Next.js, Tailwind CSS (or another UI framework)</a:t>
            </a:r>
          </a:p>
          <a:p>
            <a:r>
              <a:t>• Backend: Node.js (Express/NestJS)</a:t>
            </a:r>
          </a:p>
          <a:p>
            <a:r>
              <a:t>• Database: MongoDB/PostgreSQL (or others)</a:t>
            </a:r>
          </a:p>
          <a:p>
            <a:r>
              <a:t>• Authentication: JWT, OAuth</a:t>
            </a:r>
          </a:p>
          <a:p>
            <a:r>
              <a:t>• Payment Integration: Crypto APIs (e.g., Binance, Coinbase)</a:t>
            </a:r>
          </a:p>
          <a:p>
            <a:r>
              <a:t>• Tools: Docker, CI/CD pipelines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Security Concerns: Implement robust encryption &amp; authentication</a:t>
            </a:r>
          </a:p>
          <a:p>
            <a:r>
              <a:t>• Transaction Speed: Optimize API performance</a:t>
            </a:r>
          </a:p>
          <a:p>
            <a:r>
              <a:t>• Scalability: Design for future growth and multi-chain support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Multi-chain support</a:t>
            </a:r>
          </a:p>
          <a:p>
            <a:r>
              <a:t>• Staking &amp; lending features</a:t>
            </a:r>
          </a:p>
          <a:p>
            <a:r>
              <a:t>• Improved UI/UX design</a:t>
            </a:r>
          </a:p>
          <a:p>
            <a:r>
              <a:t>• Advanced analytics &amp; reporting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