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Crypto Bank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Name</a:t>
            </a:r>
          </a:p>
          <a:p>
            <a:r>
              <a:t>Date: February 12, 2025</a:t>
            </a:r>
          </a:p>
          <a:p>
            <a:r>
              <a:t>Course: Advanced Web Projects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Conclusion:</a:t>
            </a:r>
          </a:p>
          <a:p>
            <a:pPr>
              <a:defRPr sz="1800"/>
            </a:pPr>
            <a:r>
              <a:t>• The Crypto Bank project aims to revolutionize digital transactions.</a:t>
            </a:r>
          </a:p>
          <a:p>
            <a:pPr>
              <a:defRPr sz="1800"/>
            </a:pPr>
            <a:r>
              <a:t>• Focus on security, scalability, and user experience sets it apart.</a:t>
            </a:r>
          </a:p>
          <a:p>
            <a:pPr>
              <a:defRPr sz="1800"/>
            </a:pPr>
            <a:r>
              <a:t>• A solid foundation built with modern technologies paves the way for future innovation.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Demo Overview:</a:t>
            </a:r>
          </a:p>
          <a:p>
            <a:pPr>
              <a:defRPr sz="1800"/>
            </a:pPr>
            <a:r>
              <a:t>• Screenshots or a short video demo of the application</a:t>
            </a:r>
          </a:p>
          <a:p>
            <a:pPr>
              <a:defRPr sz="1800"/>
            </a:pPr>
            <a:r>
              <a:t>• Key interactions and user interface highlights</a:t>
            </a:r>
          </a:p>
          <a:p>
            <a:pPr>
              <a:defRPr sz="1800"/>
            </a:pPr>
            <a:r>
              <a:t>• Live demo URL if available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Overview:</a:t>
            </a:r>
          </a:p>
          <a:p>
            <a:pPr>
              <a:defRPr sz="1800"/>
            </a:pPr>
            <a:r>
              <a:t>• A secure and efficient crypto banking solution</a:t>
            </a:r>
          </a:p>
          <a:p>
            <a:pPr>
              <a:defRPr sz="1800"/>
            </a:pPr>
            <a:r>
              <a:t>• Built using Node.js for the backend and Next.js for the frontend</a:t>
            </a:r>
          </a:p>
          <a:p>
            <a:pPr>
              <a:defRPr sz="1800"/>
            </a:pPr>
            <a:r>
              <a:t>• Designed to support both crypto and fiat transactions seamlessly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Key Features:</a:t>
            </a:r>
          </a:p>
          <a:p>
            <a:pPr>
              <a:defRPr sz="1800"/>
            </a:pPr>
            <a:r>
              <a:t>• User Account Management</a:t>
            </a:r>
          </a:p>
          <a:p>
            <a:pPr>
              <a:defRPr sz="1800"/>
            </a:pPr>
            <a:r>
              <a:t>• Integrated Wallet System</a:t>
            </a:r>
          </a:p>
          <a:p>
            <a:pPr>
              <a:defRPr sz="1800"/>
            </a:pPr>
            <a:r>
              <a:t>• KYC Verification Process</a:t>
            </a:r>
          </a:p>
          <a:p>
            <a:pPr>
              <a:defRPr sz="1800"/>
            </a:pPr>
            <a:r>
              <a:t>• Merchant Payment Processing</a:t>
            </a:r>
          </a:p>
          <a:p>
            <a:pPr>
              <a:defRPr sz="1800"/>
            </a:pPr>
            <a:r>
              <a:t>• Admin &amp; Staff Management Tools</a:t>
            </a:r>
          </a:p>
          <a:p>
            <a:pPr>
              <a:defRPr sz="1800"/>
            </a:pPr>
            <a:r>
              <a:t>• Transaction Processing (Crypto &amp; Fiat)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Class Diagram Details:</a:t>
            </a:r>
          </a:p>
          <a:p>
            <a:pPr>
              <a:defRPr sz="1800"/>
            </a:pPr>
            <a:r>
              <a:t>• Main entities: User, Wallet, KYC, Merchant, Admin, Staff, Transaction</a:t>
            </a:r>
          </a:p>
          <a:p>
            <a:pPr>
              <a:defRPr sz="1800"/>
            </a:pPr>
            <a:r>
              <a:t>• Relationships &amp; key methods illustrated</a:t>
            </a:r>
          </a:p>
          <a:p>
            <a:pPr>
              <a:defRPr sz="1800"/>
            </a:pPr>
            <a:r>
              <a:t>• (Insert diagram image in the slide for visual reference)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Architecture Overview:</a:t>
            </a:r>
          </a:p>
          <a:p>
            <a:pPr>
              <a:defRPr sz="1800"/>
            </a:pPr>
            <a:r>
              <a:t>• Frontend: Next.js for dynamic user interfaces</a:t>
            </a:r>
          </a:p>
          <a:p>
            <a:pPr>
              <a:defRPr sz="1800"/>
            </a:pPr>
            <a:r>
              <a:t>• Backend: Node.js with RESTful API endpoints</a:t>
            </a:r>
          </a:p>
          <a:p>
            <a:pPr>
              <a:defRPr sz="1800"/>
            </a:pPr>
            <a:r>
              <a:t>• Database: SQL/NoSQL options depending on needs</a:t>
            </a:r>
          </a:p>
          <a:p>
            <a:pPr>
              <a:defRPr sz="1800"/>
            </a:pPr>
            <a:r>
              <a:t>• Security: JWT authentication and data encryption</a:t>
            </a:r>
          </a:p>
          <a:p>
            <a:pPr>
              <a:defRPr sz="1800"/>
            </a:pPr>
            <a:r>
              <a:t>• Communication: API-driven interactions between 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User Journey:</a:t>
            </a:r>
          </a:p>
          <a:p>
            <a:pPr>
              <a:defRPr sz="1800"/>
            </a:pPr>
            <a:r>
              <a:t>1. User Registration &amp; KYC Verification</a:t>
            </a:r>
          </a:p>
          <a:p>
            <a:pPr>
              <a:defRPr sz="1800"/>
            </a:pPr>
            <a:r>
              <a:t>2. Wallet Creation &amp; Funding</a:t>
            </a:r>
          </a:p>
          <a:p>
            <a:pPr>
              <a:defRPr sz="1800"/>
            </a:pPr>
            <a:r>
              <a:t>3. Initiation of Crypto/Fiat Transactions</a:t>
            </a:r>
          </a:p>
          <a:p>
            <a:pPr>
              <a:defRPr sz="1800"/>
            </a:pPr>
            <a:r>
              <a:t>4. Merchant Payment Processing</a:t>
            </a:r>
          </a:p>
          <a:p>
            <a:pPr>
              <a:defRPr sz="1800"/>
            </a:pPr>
            <a:r>
              <a:t>5. Ongoing Admin/Staff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Technology Stack:</a:t>
            </a:r>
          </a:p>
          <a:p>
            <a:pPr>
              <a:defRPr sz="1800"/>
            </a:pPr>
            <a:r>
              <a:t>• Frontend: Next.js, Tailwind CSS (or another UI framework)</a:t>
            </a:r>
          </a:p>
          <a:p>
            <a:pPr>
              <a:defRPr sz="1800"/>
            </a:pPr>
            <a:r>
              <a:t>• Backend: Node.js (Express or NestJS)</a:t>
            </a:r>
          </a:p>
          <a:p>
            <a:pPr>
              <a:defRPr sz="1800"/>
            </a:pPr>
            <a:r>
              <a:t>• Database: MongoDB / PostgreSQL</a:t>
            </a:r>
          </a:p>
          <a:p>
            <a:pPr>
              <a:defRPr sz="1800"/>
            </a:pPr>
            <a:r>
              <a:t>• Authentication: JWT, OAuth</a:t>
            </a:r>
          </a:p>
          <a:p>
            <a:pPr>
              <a:defRPr sz="1800"/>
            </a:pPr>
            <a:r>
              <a:t>• Payment Integration: APIs (e.g., Binance, Coinbase)</a:t>
            </a:r>
          </a:p>
          <a:p>
            <a:pPr>
              <a:defRPr sz="1800"/>
            </a:pPr>
            <a:r>
              <a:t>• DevOps: Docker, CI/CD pipelines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Project Challenges:</a:t>
            </a:r>
          </a:p>
          <a:p>
            <a:pPr>
              <a:defRPr sz="1800"/>
            </a:pPr>
            <a:r>
              <a:t>• Ensuring robust security and data encryption</a:t>
            </a:r>
          </a:p>
          <a:p>
            <a:pPr>
              <a:defRPr sz="1800"/>
            </a:pPr>
            <a:r>
              <a:t>• Optimizing transaction speed and reliability</a:t>
            </a:r>
          </a:p>
          <a:p>
            <a:pPr>
              <a:defRPr sz="1800"/>
            </a:pPr>
            <a:r>
              <a:t>• Scalability to handle growing user base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Solutions:</a:t>
            </a:r>
          </a:p>
          <a:p>
            <a:pPr>
              <a:defRPr sz="1800"/>
            </a:pPr>
            <a:r>
              <a:t>• Implementing state-of-the-art security protocols</a:t>
            </a:r>
          </a:p>
          <a:p>
            <a:pPr>
              <a:defRPr sz="1800"/>
            </a:pPr>
            <a:r>
              <a:t>• Performance tuning of API endpoints</a:t>
            </a:r>
          </a:p>
          <a:p>
            <a:pPr>
              <a:defRPr sz="1800"/>
            </a:pPr>
            <a:r>
              <a:t>• Designing with scalability in mind (microservices, load balancing)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Planned Enhancements:</a:t>
            </a:r>
          </a:p>
          <a:p>
            <a:pPr>
              <a:defRPr sz="1800"/>
            </a:pPr>
            <a:r>
              <a:t>• Multi-chain support for broader crypto integration</a:t>
            </a:r>
          </a:p>
          <a:p>
            <a:pPr>
              <a:defRPr sz="1800"/>
            </a:pPr>
            <a:r>
              <a:t>• Additional financial features (staking, lending)</a:t>
            </a:r>
          </a:p>
          <a:p>
            <a:pPr>
              <a:defRPr sz="1800"/>
            </a:pPr>
            <a:r>
              <a:t>• Advanced analytics and reporting tools</a:t>
            </a:r>
          </a:p>
          <a:p>
            <a:pPr>
              <a:defRPr sz="1800"/>
            </a:pPr>
            <a:r>
              <a:t>• Continuous UI/UX improvements based on user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