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2" r:id="rId29"/>
    <p:sldId id="283" r:id="rId30"/>
    <p:sldId id="286" r:id="rId31"/>
    <p:sldId id="284" r:id="rId32"/>
    <p:sldId id="28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35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0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1C02BA-A6D1-435E-8285-4C67BC183144}" type="datetimeFigureOut">
              <a:rPr lang="en-US" smtClean="0"/>
              <a:t>16/8/2020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C7F7-201E-4E7A-B1EA-64B07016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5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3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CÁC LOẠI DỊCH TRUYỀN SỬ DỤNG TRONG LÂM SÀNG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GV: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TTTH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M, HA, CVP,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</a:p>
        </p:txBody>
      </p:sp>
    </p:spTree>
    <p:extLst>
      <p:ext uri="{BB962C8B-B14F-4D97-AF65-F5344CB8AC3E}">
        <p14:creationId xmlns:p14="http://schemas.microsoft.com/office/powerpoint/2010/main" val="387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chênh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ALTT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20-25%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TLPT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Glucid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Amidons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Peptid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Gelatin)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3-4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TB 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0,9%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Ringer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lactat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Bicacbonat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1,4%, 4,2%, 8,4%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10%, 20%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0.9%)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8613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ALTT 308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Na+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154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mEqCL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142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Na+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Cl-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0" y="1519707"/>
            <a:ext cx="3411775" cy="49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ALTT 2548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7.5%)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2%, 3%, 5%, 7.5%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3-5l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6-24h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ALTT</a:t>
            </a:r>
          </a:p>
        </p:txBody>
      </p:sp>
    </p:spTree>
    <p:extLst>
      <p:ext uri="{BB962C8B-B14F-4D97-AF65-F5344CB8AC3E}">
        <p14:creationId xmlns:p14="http://schemas.microsoft.com/office/powerpoint/2010/main" val="3374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Lactated Ringer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314919" cy="419548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ALTT 260mosmol/l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Na+ 130mEq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4mEq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 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109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Lactate 28mEq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1" y="1223493"/>
            <a:ext cx="4301544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Ringer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Lactat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CĐ: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CCĐ: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Ceftriaxon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Rocephin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digoxin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Lactat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acid lactic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u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CCĐ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hẹp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Aldosteron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4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Bicarbonat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1.4%, 4.2%, 8.4%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10%, 20%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58927"/>
              </p:ext>
            </p:extLst>
          </p:nvPr>
        </p:nvGraphicFramePr>
        <p:xfrm>
          <a:off x="1103685" y="1418699"/>
          <a:ext cx="8947149" cy="501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626547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Nhiều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phù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nhiên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kể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tưới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  <a:tr h="62654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991674" y="3752512"/>
            <a:ext cx="0" cy="17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TLPT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Vht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Plolyvinylpyrolidon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TLPT 12000 – 40000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40%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Dextran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vi-VN" sz="2400" dirty="0">
                <a:latin typeface="+mn-lt"/>
              </a:rPr>
              <a:t>Chỉ định: khi bị mất máu , mất huyết tương, sốc nhiễm trùng, sốc tim, bỏng nặng và để pha loãng máu</a:t>
            </a:r>
          </a:p>
          <a:p>
            <a:pPr>
              <a:buFont typeface="Arial" pitchFamily="34" charset="0"/>
              <a:buChar char="•"/>
            </a:pPr>
            <a:r>
              <a:rPr lang="vi-VN" sz="2400" dirty="0">
                <a:latin typeface="+mn-lt"/>
              </a:rPr>
              <a:t>Nhược điểm: rối loạn đông </a:t>
            </a:r>
            <a:r>
              <a:rPr lang="vi-VN" sz="2400" dirty="0" smtClean="0">
                <a:latin typeface="+mn-lt"/>
              </a:rPr>
              <a:t>máu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400" dirty="0" smtClean="0">
                <a:latin typeface="+mn-lt"/>
              </a:rPr>
              <a:t>, </a:t>
            </a:r>
            <a:r>
              <a:rPr lang="vi-VN" sz="2400" dirty="0">
                <a:latin typeface="+mn-lt"/>
              </a:rPr>
              <a:t>sốc phản vệ , suy thận lên chỉ truyền giới hạn 500 – 1000ml/ 24h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Polysaccharid 70000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0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Gelatin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Gelafusin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Plasmagel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Plasmion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Polypeptide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Gelatin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TLPT 20000-35000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5-7h,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2052918"/>
            <a:ext cx="5525037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sọ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nhầm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1416676"/>
            <a:ext cx="5907110" cy="48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plasma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6h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CĐ: BN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( 30% V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8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265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Plasma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50432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CĐ: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CIDV….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virus, HIV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3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KN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KN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A, B, AB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250ml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2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5" y="0"/>
            <a:ext cx="12930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2052918"/>
            <a:ext cx="5834130" cy="41954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0" y="1455313"/>
            <a:ext cx="5679584" cy="46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20%: 15%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5%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thẩm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( Na + K ).2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280 – 293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mosmol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thẩm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tan,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Osmol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gam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protein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thẩm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750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4-2-1)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bay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( 0,5 – 1 ml/kg/h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PTB)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(1) + (2) + (3)</a:t>
            </a:r>
          </a:p>
          <a:p>
            <a:pPr marL="514350" indent="-514350">
              <a:buAutoNum type="arabicParenBoth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4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2" y="862885"/>
            <a:ext cx="11050072" cy="625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2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 4ml/kg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10 kg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; 2ml/kg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10 kg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1ml/kg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30kg = 40 + 20 +10 = 70ml/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nhịn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¼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2, ¼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VRT,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   0-2ml/kg/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              2-4ml/kg/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        4-8ml/kg/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4094</TotalTime>
  <Words>1496</Words>
  <Application>Microsoft Office PowerPoint</Application>
  <PresentationFormat>Widescreen</PresentationFormat>
  <Paragraphs>178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Wingdings</vt:lpstr>
      <vt:lpstr>Wingdings 3</vt:lpstr>
      <vt:lpstr>Ion</vt:lpstr>
      <vt:lpstr>CÁC LOẠI DỊCH TRUYỀN SỬ DỤNG TRONG LÂM SÀNG</vt:lpstr>
      <vt:lpstr>PowerPoint Presentation</vt:lpstr>
      <vt:lpstr>PowerPoint Presentation</vt:lpstr>
      <vt:lpstr>MỤC TIÊU</vt:lpstr>
      <vt:lpstr>Phân bố dịch trong cơ thể</vt:lpstr>
      <vt:lpstr>Sinh lý</vt:lpstr>
      <vt:lpstr>Cách tính lượng dịch truyền</vt:lpstr>
      <vt:lpstr>Liên quan đến phẫu thuật</vt:lpstr>
      <vt:lpstr>PowerPoint Presentation</vt:lpstr>
      <vt:lpstr>Truyền dịch trong sốc mất máu</vt:lpstr>
      <vt:lpstr>Truyền dịch cần đạt được</vt:lpstr>
      <vt:lpstr>Theo dõi bù dịch</vt:lpstr>
      <vt:lpstr>Phân loại dịch truyền</vt:lpstr>
      <vt:lpstr>Quan điểm truyền dịch</vt:lpstr>
      <vt:lpstr>Dịch tinh thể</vt:lpstr>
      <vt:lpstr>Một số loại dịch tinh thể</vt:lpstr>
      <vt:lpstr>Mặn đẳng trương ( NaCl 0.9%)</vt:lpstr>
      <vt:lpstr>Dung dịch mặn ưu trương</vt:lpstr>
      <vt:lpstr>Dung dịch Lactated Ringer</vt:lpstr>
      <vt:lpstr>Dung dịch Ringer Lactat</vt:lpstr>
      <vt:lpstr>Một số dịch tinh thể khác</vt:lpstr>
      <vt:lpstr>Dịch tinh thể và dịch keo</vt:lpstr>
      <vt:lpstr>Dịch keo</vt:lpstr>
      <vt:lpstr>Tiêu chuẩn dung dịch keo lý tưởng</vt:lpstr>
      <vt:lpstr>Plolyvinylpyrolidon</vt:lpstr>
      <vt:lpstr>Dextran </vt:lpstr>
      <vt:lpstr>Dung dịch Gelatin</vt:lpstr>
      <vt:lpstr>Máu và các chế phẩm của máu</vt:lpstr>
      <vt:lpstr>PowerPoint Presentation</vt:lpstr>
      <vt:lpstr>PowerPoint Presentation</vt:lpstr>
      <vt:lpstr>Plasma</vt:lpstr>
      <vt:lpstr>Nguyên tắc truyền máu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LOẠI DỊCH TRUYỀN SỬ DỤNG TRONG LÂM SÀNG</dc:title>
  <dc:creator>Admin</dc:creator>
  <cp:lastModifiedBy>Admin</cp:lastModifiedBy>
  <cp:revision>133</cp:revision>
  <dcterms:created xsi:type="dcterms:W3CDTF">2019-08-01T07:54:53Z</dcterms:created>
  <dcterms:modified xsi:type="dcterms:W3CDTF">2020-08-16T11:10:23Z</dcterms:modified>
</cp:coreProperties>
</file>