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68580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16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74" name="Shape 2"/>
        <p:cNvGrpSpPr/>
        <p:nvPr/>
      </p:nvGrpSpPr>
      <p:grpSpPr>
        <a:xfrm>
          <a:off x="0" y="0"/>
          <a:ext cx="0" cy="0"/>
          <a:chOff x="0" y="0"/>
          <a:chExt cx="0" cy="0"/>
        </a:xfrm>
      </p:grpSpPr>
      <p:sp>
        <p:nvSpPr>
          <p:cNvPr id="1048701" name="Google Shape;3;n"/>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2"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98"/>
        <p:cNvGrpSpPr/>
        <p:nvPr/>
      </p:nvGrpSpPr>
      <p:grpSpPr>
        <a:xfrm>
          <a:off x="0" y="0"/>
          <a:ext cx="0" cy="0"/>
          <a:chOff x="0" y="0"/>
          <a:chExt cx="0" cy="0"/>
        </a:xfrm>
      </p:grpSpPr>
      <p:sp>
        <p:nvSpPr>
          <p:cNvPr id="1048628" name="Google Shape;99;p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29" name="Google Shape;100;p1: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52"/>
        <p:cNvGrpSpPr/>
        <p:nvPr/>
      </p:nvGrpSpPr>
      <p:grpSpPr>
        <a:xfrm>
          <a:off x="0" y="0"/>
          <a:ext cx="0" cy="0"/>
          <a:chOff x="0" y="0"/>
          <a:chExt cx="0" cy="0"/>
        </a:xfrm>
      </p:grpSpPr>
      <p:sp>
        <p:nvSpPr>
          <p:cNvPr id="1048603" name="Google Shape;153;p1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04" name="Google Shape;154;p12: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58"/>
        <p:cNvGrpSpPr/>
        <p:nvPr/>
      </p:nvGrpSpPr>
      <p:grpSpPr>
        <a:xfrm>
          <a:off x="0" y="0"/>
          <a:ext cx="0" cy="0"/>
          <a:chOff x="0" y="0"/>
          <a:chExt cx="0" cy="0"/>
        </a:xfrm>
      </p:grpSpPr>
      <p:sp>
        <p:nvSpPr>
          <p:cNvPr id="1048611" name="Google Shape;159;p1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12" name="Google Shape;160;p13: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64"/>
        <p:cNvGrpSpPr/>
        <p:nvPr/>
      </p:nvGrpSpPr>
      <p:grpSpPr>
        <a:xfrm>
          <a:off x="0" y="0"/>
          <a:ext cx="0" cy="0"/>
          <a:chOff x="0" y="0"/>
          <a:chExt cx="0" cy="0"/>
        </a:xfrm>
      </p:grpSpPr>
      <p:sp>
        <p:nvSpPr>
          <p:cNvPr id="1048644" name="Google Shape;165;g7fe5ed4123_0_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45" name="Google Shape;166;g7fe5ed4123_0_5: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04"/>
        <p:cNvGrpSpPr/>
        <p:nvPr/>
      </p:nvGrpSpPr>
      <p:grpSpPr>
        <a:xfrm>
          <a:off x="0" y="0"/>
          <a:ext cx="0" cy="0"/>
          <a:chOff x="0" y="0"/>
          <a:chExt cx="0" cy="0"/>
        </a:xfrm>
      </p:grpSpPr>
      <p:sp>
        <p:nvSpPr>
          <p:cNvPr id="1048632" name="Google Shape;105;p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33" name="Google Shape;106;p2: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10"/>
        <p:cNvGrpSpPr/>
        <p:nvPr/>
      </p:nvGrpSpPr>
      <p:grpSpPr>
        <a:xfrm>
          <a:off x="0" y="0"/>
          <a:ext cx="0" cy="0"/>
          <a:chOff x="0" y="0"/>
          <a:chExt cx="0" cy="0"/>
        </a:xfrm>
      </p:grpSpPr>
      <p:sp>
        <p:nvSpPr>
          <p:cNvPr id="1048636" name="Google Shape;111;p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37" name="Google Shape;112;p3: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16"/>
        <p:cNvGrpSpPr/>
        <p:nvPr/>
      </p:nvGrpSpPr>
      <p:grpSpPr>
        <a:xfrm>
          <a:off x="0" y="0"/>
          <a:ext cx="0" cy="0"/>
          <a:chOff x="0" y="0"/>
          <a:chExt cx="0" cy="0"/>
        </a:xfrm>
      </p:grpSpPr>
      <p:sp>
        <p:nvSpPr>
          <p:cNvPr id="1048640" name="Google Shape;117;p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41" name="Google Shape;118;p4: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22"/>
        <p:cNvGrpSpPr/>
        <p:nvPr/>
      </p:nvGrpSpPr>
      <p:grpSpPr>
        <a:xfrm>
          <a:off x="0" y="0"/>
          <a:ext cx="0" cy="0"/>
          <a:chOff x="0" y="0"/>
          <a:chExt cx="0" cy="0"/>
        </a:xfrm>
      </p:grpSpPr>
      <p:sp>
        <p:nvSpPr>
          <p:cNvPr id="1048615" name="Google Shape;123;p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16" name="Google Shape;124;p7: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28"/>
        <p:cNvGrpSpPr/>
        <p:nvPr/>
      </p:nvGrpSpPr>
      <p:grpSpPr>
        <a:xfrm>
          <a:off x="0" y="0"/>
          <a:ext cx="0" cy="0"/>
          <a:chOff x="0" y="0"/>
          <a:chExt cx="0" cy="0"/>
        </a:xfrm>
      </p:grpSpPr>
      <p:sp>
        <p:nvSpPr>
          <p:cNvPr id="1048607" name="Google Shape;129;p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08" name="Google Shape;130;p8: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134"/>
        <p:cNvGrpSpPr/>
        <p:nvPr/>
      </p:nvGrpSpPr>
      <p:grpSpPr>
        <a:xfrm>
          <a:off x="0" y="0"/>
          <a:ext cx="0" cy="0"/>
          <a:chOff x="0" y="0"/>
          <a:chExt cx="0" cy="0"/>
        </a:xfrm>
      </p:grpSpPr>
      <p:sp>
        <p:nvSpPr>
          <p:cNvPr id="1048599" name="Google Shape;135;p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00" name="Google Shape;136;p9: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140"/>
        <p:cNvGrpSpPr/>
        <p:nvPr/>
      </p:nvGrpSpPr>
      <p:grpSpPr>
        <a:xfrm>
          <a:off x="0" y="0"/>
          <a:ext cx="0" cy="0"/>
          <a:chOff x="0" y="0"/>
          <a:chExt cx="0" cy="0"/>
        </a:xfrm>
      </p:grpSpPr>
      <p:sp>
        <p:nvSpPr>
          <p:cNvPr id="1048591" name="Google Shape;141;p1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592" name="Google Shape;142;p10: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146"/>
        <p:cNvGrpSpPr/>
        <p:nvPr/>
      </p:nvGrpSpPr>
      <p:grpSpPr>
        <a:xfrm>
          <a:off x="0" y="0"/>
          <a:ext cx="0" cy="0"/>
          <a:chOff x="0" y="0"/>
          <a:chExt cx="0" cy="0"/>
        </a:xfrm>
      </p:grpSpPr>
      <p:sp>
        <p:nvSpPr>
          <p:cNvPr id="1048595" name="Google Shape;147;p1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596" name="Google Shape;148;p11: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howMasterSp="0" type="title">
  <p:cSld name="TITLE">
    <p:spTree>
      <p:nvGrpSpPr>
        <p:cNvPr id="48" name="Shape 15"/>
        <p:cNvGrpSpPr/>
        <p:nvPr/>
      </p:nvGrpSpPr>
      <p:grpSpPr>
        <a:xfrm>
          <a:off x="0" y="0"/>
          <a:ext cx="0" cy="0"/>
          <a:chOff x="0" y="0"/>
          <a:chExt cx="0" cy="0"/>
        </a:xfrm>
      </p:grpSpPr>
      <p:sp>
        <p:nvSpPr>
          <p:cNvPr id="1048617" name="Google Shape;16;p16"/>
          <p:cNvSpPr/>
          <p:nvPr/>
        </p:nvSpPr>
        <p:spPr>
          <a:xfrm>
            <a:off x="-2" y="4664147"/>
            <a:ext cx="9151089" cy="0"/>
          </a:xfrm>
          <a:prstGeom prst="rtTriangle"/>
          <a:gradFill>
            <a:gsLst>
              <a:gs pos="0">
                <a:srgbClr val="007795"/>
              </a:gs>
              <a:gs pos="55000">
                <a:srgbClr val="47BBE0"/>
              </a:gs>
              <a:gs pos="100000">
                <a:srgbClr val="007795"/>
              </a:gs>
            </a:gsLst>
            <a:lin ang="3000000" scaled="0"/>
          </a:grad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48618" name="Google Shape;17;p16"/>
          <p:cNvSpPr txBox="1"/>
          <p:nvPr>
            <p:ph type="ctrTitle"/>
          </p:nvPr>
        </p:nvSpPr>
        <p:spPr>
          <a:xfrm>
            <a:off x="685800" y="1752601"/>
            <a:ext cx="7772400" cy="1829761"/>
          </a:xfrm>
          <a:prstGeom prst="rect"/>
          <a:noFill/>
          <a:ln>
            <a:noFill/>
          </a:ln>
        </p:spPr>
        <p:txBody>
          <a:bodyPr anchor="b" anchorCtr="0" bIns="45700" lIns="91425" rIns="91425" spcFirstLastPara="1" tIns="45700" wrap="square">
            <a:normAutofit/>
          </a:bodyPr>
          <a:lstStyle>
            <a:lvl1pPr algn="r" lvl="0">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19" name="Google Shape;18;p16"/>
          <p:cNvSpPr txBox="1"/>
          <p:nvPr>
            <p:ph type="subTitle" idx="1"/>
          </p:nvPr>
        </p:nvSpPr>
        <p:spPr>
          <a:xfrm>
            <a:off x="685800" y="3611607"/>
            <a:ext cx="7772400" cy="1199704"/>
          </a:xfrm>
          <a:prstGeom prst="rect"/>
          <a:noFill/>
          <a:ln>
            <a:noFill/>
          </a:ln>
        </p:spPr>
        <p:txBody>
          <a:bodyPr anchor="t" anchorCtr="0" bIns="45700" lIns="45700" rIns="45700" spcFirstLastPara="1" tIns="45700" wrap="square">
            <a:normAutofit/>
          </a:bodyPr>
          <a:lstStyle>
            <a:lvl1pPr algn="r" lvl="0" marR="64008">
              <a:spcBef>
                <a:spcPts val="400"/>
              </a:spcBef>
              <a:spcAft>
                <a:spcPts val="0"/>
              </a:spcAft>
              <a:buSzPts val="1836"/>
              <a:buNone/>
              <a:defRPr>
                <a:solidFill>
                  <a:schemeClr val="dk2"/>
                </a:solidFill>
              </a:defRPr>
            </a:lvl1pPr>
            <a:lvl2pPr algn="ctr" lvl="1">
              <a:spcBef>
                <a:spcPts val="324"/>
              </a:spcBef>
              <a:spcAft>
                <a:spcPts val="0"/>
              </a:spcAft>
              <a:buSzPts val="1800"/>
              <a:buNone/>
            </a:lvl2pPr>
            <a:lvl3pPr algn="ctr" lvl="2">
              <a:spcBef>
                <a:spcPts val="350"/>
              </a:spcBef>
              <a:spcAft>
                <a:spcPts val="0"/>
              </a:spcAft>
              <a:buSzPts val="1800"/>
              <a:buNone/>
            </a:lvl3pPr>
            <a:lvl4pPr algn="ctr" lvl="3">
              <a:spcBef>
                <a:spcPts val="350"/>
              </a:spcBef>
              <a:spcAft>
                <a:spcPts val="0"/>
              </a:spcAft>
              <a:buSzPts val="1800"/>
              <a:buNone/>
            </a:lvl4pPr>
            <a:lvl5pPr algn="ctr" lvl="4">
              <a:spcBef>
                <a:spcPts val="350"/>
              </a:spcBef>
              <a:spcAft>
                <a:spcPts val="0"/>
              </a:spcAft>
              <a:buSzPts val="1800"/>
              <a:buNone/>
            </a:lvl5pPr>
            <a:lvl6pPr algn="ctr" lvl="5">
              <a:spcBef>
                <a:spcPts val="350"/>
              </a:spcBef>
              <a:spcAft>
                <a:spcPts val="0"/>
              </a:spcAft>
              <a:buSzPts val="1800"/>
              <a:buNone/>
            </a:lvl6pPr>
            <a:lvl7pPr algn="ctr" lvl="6">
              <a:spcBef>
                <a:spcPts val="350"/>
              </a:spcBef>
              <a:spcAft>
                <a:spcPts val="0"/>
              </a:spcAft>
              <a:buSzPts val="1800"/>
              <a:buNone/>
            </a:lvl7pPr>
            <a:lvl8pPr algn="ctr" lvl="7">
              <a:spcBef>
                <a:spcPts val="350"/>
              </a:spcBef>
              <a:spcAft>
                <a:spcPts val="0"/>
              </a:spcAft>
              <a:buSzPts val="1800"/>
              <a:buNone/>
            </a:lvl8pPr>
            <a:lvl9pPr algn="ctr" lvl="8">
              <a:spcBef>
                <a:spcPts val="350"/>
              </a:spcBef>
              <a:spcAft>
                <a:spcPts val="0"/>
              </a:spcAft>
              <a:buSzPts val="1800"/>
              <a:buNone/>
            </a:lvl9pPr>
          </a:lstStyle>
          <a:p/>
        </p:txBody>
      </p:sp>
      <p:grpSp>
        <p:nvGrpSpPr>
          <p:cNvPr id="49" name="Google Shape;19;p16"/>
          <p:cNvGrpSpPr/>
          <p:nvPr/>
        </p:nvGrpSpPr>
        <p:grpSpPr>
          <a:xfrm>
            <a:off x="-3765" y="4953000"/>
            <a:ext cx="9147765" cy="1912088"/>
            <a:chOff x="-3765" y="4832896"/>
            <a:chExt cx="9147765" cy="2032192"/>
          </a:xfrm>
        </p:grpSpPr>
        <p:sp>
          <p:nvSpPr>
            <p:cNvPr id="1048620" name="Google Shape;20;p16"/>
            <p:cNvSpPr/>
            <p:nvPr/>
          </p:nvSpPr>
          <p:spPr>
            <a:xfrm>
              <a:off x="1687513" y="4832896"/>
              <a:ext cx="7456487" cy="518816"/>
            </a:xfrm>
            <a:custGeom>
              <a:avLst/>
              <a:ah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048621" name="Google Shape;21;p16"/>
            <p:cNvSpPr/>
            <p:nvPr/>
          </p:nvSpPr>
          <p:spPr>
            <a:xfrm>
              <a:off x="35443" y="5135526"/>
              <a:ext cx="9108557" cy="838200"/>
            </a:xfrm>
            <a:custGeom>
              <a:avLst/>
              <a:ahLst/>
              <a:rect l="l" t="t" r="r" b="b"/>
              <a:pathLst>
                <a:path w="5760" h="528" extrusionOk="0">
                  <a:moveTo>
                    <a:pt x="0" y="0"/>
                  </a:moveTo>
                  <a:lnTo>
                    <a:pt x="5760" y="0"/>
                  </a:lnTo>
                  <a:lnTo>
                    <a:pt x="5760" y="528"/>
                  </a:lnTo>
                  <a:lnTo>
                    <a:pt x="48" y="0"/>
                  </a:lnTo>
                </a:path>
              </a:pathLst>
            </a:custGeom>
            <a:solidFill>
              <a:srgbClr val="000000"/>
            </a:solid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048622" name="Google Shape;22;p16"/>
            <p:cNvSpPr/>
            <p:nvPr/>
          </p:nvSpPr>
          <p:spPr>
            <a:xfrm>
              <a:off x="0" y="4883888"/>
              <a:ext cx="9144000" cy="1981200"/>
            </a:xfrm>
            <a:custGeom>
              <a:avLst/>
              <a:ahLst/>
              <a:rect l="l" t="t" r="r" b="b"/>
              <a:pathLst>
                <a:path w="5760" h="1248" extrusionOk="0">
                  <a:moveTo>
                    <a:pt x="0" y="0"/>
                  </a:moveTo>
                  <a:lnTo>
                    <a:pt x="0" y="1248"/>
                  </a:lnTo>
                  <a:lnTo>
                    <a:pt x="5760" y="1248"/>
                  </a:lnTo>
                  <a:lnTo>
                    <a:pt x="5760" y="528"/>
                  </a:lnTo>
                  <a:lnTo>
                    <a:pt x="0" y="0"/>
                  </a:lnTo>
                  <a:close/>
                </a:path>
              </a:pathLst>
            </a:custGeom>
            <a:blipFill rotWithShape="1">
              <a:blip xmlns:r="http://schemas.openxmlformats.org/officeDocument/2006/relationships" r:embed="rId1">
                <a:alphaModFix amt="50000"/>
              </a:blip>
              <a:tile algn="t" flip="none" sx="50000" sy="50000" tx="0" ty="0"/>
            </a:blip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3145729" name="Google Shape;23;p16"/>
            <p:cNvCxnSpPr>
              <a:cxnSpLocks/>
            </p:cNvCxnSpPr>
            <p:nvPr/>
          </p:nvCxnSpPr>
          <p:spPr>
            <a:xfrm>
              <a:off x="-3765" y="4880373"/>
              <a:ext cx="9147765" cy="839943"/>
            </a:xfrm>
            <a:prstGeom prst="straightConnector1"/>
            <a:noFill/>
            <a:ln w="12050" cap="flat" cmpd="sng">
              <a:solidFill>
                <a:srgbClr val="186C81"/>
              </a:solidFill>
              <a:prstDash val="solid"/>
              <a:miter lim="800000"/>
              <a:headEnd type="none" w="sm" len="sm"/>
              <a:tailEnd type="none" w="sm" len="sm"/>
            </a:ln>
          </p:spPr>
        </p:cxnSp>
      </p:grpSp>
      <p:sp>
        <p:nvSpPr>
          <p:cNvPr id="1048623" name="Google Shape;24;p16"/>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24" name="Google Shape;25;p16"/>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defRPr>
                <a:solidFill>
                  <a:srgbClr val="E7F0F4"/>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25" name="Google Shape;26;p16"/>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defRPr b="0" sz="1000">
                <a:solidFill>
                  <a:srgbClr val="FFFFFF"/>
                </a:solidFill>
                <a:latin typeface="Lucida Sans"/>
                <a:ea typeface="Lucida Sans"/>
                <a:cs typeface="Lucida Sans"/>
                <a:sym typeface="Lucida Sans"/>
              </a:defRPr>
            </a:lvl1pPr>
            <a:lvl2pPr algn="r" indent="0" lvl="1" marL="0">
              <a:spcBef>
                <a:spcPts val="0"/>
              </a:spcBef>
              <a:buNone/>
              <a:defRPr b="0" sz="1000">
                <a:solidFill>
                  <a:srgbClr val="FFFFFF"/>
                </a:solidFill>
                <a:latin typeface="Lucida Sans"/>
                <a:ea typeface="Lucida Sans"/>
                <a:cs typeface="Lucida Sans"/>
                <a:sym typeface="Lucida Sans"/>
              </a:defRPr>
            </a:lvl2pPr>
            <a:lvl3pPr algn="r" indent="0" lvl="2" marL="0">
              <a:spcBef>
                <a:spcPts val="0"/>
              </a:spcBef>
              <a:buNone/>
              <a:defRPr b="0" sz="1000">
                <a:solidFill>
                  <a:srgbClr val="FFFFFF"/>
                </a:solidFill>
                <a:latin typeface="Lucida Sans"/>
                <a:ea typeface="Lucida Sans"/>
                <a:cs typeface="Lucida Sans"/>
                <a:sym typeface="Lucida Sans"/>
              </a:defRPr>
            </a:lvl3pPr>
            <a:lvl4pPr algn="r" indent="0" lvl="3" marL="0">
              <a:spcBef>
                <a:spcPts val="0"/>
              </a:spcBef>
              <a:buNone/>
              <a:defRPr b="0" sz="1000">
                <a:solidFill>
                  <a:srgbClr val="FFFFFF"/>
                </a:solidFill>
                <a:latin typeface="Lucida Sans"/>
                <a:ea typeface="Lucida Sans"/>
                <a:cs typeface="Lucida Sans"/>
                <a:sym typeface="Lucida Sans"/>
              </a:defRPr>
            </a:lvl4pPr>
            <a:lvl5pPr algn="r" indent="0" lvl="4" marL="0">
              <a:spcBef>
                <a:spcPts val="0"/>
              </a:spcBef>
              <a:buNone/>
              <a:defRPr b="0" sz="1000">
                <a:solidFill>
                  <a:srgbClr val="FFFFFF"/>
                </a:solidFill>
                <a:latin typeface="Lucida Sans"/>
                <a:ea typeface="Lucida Sans"/>
                <a:cs typeface="Lucida Sans"/>
                <a:sym typeface="Lucida Sans"/>
              </a:defRPr>
            </a:lvl5pPr>
            <a:lvl6pPr algn="r" indent="0" lvl="5" marL="0">
              <a:spcBef>
                <a:spcPts val="0"/>
              </a:spcBef>
              <a:buNone/>
              <a:defRPr b="0" sz="1000">
                <a:solidFill>
                  <a:srgbClr val="FFFFFF"/>
                </a:solidFill>
                <a:latin typeface="Lucida Sans"/>
                <a:ea typeface="Lucida Sans"/>
                <a:cs typeface="Lucida Sans"/>
                <a:sym typeface="Lucida Sans"/>
              </a:defRPr>
            </a:lvl6pPr>
            <a:lvl7pPr algn="r" indent="0" lvl="6" marL="0">
              <a:spcBef>
                <a:spcPts val="0"/>
              </a:spcBef>
              <a:buNone/>
              <a:defRPr b="0" sz="1000">
                <a:solidFill>
                  <a:srgbClr val="FFFFFF"/>
                </a:solidFill>
                <a:latin typeface="Lucida Sans"/>
                <a:ea typeface="Lucida Sans"/>
                <a:cs typeface="Lucida Sans"/>
                <a:sym typeface="Lucida Sans"/>
              </a:defRPr>
            </a:lvl7pPr>
            <a:lvl8pPr algn="r" indent="0" lvl="7" marL="0">
              <a:spcBef>
                <a:spcPts val="0"/>
              </a:spcBef>
              <a:buNone/>
              <a:defRPr b="0" sz="1000">
                <a:solidFill>
                  <a:srgbClr val="FFFFFF"/>
                </a:solidFill>
                <a:latin typeface="Lucida Sans"/>
                <a:ea typeface="Lucida Sans"/>
                <a:cs typeface="Lucida Sans"/>
                <a:sym typeface="Lucida Sans"/>
              </a:defRPr>
            </a:lvl8pPr>
            <a:lvl9pPr algn="r" indent="0" lvl="8" marL="0">
              <a:spcBef>
                <a:spcPts val="0"/>
              </a:spcBef>
              <a:buNone/>
              <a:defRPr b="0" sz="1000">
                <a:solidFill>
                  <a:srgbClr val="FFFFFF"/>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8" name="Shape 86"/>
        <p:cNvGrpSpPr/>
        <p:nvPr/>
      </p:nvGrpSpPr>
      <p:grpSpPr>
        <a:xfrm>
          <a:off x="0" y="0"/>
          <a:ext cx="0" cy="0"/>
          <a:chOff x="0" y="0"/>
          <a:chExt cx="0" cy="0"/>
        </a:xfrm>
      </p:grpSpPr>
      <p:sp>
        <p:nvSpPr>
          <p:cNvPr id="1048666" name="Google Shape;87;p25"/>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7" name="Google Shape;88;p25"/>
          <p:cNvSpPr txBox="1"/>
          <p:nvPr>
            <p:ph type="body" idx="1"/>
          </p:nvPr>
        </p:nvSpPr>
        <p:spPr>
          <a:xfrm rot="5400000">
            <a:off x="2378964" y="-440436"/>
            <a:ext cx="4386071" cy="8229600"/>
          </a:xfrm>
          <a:prstGeom prst="rect"/>
          <a:noFill/>
          <a:ln>
            <a:noFill/>
          </a:ln>
        </p:spPr>
        <p:txBody>
          <a:bodyPr anchor="t" anchorCtr="0" bIns="45700" lIns="91425" rIns="91425" spcFirstLastPara="1" tIns="45700" wrap="square">
            <a:normAutofit/>
          </a:bodyPr>
          <a:lstStyle>
            <a:lvl1pPr algn="l" indent="-306324" lvl="0" marL="457200">
              <a:spcBef>
                <a:spcPts val="400"/>
              </a:spcBef>
              <a:spcAft>
                <a:spcPts val="0"/>
              </a:spcAft>
              <a:buSzPts val="1224"/>
              <a:buChar char="?"/>
            </a:lvl1pPr>
            <a:lvl2pPr algn="l" indent="-342900" lvl="1" marL="914400">
              <a:spcBef>
                <a:spcPts val="324"/>
              </a:spcBef>
              <a:spcAft>
                <a:spcPts val="0"/>
              </a:spcAft>
              <a:buSzPts val="1800"/>
              <a:buChar char="◦"/>
            </a:lvl2pPr>
            <a:lvl3pPr algn="l" indent="-342900" lvl="2" marL="1371600">
              <a:spcBef>
                <a:spcPts val="350"/>
              </a:spcBef>
              <a:spcAft>
                <a:spcPts val="0"/>
              </a:spcAft>
              <a:buSzPts val="1800"/>
              <a:buChar char="●"/>
            </a:lvl3pPr>
            <a:lvl4pPr algn="l" indent="-342900" lvl="3" marL="1828800">
              <a:spcBef>
                <a:spcPts val="350"/>
              </a:spcBef>
              <a:spcAft>
                <a:spcPts val="0"/>
              </a:spcAft>
              <a:buSzPts val="1800"/>
              <a:buChar char="●"/>
            </a:lvl4pPr>
            <a:lvl5pPr algn="l" indent="-342900" lvl="4" marL="2286000">
              <a:spcBef>
                <a:spcPts val="350"/>
              </a:spcBef>
              <a:spcAft>
                <a:spcPts val="0"/>
              </a:spcAft>
              <a:buSzPts val="1800"/>
              <a:buChar char="●"/>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68" name="Google Shape;89;p25"/>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9" name="Google Shape;90;p25"/>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0" name="Google Shape;91;p25"/>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66" name="Shape 92"/>
        <p:cNvGrpSpPr/>
        <p:nvPr/>
      </p:nvGrpSpPr>
      <p:grpSpPr>
        <a:xfrm>
          <a:off x="0" y="0"/>
          <a:ext cx="0" cy="0"/>
          <a:chOff x="0" y="0"/>
          <a:chExt cx="0" cy="0"/>
        </a:xfrm>
      </p:grpSpPr>
      <p:sp>
        <p:nvSpPr>
          <p:cNvPr id="1048650" name="Google Shape;93;p26"/>
          <p:cNvSpPr txBox="1"/>
          <p:nvPr>
            <p:ph type="title"/>
          </p:nvPr>
        </p:nvSpPr>
        <p:spPr>
          <a:xfrm rot="5400000">
            <a:off x="4936367" y="2182285"/>
            <a:ext cx="5592761" cy="1777470"/>
          </a:xfrm>
          <a:prstGeom prst="rect"/>
          <a:noFill/>
          <a:ln>
            <a:noFill/>
          </a:ln>
        </p:spPr>
        <p:txBody>
          <a:bodyPr anchor="ctr" anchorCtr="0" bIns="45700" lIns="91425" rIns="91425" spcFirstLastPara="1" tIns="45700" wrap="square">
            <a:norm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1" name="Google Shape;94;p26"/>
          <p:cNvSpPr txBox="1"/>
          <p:nvPr>
            <p:ph type="body" idx="1"/>
          </p:nvPr>
        </p:nvSpPr>
        <p:spPr>
          <a:xfrm rot="5400000">
            <a:off x="823120" y="-91279"/>
            <a:ext cx="5592760" cy="6324600"/>
          </a:xfrm>
          <a:prstGeom prst="rect"/>
          <a:noFill/>
          <a:ln>
            <a:noFill/>
          </a:ln>
        </p:spPr>
        <p:txBody>
          <a:bodyPr anchor="t" anchorCtr="0" bIns="45700" lIns="91425" rIns="91425" spcFirstLastPara="1" tIns="45700" wrap="square">
            <a:normAutofit/>
          </a:bodyPr>
          <a:lstStyle>
            <a:lvl1pPr algn="l" indent="-306324" lvl="0" marL="457200">
              <a:spcBef>
                <a:spcPts val="400"/>
              </a:spcBef>
              <a:spcAft>
                <a:spcPts val="0"/>
              </a:spcAft>
              <a:buSzPts val="1224"/>
              <a:buChar char="?"/>
            </a:lvl1pPr>
            <a:lvl2pPr algn="l" indent="-342900" lvl="1" marL="914400">
              <a:spcBef>
                <a:spcPts val="324"/>
              </a:spcBef>
              <a:spcAft>
                <a:spcPts val="0"/>
              </a:spcAft>
              <a:buSzPts val="1800"/>
              <a:buChar char="◦"/>
            </a:lvl2pPr>
            <a:lvl3pPr algn="l" indent="-342900" lvl="2" marL="1371600">
              <a:spcBef>
                <a:spcPts val="350"/>
              </a:spcBef>
              <a:spcAft>
                <a:spcPts val="0"/>
              </a:spcAft>
              <a:buSzPts val="1800"/>
              <a:buChar char="●"/>
            </a:lvl3pPr>
            <a:lvl4pPr algn="l" indent="-342900" lvl="3" marL="1828800">
              <a:spcBef>
                <a:spcPts val="350"/>
              </a:spcBef>
              <a:spcAft>
                <a:spcPts val="0"/>
              </a:spcAft>
              <a:buSzPts val="1800"/>
              <a:buChar char="●"/>
            </a:lvl4pPr>
            <a:lvl5pPr algn="l" indent="-342900" lvl="4" marL="2286000">
              <a:spcBef>
                <a:spcPts val="350"/>
              </a:spcBef>
              <a:spcAft>
                <a:spcPts val="0"/>
              </a:spcAft>
              <a:buSzPts val="1800"/>
              <a:buChar char="●"/>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52" name="Google Shape;95;p26"/>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3" name="Google Shape;96;p26"/>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4" name="Google Shape;97;p26"/>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24" name="Shape 27"/>
        <p:cNvGrpSpPr/>
        <p:nvPr/>
      </p:nvGrpSpPr>
      <p:grpSpPr>
        <a:xfrm>
          <a:off x="0" y="0"/>
          <a:ext cx="0" cy="0"/>
          <a:chOff x="0" y="0"/>
          <a:chExt cx="0" cy="0"/>
        </a:xfrm>
      </p:grpSpPr>
      <p:sp>
        <p:nvSpPr>
          <p:cNvPr id="1048584" name="Google Shape;28;p17"/>
          <p:cNvSpPr txBox="1"/>
          <p:nvPr>
            <p:ph type="body" idx="1"/>
          </p:nvPr>
        </p:nvSpPr>
        <p:spPr>
          <a:xfrm>
            <a:off x="457200" y="1481328"/>
            <a:ext cx="8229600" cy="4525963"/>
          </a:xfrm>
          <a:prstGeom prst="rect"/>
          <a:noFill/>
          <a:ln>
            <a:noFill/>
          </a:ln>
        </p:spPr>
        <p:txBody>
          <a:bodyPr anchor="t" anchorCtr="0" bIns="45700" lIns="91425" rIns="91425" spcFirstLastPara="1" tIns="45700" wrap="square">
            <a:normAutofit/>
          </a:bodyPr>
          <a:lstStyle>
            <a:lvl1pPr algn="l" indent="-306324" lvl="0" marL="457200">
              <a:spcBef>
                <a:spcPts val="400"/>
              </a:spcBef>
              <a:spcAft>
                <a:spcPts val="0"/>
              </a:spcAft>
              <a:buSzPts val="1224"/>
              <a:buChar char="?"/>
            </a:lvl1pPr>
            <a:lvl2pPr algn="l" indent="-342900" lvl="1" marL="914400">
              <a:spcBef>
                <a:spcPts val="324"/>
              </a:spcBef>
              <a:spcAft>
                <a:spcPts val="0"/>
              </a:spcAft>
              <a:buSzPts val="1800"/>
              <a:buChar char="◦"/>
            </a:lvl2pPr>
            <a:lvl3pPr algn="l" indent="-342900" lvl="2" marL="1371600">
              <a:spcBef>
                <a:spcPts val="350"/>
              </a:spcBef>
              <a:spcAft>
                <a:spcPts val="0"/>
              </a:spcAft>
              <a:buSzPts val="1800"/>
              <a:buChar char="●"/>
            </a:lvl3pPr>
            <a:lvl4pPr algn="l" indent="-342900" lvl="3" marL="1828800">
              <a:spcBef>
                <a:spcPts val="350"/>
              </a:spcBef>
              <a:spcAft>
                <a:spcPts val="0"/>
              </a:spcAft>
              <a:buSzPts val="1800"/>
              <a:buChar char="●"/>
            </a:lvl4pPr>
            <a:lvl5pPr algn="l" indent="-342900" lvl="4" marL="2286000">
              <a:spcBef>
                <a:spcPts val="350"/>
              </a:spcBef>
              <a:spcAft>
                <a:spcPts val="0"/>
              </a:spcAft>
              <a:buSzPts val="1800"/>
              <a:buChar char="●"/>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585" name="Google Shape;29;p17"/>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6" name="Google Shape;30;p17"/>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31;p17"/>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
        <p:nvSpPr>
          <p:cNvPr id="1048588" name="Google Shape;32;p17"/>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p:bgPr>
    </p:bg>
    <p:spTree>
      <p:nvGrpSpPr>
        <p:cNvPr id="69" name="Shape 33"/>
        <p:cNvGrpSpPr/>
        <p:nvPr/>
      </p:nvGrpSpPr>
      <p:grpSpPr>
        <a:xfrm>
          <a:off x="0" y="0"/>
          <a:ext cx="0" cy="0"/>
          <a:chOff x="0" y="0"/>
          <a:chExt cx="0" cy="0"/>
        </a:xfrm>
      </p:grpSpPr>
      <p:sp>
        <p:nvSpPr>
          <p:cNvPr id="1048671" name="Google Shape;34;p18"/>
          <p:cNvSpPr txBox="1"/>
          <p:nvPr>
            <p:ph type="title"/>
          </p:nvPr>
        </p:nvSpPr>
        <p:spPr>
          <a:xfrm>
            <a:off x="722376" y="1059712"/>
            <a:ext cx="7772400" cy="1828800"/>
          </a:xfrm>
          <a:prstGeom prst="rect"/>
          <a:noFill/>
          <a:ln>
            <a:noFill/>
          </a:ln>
        </p:spPr>
        <p:txBody>
          <a:bodyPr anchor="b" anchorCtr="0" bIns="45700" lIns="91425" rIns="91425" spcFirstLastPara="1" tIns="45700" wrap="square">
            <a:normAutofit/>
          </a:bodyPr>
          <a:lstStyle>
            <a:lvl1pPr algn="r" lvl="0">
              <a:spcBef>
                <a:spcPts val="0"/>
              </a:spcBef>
              <a:spcAft>
                <a:spcPts val="0"/>
              </a:spcAft>
              <a:buClr>
                <a:schemeClr val="lt2"/>
              </a:buClr>
              <a:buSzPts val="4800"/>
              <a:buFont typeface="Lucida Sans"/>
              <a:buNone/>
              <a:defRPr b="1" cap="none" sz="48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72" name="Google Shape;35;p18"/>
          <p:cNvSpPr txBox="1"/>
          <p:nvPr>
            <p:ph type="body" idx="1"/>
          </p:nvPr>
        </p:nvSpPr>
        <p:spPr>
          <a:xfrm>
            <a:off x="3922713" y="2931712"/>
            <a:ext cx="4572000" cy="1454888"/>
          </a:xfrm>
          <a:prstGeom prst="rect"/>
          <a:noFill/>
          <a:ln>
            <a:noFill/>
          </a:ln>
        </p:spPr>
        <p:txBody>
          <a:bodyPr anchor="t" anchorCtr="0" bIns="45700" lIns="91425" rIns="91425" spcFirstLastPara="1" tIns="45700" wrap="square">
            <a:normAutofit/>
          </a:bodyPr>
          <a:lstStyle>
            <a:lvl1pPr algn="l" indent="-228600" lvl="0" marL="457200">
              <a:spcBef>
                <a:spcPts val="400"/>
              </a:spcBef>
              <a:spcAft>
                <a:spcPts val="0"/>
              </a:spcAft>
              <a:buSzPts val="1564"/>
              <a:buNone/>
              <a:defRPr sz="2300">
                <a:solidFill>
                  <a:schemeClr val="lt1"/>
                </a:solidFill>
              </a:defRPr>
            </a:lvl1pPr>
            <a:lvl2pPr algn="l" indent="-228600" lvl="1" marL="914400">
              <a:spcBef>
                <a:spcPts val="324"/>
              </a:spcBef>
              <a:spcAft>
                <a:spcPts val="0"/>
              </a:spcAft>
              <a:buSzPts val="1800"/>
              <a:buNone/>
              <a:defRPr sz="1800">
                <a:solidFill>
                  <a:schemeClr val="lt1"/>
                </a:solidFill>
              </a:defRPr>
            </a:lvl2pPr>
            <a:lvl3pPr algn="l" indent="-228600" lvl="2" marL="1371600">
              <a:spcBef>
                <a:spcPts val="350"/>
              </a:spcBef>
              <a:spcAft>
                <a:spcPts val="0"/>
              </a:spcAft>
              <a:buSzPts val="1600"/>
              <a:buNone/>
              <a:defRPr sz="1600">
                <a:solidFill>
                  <a:schemeClr val="lt1"/>
                </a:solidFill>
              </a:defRPr>
            </a:lvl3pPr>
            <a:lvl4pPr algn="l" indent="-228600" lvl="3" marL="1828800">
              <a:spcBef>
                <a:spcPts val="350"/>
              </a:spcBef>
              <a:spcAft>
                <a:spcPts val="0"/>
              </a:spcAft>
              <a:buSzPts val="1400"/>
              <a:buNone/>
              <a:defRPr sz="1400">
                <a:solidFill>
                  <a:schemeClr val="lt1"/>
                </a:solidFill>
              </a:defRPr>
            </a:lvl4pPr>
            <a:lvl5pPr algn="l" indent="-228600" lvl="4" marL="2286000">
              <a:spcBef>
                <a:spcPts val="350"/>
              </a:spcBef>
              <a:spcAft>
                <a:spcPts val="0"/>
              </a:spcAft>
              <a:buSzPts val="1400"/>
              <a:buNone/>
              <a:defRPr sz="1400">
                <a:solidFill>
                  <a:schemeClr val="lt1"/>
                </a:solidFill>
              </a:defRPr>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73" name="Google Shape;36;p18"/>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4" name="Google Shape;37;p18"/>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5" name="Google Shape;38;p18"/>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
        <p:nvSpPr>
          <p:cNvPr id="1048676" name="Google Shape;39;p18"/>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r="5400000" dist="25400">
              <a:srgbClr val="000000">
                <a:alpha val="45882"/>
              </a:srgbClr>
            </a:outerShdw>
          </a:effectLst>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48677" name="Google Shape;40;p18"/>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r="5400000" dist="25400">
              <a:srgbClr val="000000">
                <a:alpha val="45882"/>
              </a:srgbClr>
            </a:outerShdw>
          </a:effectLst>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p:bgPr>
    </p:bg>
    <p:spTree>
      <p:nvGrpSpPr>
        <p:cNvPr id="70" name="Shape 41"/>
        <p:cNvGrpSpPr/>
        <p:nvPr/>
      </p:nvGrpSpPr>
      <p:grpSpPr>
        <a:xfrm>
          <a:off x="0" y="0"/>
          <a:ext cx="0" cy="0"/>
          <a:chOff x="0" y="0"/>
          <a:chExt cx="0" cy="0"/>
        </a:xfrm>
      </p:grpSpPr>
      <p:sp>
        <p:nvSpPr>
          <p:cNvPr id="1048678" name="Google Shape;42;p19"/>
          <p:cNvSpPr txBox="1"/>
          <p:nvPr>
            <p:ph type="body" idx="1"/>
          </p:nvPr>
        </p:nvSpPr>
        <p:spPr>
          <a:xfrm>
            <a:off x="457200" y="1481328"/>
            <a:ext cx="4038600" cy="4525963"/>
          </a:xfrm>
          <a:prstGeom prst="rect"/>
          <a:noFill/>
          <a:ln>
            <a:noFill/>
          </a:ln>
        </p:spPr>
        <p:txBody>
          <a:bodyPr anchor="t" anchorCtr="0" bIns="45700" lIns="91425" rIns="91425" spcFirstLastPara="1" tIns="45700" wrap="square">
            <a:normAutofit/>
          </a:bodyPr>
          <a:lstStyle>
            <a:lvl1pPr algn="l" indent="-349504" lvl="0" marL="457200">
              <a:spcBef>
                <a:spcPts val="400"/>
              </a:spcBef>
              <a:spcAft>
                <a:spcPts val="0"/>
              </a:spcAft>
              <a:buSzPts val="1904"/>
              <a:buChar char="?"/>
              <a:defRPr sz="2800"/>
            </a:lvl1pPr>
            <a:lvl2pPr algn="l" indent="-381000" lvl="1" marL="914400">
              <a:spcBef>
                <a:spcPts val="324"/>
              </a:spcBef>
              <a:spcAft>
                <a:spcPts val="0"/>
              </a:spcAft>
              <a:buSzPts val="2400"/>
              <a:buChar char="◦"/>
              <a:defRPr sz="2400"/>
            </a:lvl2pPr>
            <a:lvl3pPr algn="l" indent="-355600" lvl="2" marL="1371600">
              <a:spcBef>
                <a:spcPts val="350"/>
              </a:spcBef>
              <a:spcAft>
                <a:spcPts val="0"/>
              </a:spcAft>
              <a:buSzPts val="2000"/>
              <a:buChar char="●"/>
              <a:defRPr sz="2000"/>
            </a:lvl3pPr>
            <a:lvl4pPr algn="l" indent="-342900" lvl="3" marL="1828800">
              <a:spcBef>
                <a:spcPts val="350"/>
              </a:spcBef>
              <a:spcAft>
                <a:spcPts val="0"/>
              </a:spcAft>
              <a:buSzPts val="1800"/>
              <a:buChar char="●"/>
              <a:defRPr sz="1800"/>
            </a:lvl4pPr>
            <a:lvl5pPr algn="l" indent="-342900" lvl="4" marL="2286000">
              <a:spcBef>
                <a:spcPts val="350"/>
              </a:spcBef>
              <a:spcAft>
                <a:spcPts val="0"/>
              </a:spcAft>
              <a:buSzPts val="1800"/>
              <a:buChar char="●"/>
              <a:defRPr sz="1800"/>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79" name="Google Shape;43;p19"/>
          <p:cNvSpPr txBox="1"/>
          <p:nvPr>
            <p:ph type="body" idx="2"/>
          </p:nvPr>
        </p:nvSpPr>
        <p:spPr>
          <a:xfrm>
            <a:off x="4648200" y="1481328"/>
            <a:ext cx="4038600" cy="4525963"/>
          </a:xfrm>
          <a:prstGeom prst="rect"/>
          <a:noFill/>
          <a:ln>
            <a:noFill/>
          </a:ln>
        </p:spPr>
        <p:txBody>
          <a:bodyPr anchor="t" anchorCtr="0" bIns="45700" lIns="91425" rIns="91425" spcFirstLastPara="1" tIns="45700" wrap="square">
            <a:normAutofit/>
          </a:bodyPr>
          <a:lstStyle>
            <a:lvl1pPr algn="l" indent="-349504" lvl="0" marL="457200">
              <a:spcBef>
                <a:spcPts val="400"/>
              </a:spcBef>
              <a:spcAft>
                <a:spcPts val="0"/>
              </a:spcAft>
              <a:buSzPts val="1904"/>
              <a:buChar char="?"/>
              <a:defRPr sz="2800"/>
            </a:lvl1pPr>
            <a:lvl2pPr algn="l" indent="-381000" lvl="1" marL="914400">
              <a:spcBef>
                <a:spcPts val="324"/>
              </a:spcBef>
              <a:spcAft>
                <a:spcPts val="0"/>
              </a:spcAft>
              <a:buSzPts val="2400"/>
              <a:buChar char="◦"/>
              <a:defRPr sz="2400"/>
            </a:lvl2pPr>
            <a:lvl3pPr algn="l" indent="-355600" lvl="2" marL="1371600">
              <a:spcBef>
                <a:spcPts val="350"/>
              </a:spcBef>
              <a:spcAft>
                <a:spcPts val="0"/>
              </a:spcAft>
              <a:buSzPts val="2000"/>
              <a:buChar char="●"/>
              <a:defRPr sz="2000"/>
            </a:lvl3pPr>
            <a:lvl4pPr algn="l" indent="-342900" lvl="3" marL="1828800">
              <a:spcBef>
                <a:spcPts val="350"/>
              </a:spcBef>
              <a:spcAft>
                <a:spcPts val="0"/>
              </a:spcAft>
              <a:buSzPts val="1800"/>
              <a:buChar char="●"/>
              <a:defRPr sz="1800"/>
            </a:lvl4pPr>
            <a:lvl5pPr algn="l" indent="-342900" lvl="4" marL="2286000">
              <a:spcBef>
                <a:spcPts val="350"/>
              </a:spcBef>
              <a:spcAft>
                <a:spcPts val="0"/>
              </a:spcAft>
              <a:buSzPts val="1800"/>
              <a:buChar char="●"/>
              <a:defRPr sz="1800"/>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80" name="Google Shape;44;p19"/>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1" name="Google Shape;45;p19"/>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2" name="Google Shape;46;p19"/>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
        <p:nvSpPr>
          <p:cNvPr id="1048683" name="Google Shape;47;p19"/>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l" lvl="0">
              <a:spcBef>
                <a:spcPts val="0"/>
              </a:spcBef>
              <a:spcAft>
                <a:spcPts val="0"/>
              </a:spcAft>
              <a:buClr>
                <a:schemeClr val="lt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showMasterSp="0" type="twoTxTwoObj">
  <p:cSld name="TWO_OBJECTS_WITH_TEXT">
    <p:bg>
      <p:bgPr>
        <a:blipFill rotWithShape="1">
          <a:blip xmlns:r="http://schemas.openxmlformats.org/officeDocument/2006/relationships" r:embed="rId1">
            <a:alphaModFix/>
          </a:blip>
          <a:tile algn="tl" flip="none" sx="50000" sy="50000" tx="0" ty="0"/>
        </a:blipFill>
      </p:bgPr>
    </p:bg>
    <p:spTree>
      <p:nvGrpSpPr>
        <p:cNvPr id="71" name="Shape 48"/>
        <p:cNvGrpSpPr/>
        <p:nvPr/>
      </p:nvGrpSpPr>
      <p:grpSpPr>
        <a:xfrm>
          <a:off x="0" y="0"/>
          <a:ext cx="0" cy="0"/>
          <a:chOff x="0" y="0"/>
          <a:chExt cx="0" cy="0"/>
        </a:xfrm>
      </p:grpSpPr>
      <p:sp>
        <p:nvSpPr>
          <p:cNvPr id="1048684" name="Google Shape;49;p20"/>
          <p:cNvSpPr txBox="1"/>
          <p:nvPr>
            <p:ph type="title"/>
          </p:nvPr>
        </p:nvSpPr>
        <p:spPr>
          <a:xfrm>
            <a:off x="457200" y="273050"/>
            <a:ext cx="8229600" cy="1143000"/>
          </a:xfrm>
          <a:prstGeom prst="rect"/>
          <a:noFill/>
          <a:ln>
            <a:noFill/>
          </a:ln>
        </p:spPr>
        <p:txBody>
          <a:bodyPr anchor="ctr" anchorCtr="0" bIns="45700" lIns="91425" rIns="91425" spcFirstLastPara="1" tIns="45700" wrap="square">
            <a:normAutofit/>
          </a:bodyPr>
          <a:lstStyle>
            <a:lvl1pPr algn="l" lvl="0">
              <a:spcBef>
                <a:spcPts val="0"/>
              </a:spcBef>
              <a:spcAft>
                <a:spcPts val="0"/>
              </a:spcAft>
              <a:buClr>
                <a:schemeClr val="dk2"/>
              </a:buClr>
              <a:buSzPts val="4100"/>
              <a:buFont typeface="Lucida Sans"/>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5" name="Google Shape;50;p20"/>
          <p:cNvSpPr txBox="1"/>
          <p:nvPr>
            <p:ph type="body" idx="1"/>
          </p:nvPr>
        </p:nvSpPr>
        <p:spPr>
          <a:xfrm>
            <a:off x="457200" y="5410200"/>
            <a:ext cx="4040188" cy="762000"/>
          </a:xfrm>
          <a:prstGeom prst="rect"/>
          <a:solidFill>
            <a:schemeClr val="accent1"/>
          </a:solidFill>
          <a:ln w="9650" cap="flat" cmpd="sng">
            <a:solidFill>
              <a:schemeClr val="accent1"/>
            </a:solidFill>
            <a:prstDash val="solid"/>
            <a:miter lim="800000"/>
            <a:headEnd type="none" w="sm" len="sm"/>
            <a:tailEnd type="none" w="sm" len="sm"/>
          </a:ln>
        </p:spPr>
        <p:txBody>
          <a:bodyPr anchor="ctr" anchorCtr="0" bIns="45700" lIns="182875" rIns="91425" spcFirstLastPara="1" tIns="45700" wrap="square">
            <a:normAutofit/>
          </a:bodyPr>
          <a:lstStyle>
            <a:lvl1pPr algn="l" indent="-228600" lvl="0" marL="457200">
              <a:spcBef>
                <a:spcPts val="400"/>
              </a:spcBef>
              <a:spcAft>
                <a:spcPts val="0"/>
              </a:spcAft>
              <a:buSzPts val="1632"/>
              <a:buNone/>
              <a:defRPr b="0" sz="2400">
                <a:solidFill>
                  <a:schemeClr val="lt1"/>
                </a:solidFill>
              </a:defRPr>
            </a:lvl1pPr>
            <a:lvl2pPr algn="l" indent="-228600" lvl="1" marL="914400">
              <a:spcBef>
                <a:spcPts val="324"/>
              </a:spcBef>
              <a:spcAft>
                <a:spcPts val="0"/>
              </a:spcAft>
              <a:buSzPts val="2000"/>
              <a:buNone/>
              <a:defRPr b="1" sz="2000"/>
            </a:lvl2pPr>
            <a:lvl3pPr algn="l" indent="-228600" lvl="2" marL="1371600">
              <a:spcBef>
                <a:spcPts val="350"/>
              </a:spcBef>
              <a:spcAft>
                <a:spcPts val="0"/>
              </a:spcAft>
              <a:buSzPts val="1800"/>
              <a:buNone/>
              <a:defRPr b="1" sz="1800"/>
            </a:lvl3pPr>
            <a:lvl4pPr algn="l" indent="-228600" lvl="3" marL="1828800">
              <a:spcBef>
                <a:spcPts val="350"/>
              </a:spcBef>
              <a:spcAft>
                <a:spcPts val="0"/>
              </a:spcAft>
              <a:buSzPts val="1600"/>
              <a:buNone/>
              <a:defRPr b="1" sz="1600"/>
            </a:lvl4pPr>
            <a:lvl5pPr algn="l" indent="-228600" lvl="4" marL="2286000">
              <a:spcBef>
                <a:spcPts val="350"/>
              </a:spcBef>
              <a:spcAft>
                <a:spcPts val="0"/>
              </a:spcAft>
              <a:buSzPts val="1600"/>
              <a:buNone/>
              <a:defRPr b="1" sz="1600"/>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86" name="Google Shape;51;p20"/>
          <p:cNvSpPr txBox="1"/>
          <p:nvPr>
            <p:ph type="body" idx="2"/>
          </p:nvPr>
        </p:nvSpPr>
        <p:spPr>
          <a:xfrm>
            <a:off x="4645026" y="5410200"/>
            <a:ext cx="4041775" cy="762000"/>
          </a:xfrm>
          <a:prstGeom prst="rect"/>
          <a:solidFill>
            <a:schemeClr val="accent1"/>
          </a:solidFill>
          <a:ln w="9650" cap="flat" cmpd="sng">
            <a:solidFill>
              <a:schemeClr val="accent1"/>
            </a:solidFill>
            <a:prstDash val="solid"/>
            <a:miter lim="800000"/>
            <a:headEnd type="none" w="sm" len="sm"/>
            <a:tailEnd type="none" w="sm" len="sm"/>
          </a:ln>
        </p:spPr>
        <p:txBody>
          <a:bodyPr anchor="ctr" anchorCtr="0" bIns="45700" lIns="182875" rIns="91425" spcFirstLastPara="1" tIns="45700" wrap="square">
            <a:normAutofit/>
          </a:bodyPr>
          <a:lstStyle>
            <a:lvl1pPr algn="l" indent="-228600" lvl="0" marL="457200">
              <a:spcBef>
                <a:spcPts val="400"/>
              </a:spcBef>
              <a:spcAft>
                <a:spcPts val="0"/>
              </a:spcAft>
              <a:buSzPts val="1632"/>
              <a:buNone/>
              <a:defRPr b="0" sz="2400">
                <a:solidFill>
                  <a:schemeClr val="lt1"/>
                </a:solidFill>
              </a:defRPr>
            </a:lvl1pPr>
            <a:lvl2pPr algn="l" indent="-228600" lvl="1" marL="914400">
              <a:spcBef>
                <a:spcPts val="324"/>
              </a:spcBef>
              <a:spcAft>
                <a:spcPts val="0"/>
              </a:spcAft>
              <a:buSzPts val="2000"/>
              <a:buNone/>
              <a:defRPr b="1" sz="2000"/>
            </a:lvl2pPr>
            <a:lvl3pPr algn="l" indent="-228600" lvl="2" marL="1371600">
              <a:spcBef>
                <a:spcPts val="350"/>
              </a:spcBef>
              <a:spcAft>
                <a:spcPts val="0"/>
              </a:spcAft>
              <a:buSzPts val="1800"/>
              <a:buNone/>
              <a:defRPr b="1" sz="1800"/>
            </a:lvl3pPr>
            <a:lvl4pPr algn="l" indent="-228600" lvl="3" marL="1828800">
              <a:spcBef>
                <a:spcPts val="350"/>
              </a:spcBef>
              <a:spcAft>
                <a:spcPts val="0"/>
              </a:spcAft>
              <a:buSzPts val="1600"/>
              <a:buNone/>
              <a:defRPr b="1" sz="1600"/>
            </a:lvl4pPr>
            <a:lvl5pPr algn="l" indent="-228600" lvl="4" marL="2286000">
              <a:spcBef>
                <a:spcPts val="350"/>
              </a:spcBef>
              <a:spcAft>
                <a:spcPts val="0"/>
              </a:spcAft>
              <a:buSzPts val="1600"/>
              <a:buNone/>
              <a:defRPr b="1" sz="1600"/>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87" name="Google Shape;52;p20"/>
          <p:cNvSpPr txBox="1"/>
          <p:nvPr>
            <p:ph type="body" idx="3"/>
          </p:nvPr>
        </p:nvSpPr>
        <p:spPr>
          <a:xfrm>
            <a:off x="457200" y="1444294"/>
            <a:ext cx="4040188" cy="3941763"/>
          </a:xfrm>
          <a:prstGeom prst="rect"/>
          <a:noFill/>
          <a:ln>
            <a:noFill/>
          </a:ln>
        </p:spPr>
        <p:txBody>
          <a:bodyPr anchor="t" anchorCtr="0" bIns="45700" lIns="91425" rIns="91425" spcFirstLastPara="1" tIns="45700" wrap="square">
            <a:normAutofit/>
          </a:bodyPr>
          <a:lstStyle>
            <a:lvl1pPr algn="l" indent="-332232" lvl="0" marL="457200">
              <a:spcBef>
                <a:spcPts val="400"/>
              </a:spcBef>
              <a:spcAft>
                <a:spcPts val="0"/>
              </a:spcAft>
              <a:buSzPts val="1632"/>
              <a:buChar char="?"/>
              <a:defRPr sz="2400"/>
            </a:lvl1pPr>
            <a:lvl2pPr algn="l" indent="-355600" lvl="1" marL="914400">
              <a:spcBef>
                <a:spcPts val="324"/>
              </a:spcBef>
              <a:spcAft>
                <a:spcPts val="0"/>
              </a:spcAft>
              <a:buSzPts val="2000"/>
              <a:buChar char="◦"/>
              <a:defRPr sz="2000"/>
            </a:lvl2pPr>
            <a:lvl3pPr algn="l" indent="-342900" lvl="2" marL="1371600">
              <a:spcBef>
                <a:spcPts val="350"/>
              </a:spcBef>
              <a:spcAft>
                <a:spcPts val="0"/>
              </a:spcAft>
              <a:buSzPts val="1800"/>
              <a:buChar char="●"/>
              <a:defRPr sz="1800"/>
            </a:lvl3pPr>
            <a:lvl4pPr algn="l" indent="-330200" lvl="3" marL="1828800">
              <a:spcBef>
                <a:spcPts val="350"/>
              </a:spcBef>
              <a:spcAft>
                <a:spcPts val="0"/>
              </a:spcAft>
              <a:buSzPts val="1600"/>
              <a:buChar char="●"/>
              <a:defRPr sz="1600"/>
            </a:lvl4pPr>
            <a:lvl5pPr algn="l" indent="-330200" lvl="4" marL="2286000">
              <a:spcBef>
                <a:spcPts val="350"/>
              </a:spcBef>
              <a:spcAft>
                <a:spcPts val="0"/>
              </a:spcAft>
              <a:buSzPts val="1600"/>
              <a:buChar char="●"/>
              <a:defRPr sz="1600"/>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88" name="Google Shape;53;p20"/>
          <p:cNvSpPr txBox="1"/>
          <p:nvPr>
            <p:ph type="body" idx="4"/>
          </p:nvPr>
        </p:nvSpPr>
        <p:spPr>
          <a:xfrm>
            <a:off x="4645025" y="1444294"/>
            <a:ext cx="4041775" cy="3941763"/>
          </a:xfrm>
          <a:prstGeom prst="rect"/>
          <a:noFill/>
          <a:ln>
            <a:noFill/>
          </a:ln>
        </p:spPr>
        <p:txBody>
          <a:bodyPr anchor="t" anchorCtr="0" bIns="45700" lIns="91425" rIns="91425" spcFirstLastPara="1" tIns="45700" wrap="square">
            <a:normAutofit/>
          </a:bodyPr>
          <a:lstStyle>
            <a:lvl1pPr algn="l" indent="-332232" lvl="0" marL="457200">
              <a:spcBef>
                <a:spcPts val="0"/>
              </a:spcBef>
              <a:spcAft>
                <a:spcPts val="0"/>
              </a:spcAft>
              <a:buSzPts val="1632"/>
              <a:buChar char="?"/>
              <a:defRPr sz="2400"/>
            </a:lvl1pPr>
            <a:lvl2pPr algn="l" indent="-355600" lvl="1" marL="914400">
              <a:spcBef>
                <a:spcPts val="324"/>
              </a:spcBef>
              <a:spcAft>
                <a:spcPts val="0"/>
              </a:spcAft>
              <a:buSzPts val="2000"/>
              <a:buChar char="◦"/>
              <a:defRPr sz="2000"/>
            </a:lvl2pPr>
            <a:lvl3pPr algn="l" indent="-342900" lvl="2" marL="1371600">
              <a:spcBef>
                <a:spcPts val="350"/>
              </a:spcBef>
              <a:spcAft>
                <a:spcPts val="0"/>
              </a:spcAft>
              <a:buSzPts val="1800"/>
              <a:buChar char="●"/>
              <a:defRPr sz="1800"/>
            </a:lvl3pPr>
            <a:lvl4pPr algn="l" indent="-330200" lvl="3" marL="1828800">
              <a:spcBef>
                <a:spcPts val="350"/>
              </a:spcBef>
              <a:spcAft>
                <a:spcPts val="0"/>
              </a:spcAft>
              <a:buSzPts val="1600"/>
              <a:buChar char="●"/>
              <a:defRPr sz="1600"/>
            </a:lvl4pPr>
            <a:lvl5pPr algn="l" indent="-330200" lvl="4" marL="2286000">
              <a:spcBef>
                <a:spcPts val="350"/>
              </a:spcBef>
              <a:spcAft>
                <a:spcPts val="0"/>
              </a:spcAft>
              <a:buSzPts val="1600"/>
              <a:buChar char="●"/>
              <a:defRPr sz="1600"/>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89" name="Google Shape;54;p20"/>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0" name="Google Shape;55;p20"/>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1" name="Google Shape;56;p20"/>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p:bgPr>
    </p:bg>
    <p:spTree>
      <p:nvGrpSpPr>
        <p:cNvPr id="65" name="Shape 57"/>
        <p:cNvGrpSpPr/>
        <p:nvPr/>
      </p:nvGrpSpPr>
      <p:grpSpPr>
        <a:xfrm>
          <a:off x="0" y="0"/>
          <a:ext cx="0" cy="0"/>
          <a:chOff x="0" y="0"/>
          <a:chExt cx="0" cy="0"/>
        </a:xfrm>
      </p:grpSpPr>
      <p:sp>
        <p:nvSpPr>
          <p:cNvPr id="1048646" name="Google Shape;58;p21"/>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7" name="Google Shape;59;p21"/>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8" name="Google Shape;60;p21"/>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
        <p:nvSpPr>
          <p:cNvPr id="1048649" name="Google Shape;61;p21"/>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l" lvl="0">
              <a:spcBef>
                <a:spcPts val="0"/>
              </a:spcBef>
              <a:spcAft>
                <a:spcPts val="0"/>
              </a:spcAft>
              <a:buClr>
                <a:schemeClr val="lt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2" name="Shape 62"/>
        <p:cNvGrpSpPr/>
        <p:nvPr/>
      </p:nvGrpSpPr>
      <p:grpSpPr>
        <a:xfrm>
          <a:off x="0" y="0"/>
          <a:ext cx="0" cy="0"/>
          <a:chOff x="0" y="0"/>
          <a:chExt cx="0" cy="0"/>
        </a:xfrm>
      </p:grpSpPr>
      <p:sp>
        <p:nvSpPr>
          <p:cNvPr id="1048692" name="Google Shape;63;p22"/>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64;p22"/>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4" name="Google Shape;65;p22"/>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showMasterSp="0" type="objTx">
  <p:cSld name="OBJECT_WITH_CAPTION_TEXT">
    <p:bg>
      <p:bgPr>
        <a:blipFill rotWithShape="1">
          <a:blip xmlns:r="http://schemas.openxmlformats.org/officeDocument/2006/relationships" r:embed="rId1">
            <a:alphaModFix/>
          </a:blip>
          <a:tile algn="tl" flip="none" sx="50000" sy="50000" tx="0" ty="0"/>
        </a:blipFill>
      </p:bgPr>
    </p:bg>
    <p:spTree>
      <p:nvGrpSpPr>
        <p:cNvPr id="73" name="Shape 66"/>
        <p:cNvGrpSpPr/>
        <p:nvPr/>
      </p:nvGrpSpPr>
      <p:grpSpPr>
        <a:xfrm>
          <a:off x="0" y="0"/>
          <a:ext cx="0" cy="0"/>
          <a:chOff x="0" y="0"/>
          <a:chExt cx="0" cy="0"/>
        </a:xfrm>
      </p:grpSpPr>
      <p:sp>
        <p:nvSpPr>
          <p:cNvPr id="1048695" name="Google Shape;67;p23"/>
          <p:cNvSpPr txBox="1"/>
          <p:nvPr>
            <p:ph type="title"/>
          </p:nvPr>
        </p:nvSpPr>
        <p:spPr>
          <a:xfrm>
            <a:off x="914400" y="4876800"/>
            <a:ext cx="7481776" cy="457200"/>
          </a:xfrm>
          <a:prstGeom prst="rect"/>
          <a:noFill/>
          <a:ln>
            <a:noFill/>
          </a:ln>
        </p:spPr>
        <p:txBody>
          <a:bodyPr anchor="t" anchorCtr="0" bIns="45700" lIns="91425" rIns="91425" spcFirstLastPara="1" tIns="45700" wrap="square">
            <a:noAutofit/>
          </a:bodyPr>
          <a:lstStyle>
            <a:lvl1pPr algn="r" lvl="0">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96" name="Google Shape;68;p23"/>
          <p:cNvSpPr txBox="1"/>
          <p:nvPr>
            <p:ph type="body" idx="1"/>
          </p:nvPr>
        </p:nvSpPr>
        <p:spPr>
          <a:xfrm>
            <a:off x="4419600" y="5355102"/>
            <a:ext cx="3974592" cy="914400"/>
          </a:xfrm>
          <a:prstGeom prst="rect"/>
          <a:noFill/>
          <a:ln>
            <a:noFill/>
          </a:ln>
        </p:spPr>
        <p:txBody>
          <a:bodyPr anchor="t" anchorCtr="0" bIns="45700" lIns="91425" rIns="91425" spcFirstLastPara="1" tIns="45700" wrap="square">
            <a:normAutofit/>
          </a:bodyPr>
          <a:lstStyle>
            <a:lvl1pPr algn="r" indent="-228600" lvl="0" marL="457200">
              <a:spcBef>
                <a:spcPts val="400"/>
              </a:spcBef>
              <a:spcAft>
                <a:spcPts val="0"/>
              </a:spcAft>
              <a:buSzPts val="1088"/>
              <a:buNone/>
              <a:defRPr sz="1600"/>
            </a:lvl1pPr>
            <a:lvl2pPr algn="l" indent="-228600" lvl="1" marL="914400">
              <a:spcBef>
                <a:spcPts val="324"/>
              </a:spcBef>
              <a:spcAft>
                <a:spcPts val="0"/>
              </a:spcAft>
              <a:buSzPts val="1200"/>
              <a:buNone/>
              <a:defRPr sz="1200"/>
            </a:lvl2pPr>
            <a:lvl3pPr algn="l" indent="-228600" lvl="2" marL="1371600">
              <a:spcBef>
                <a:spcPts val="350"/>
              </a:spcBef>
              <a:spcAft>
                <a:spcPts val="0"/>
              </a:spcAft>
              <a:buSzPts val="1000"/>
              <a:buNone/>
              <a:defRPr sz="1000"/>
            </a:lvl3pPr>
            <a:lvl4pPr algn="l" indent="-228600" lvl="3" marL="1828800">
              <a:spcBef>
                <a:spcPts val="350"/>
              </a:spcBef>
              <a:spcAft>
                <a:spcPts val="0"/>
              </a:spcAft>
              <a:buSzPts val="900"/>
              <a:buNone/>
              <a:defRPr sz="900"/>
            </a:lvl4pPr>
            <a:lvl5pPr algn="l" indent="-228600" lvl="4" marL="2286000">
              <a:spcBef>
                <a:spcPts val="350"/>
              </a:spcBef>
              <a:spcAft>
                <a:spcPts val="0"/>
              </a:spcAft>
              <a:buSzPts val="900"/>
              <a:buNone/>
              <a:defRPr sz="900"/>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97" name="Google Shape;69;p23"/>
          <p:cNvSpPr txBox="1"/>
          <p:nvPr>
            <p:ph type="body" idx="2"/>
          </p:nvPr>
        </p:nvSpPr>
        <p:spPr>
          <a:xfrm>
            <a:off x="914400" y="274320"/>
            <a:ext cx="7479792" cy="4572000"/>
          </a:xfrm>
          <a:prstGeom prst="rect"/>
          <a:noFill/>
          <a:ln>
            <a:noFill/>
          </a:ln>
        </p:spPr>
        <p:txBody>
          <a:bodyPr anchor="t" anchorCtr="0" bIns="45700" lIns="91425" rIns="91425" spcFirstLastPara="1" tIns="45700" wrap="square">
            <a:normAutofit/>
          </a:bodyPr>
          <a:lstStyle>
            <a:lvl1pPr algn="l" indent="-366776" lvl="0" marL="457200">
              <a:spcBef>
                <a:spcPts val="400"/>
              </a:spcBef>
              <a:spcAft>
                <a:spcPts val="0"/>
              </a:spcAft>
              <a:buSzPts val="2176"/>
              <a:buChar char="?"/>
              <a:defRPr sz="3200"/>
            </a:lvl1pPr>
            <a:lvl2pPr algn="l" indent="-406400" lvl="1" marL="914400">
              <a:spcBef>
                <a:spcPts val="324"/>
              </a:spcBef>
              <a:spcAft>
                <a:spcPts val="0"/>
              </a:spcAft>
              <a:buSzPts val="2800"/>
              <a:buChar char="◦"/>
              <a:defRPr sz="2800"/>
            </a:lvl2pPr>
            <a:lvl3pPr algn="l" indent="-381000" lvl="2" marL="1371600">
              <a:spcBef>
                <a:spcPts val="350"/>
              </a:spcBef>
              <a:spcAft>
                <a:spcPts val="0"/>
              </a:spcAft>
              <a:buSzPts val="2400"/>
              <a:buChar char="●"/>
              <a:defRPr sz="2400"/>
            </a:lvl3pPr>
            <a:lvl4pPr algn="l" indent="-355600" lvl="3" marL="1828800">
              <a:spcBef>
                <a:spcPts val="350"/>
              </a:spcBef>
              <a:spcAft>
                <a:spcPts val="0"/>
              </a:spcAft>
              <a:buSzPts val="2000"/>
              <a:buChar char="●"/>
              <a:defRPr sz="2000"/>
            </a:lvl4pPr>
            <a:lvl5pPr algn="l" indent="-355600" lvl="4" marL="2286000">
              <a:spcBef>
                <a:spcPts val="350"/>
              </a:spcBef>
              <a:spcAft>
                <a:spcPts val="0"/>
              </a:spcAft>
              <a:buSzPts val="2000"/>
              <a:buChar char="●"/>
              <a:defRPr sz="2000"/>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98" name="Google Shape;70;p23"/>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9" name="Google Shape;71;p23"/>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0" name="Google Shape;72;p23"/>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showMasterSp="0" type="picTx">
  <p:cSld name="PICTURE_WITH_CAPTION_TEXT">
    <p:bg>
      <p:bgPr>
        <a:gradFill>
          <a:gsLst>
            <a:gs pos="0">
              <a:srgbClr val="B1B1B1"/>
            </a:gs>
            <a:gs pos="40000">
              <a:srgbClr val="9E9E9E"/>
            </a:gs>
            <a:gs pos="100000">
              <a:schemeClr val="dk1"/>
            </a:gs>
          </a:gsLst>
          <a:path path="circle">
            <a:fillToRect l="100000" b="100000"/>
          </a:path>
          <a:tileRect t="-100000" r="-100000"/>
        </a:gradFill>
      </p:bgPr>
    </p:bg>
    <p:spTree>
      <p:nvGrpSpPr>
        <p:cNvPr id="67" name="Shape 73"/>
        <p:cNvGrpSpPr/>
        <p:nvPr/>
      </p:nvGrpSpPr>
      <p:grpSpPr>
        <a:xfrm>
          <a:off x="0" y="0"/>
          <a:ext cx="0" cy="0"/>
          <a:chOff x="0" y="0"/>
          <a:chExt cx="0" cy="0"/>
        </a:xfrm>
      </p:grpSpPr>
      <p:sp>
        <p:nvSpPr>
          <p:cNvPr id="1048655" name="Google Shape;74;p24"/>
          <p:cNvSpPr txBox="1"/>
          <p:nvPr>
            <p:ph type="body" idx="1"/>
          </p:nvPr>
        </p:nvSpPr>
        <p:spPr>
          <a:xfrm>
            <a:off x="1141232" y="5443402"/>
            <a:ext cx="7162800" cy="648232"/>
          </a:xfrm>
          <a:prstGeom prst="rect"/>
          <a:noFill/>
          <a:ln>
            <a:noFill/>
          </a:ln>
        </p:spPr>
        <p:txBody>
          <a:bodyPr anchor="t" anchorCtr="0" bIns="45700" lIns="91425" rIns="91425" spcFirstLastPara="1" tIns="0" wrap="square">
            <a:normAutofit/>
          </a:bodyPr>
          <a:lstStyle>
            <a:lvl1pPr algn="r" indent="-228600" lvl="0" marL="457200" marR="18288">
              <a:spcBef>
                <a:spcPts val="400"/>
              </a:spcBef>
              <a:spcAft>
                <a:spcPts val="0"/>
              </a:spcAft>
              <a:buSzPts val="952"/>
              <a:buNone/>
              <a:defRPr sz="1400"/>
            </a:lvl1pPr>
            <a:lvl2pPr algn="l" indent="-304800" lvl="1" marL="914400">
              <a:spcBef>
                <a:spcPts val="324"/>
              </a:spcBef>
              <a:spcAft>
                <a:spcPts val="0"/>
              </a:spcAft>
              <a:buSzPts val="1200"/>
              <a:buChar char="◦"/>
              <a:defRPr sz="1200"/>
            </a:lvl2pPr>
            <a:lvl3pPr algn="l" indent="-292100" lvl="2" marL="1371600">
              <a:spcBef>
                <a:spcPts val="350"/>
              </a:spcBef>
              <a:spcAft>
                <a:spcPts val="0"/>
              </a:spcAft>
              <a:buSzPts val="1000"/>
              <a:buChar char="●"/>
              <a:defRPr sz="1000"/>
            </a:lvl3pPr>
            <a:lvl4pPr algn="l" indent="-285750" lvl="3" marL="1828800">
              <a:spcBef>
                <a:spcPts val="350"/>
              </a:spcBef>
              <a:spcAft>
                <a:spcPts val="0"/>
              </a:spcAft>
              <a:buSzPts val="900"/>
              <a:buChar char="●"/>
              <a:defRPr sz="900"/>
            </a:lvl4pPr>
            <a:lvl5pPr algn="l" indent="-285750" lvl="4" marL="2286000">
              <a:spcBef>
                <a:spcPts val="350"/>
              </a:spcBef>
              <a:spcAft>
                <a:spcPts val="0"/>
              </a:spcAft>
              <a:buSzPts val="900"/>
              <a:buChar char="●"/>
              <a:defRPr sz="900"/>
            </a:lvl5pPr>
            <a:lvl6pPr algn="l" indent="-342900" lvl="5" marL="2743200">
              <a:spcBef>
                <a:spcPts val="350"/>
              </a:spcBef>
              <a:spcAft>
                <a:spcPts val="0"/>
              </a:spcAft>
              <a:buSzPts val="1800"/>
              <a:buChar char="■"/>
            </a:lvl6pPr>
            <a:lvl7pPr algn="l" indent="-342900" lvl="6" marL="3200400">
              <a:spcBef>
                <a:spcPts val="350"/>
              </a:spcBef>
              <a:spcAft>
                <a:spcPts val="0"/>
              </a:spcAft>
              <a:buSzPts val="1800"/>
              <a:buChar char="■"/>
            </a:lvl7pPr>
            <a:lvl8pPr algn="l" indent="-342900" lvl="7" marL="3657600">
              <a:spcBef>
                <a:spcPts val="350"/>
              </a:spcBef>
              <a:spcAft>
                <a:spcPts val="0"/>
              </a:spcAft>
              <a:buSzPts val="1800"/>
              <a:buChar char="■"/>
            </a:lvl8pPr>
            <a:lvl9pPr algn="l" indent="-342900" lvl="8" marL="4114800">
              <a:spcBef>
                <a:spcPts val="350"/>
              </a:spcBef>
              <a:spcAft>
                <a:spcPts val="0"/>
              </a:spcAft>
              <a:buSzPts val="1800"/>
              <a:buChar char="■"/>
            </a:lvl9pPr>
          </a:lstStyle>
          <a:p/>
        </p:txBody>
      </p:sp>
      <p:sp>
        <p:nvSpPr>
          <p:cNvPr id="1048656" name="Google Shape;75;p24"/>
          <p:cNvSpPr/>
          <p:nvPr>
            <p:ph type="pic" idx="2"/>
          </p:nvPr>
        </p:nvSpPr>
        <p:spPr>
          <a:xfrm>
            <a:off x="228600" y="189968"/>
            <a:ext cx="8686800" cy="4389120"/>
          </a:xfrm>
          <a:prstGeom prst="rect"/>
          <a:solidFill>
            <a:schemeClr val="dk2"/>
          </a:solidFill>
          <a:ln w="9525" cap="flat" cmpd="sng">
            <a:solidFill>
              <a:schemeClr val="dk1"/>
            </a:solidFill>
            <a:prstDash val="solid"/>
            <a:round/>
            <a:headEnd type="none" w="sm" len="sm"/>
            <a:tailEnd type="none" w="sm" len="sm"/>
          </a:ln>
        </p:spPr>
        <p:txBody>
          <a:bodyPr anchor="t" anchorCtr="0" bIns="45700" lIns="91425" rIns="91425" spcFirstLastPara="1" tIns="45700" wrap="square">
            <a:normAutofit/>
          </a:bodyPr>
          <a:lstStyle>
            <a:lvl1pPr algn="l" lvl="0" marR="0" rtl="0">
              <a:spcBef>
                <a:spcPts val="400"/>
              </a:spcBef>
              <a:spcAft>
                <a:spcPts val="0"/>
              </a:spcAft>
              <a:buClr>
                <a:schemeClr val="accent1"/>
              </a:buClr>
              <a:buSzPts val="2176"/>
              <a:buFont typeface="Noto Sans Symbols"/>
              <a:buNone/>
              <a:defRPr b="0" cap="none" sz="3200" i="0" strike="noStrike" u="none">
                <a:solidFill>
                  <a:schemeClr val="lt1"/>
                </a:solidFill>
                <a:latin typeface="Lucida Sans"/>
                <a:ea typeface="Lucida Sans"/>
                <a:cs typeface="Lucida Sans"/>
                <a:sym typeface="Lucida Sans"/>
              </a:defRPr>
            </a:lvl1pPr>
            <a:lvl2pPr algn="l" lvl="1" marR="0" rtl="0">
              <a:spcBef>
                <a:spcPts val="324"/>
              </a:spcBef>
              <a:spcAft>
                <a:spcPts val="0"/>
              </a:spcAft>
              <a:buClr>
                <a:schemeClr val="accent1"/>
              </a:buClr>
              <a:buSzPts val="2300"/>
              <a:buFont typeface="Verdana"/>
              <a:buChar char="◦"/>
              <a:defRPr b="0" cap="none" sz="2300" i="0" strike="noStrike" u="none">
                <a:solidFill>
                  <a:schemeClr val="lt1"/>
                </a:solidFill>
                <a:latin typeface="Lucida Sans"/>
                <a:ea typeface="Lucida Sans"/>
                <a:cs typeface="Lucida Sans"/>
                <a:sym typeface="Lucida Sans"/>
              </a:defRPr>
            </a:lvl2pPr>
            <a:lvl3pPr algn="l" lvl="2" marR="0" rtl="0">
              <a:spcBef>
                <a:spcPts val="350"/>
              </a:spcBef>
              <a:spcAft>
                <a:spcPts val="0"/>
              </a:spcAft>
              <a:buClr>
                <a:schemeClr val="accent2"/>
              </a:buClr>
              <a:buSzPts val="2100"/>
              <a:buFont typeface="Noto Sans Symbols"/>
              <a:buChar char="●"/>
              <a:defRPr b="0" cap="none" sz="2100" i="0" strike="noStrike" u="none">
                <a:solidFill>
                  <a:schemeClr val="lt1"/>
                </a:solidFill>
                <a:latin typeface="Lucida Sans"/>
                <a:ea typeface="Lucida Sans"/>
                <a:cs typeface="Lucida Sans"/>
                <a:sym typeface="Lucida Sans"/>
              </a:defRPr>
            </a:lvl3pPr>
            <a:lvl4pPr algn="l" lvl="3" marR="0" rtl="0">
              <a:spcBef>
                <a:spcPts val="350"/>
              </a:spcBef>
              <a:spcAft>
                <a:spcPts val="0"/>
              </a:spcAft>
              <a:buClr>
                <a:schemeClr val="accent2"/>
              </a:buClr>
              <a:buSzPts val="1900"/>
              <a:buFont typeface="Noto Sans Symbols"/>
              <a:buChar char="●"/>
              <a:defRPr b="0" cap="none" sz="1900" i="0" strike="noStrike" u="none">
                <a:solidFill>
                  <a:schemeClr val="lt1"/>
                </a:solidFill>
                <a:latin typeface="Lucida Sans"/>
                <a:ea typeface="Lucida Sans"/>
                <a:cs typeface="Lucida Sans"/>
                <a:sym typeface="Lucida Sans"/>
              </a:defRPr>
            </a:lvl4pPr>
            <a:lvl5pPr algn="l" lvl="4" marR="0" rtl="0">
              <a:spcBef>
                <a:spcPts val="350"/>
              </a:spcBef>
              <a:spcAft>
                <a:spcPts val="0"/>
              </a:spcAft>
              <a:buClr>
                <a:schemeClr val="accent2"/>
              </a:buClr>
              <a:buSzPts val="1800"/>
              <a:buFont typeface="Noto Sans Symbols"/>
              <a:buChar char="●"/>
              <a:defRPr b="0" cap="none" sz="1800" i="0" strike="noStrike" u="none">
                <a:solidFill>
                  <a:schemeClr val="lt1"/>
                </a:solidFill>
                <a:latin typeface="Lucida Sans"/>
                <a:ea typeface="Lucida Sans"/>
                <a:cs typeface="Lucida Sans"/>
                <a:sym typeface="Lucida Sans"/>
              </a:defRPr>
            </a:lvl5pPr>
            <a:lvl6pPr algn="l" lvl="5" marR="0" rtl="0">
              <a:spcBef>
                <a:spcPts val="350"/>
              </a:spcBef>
              <a:spcAft>
                <a:spcPts val="0"/>
              </a:spcAft>
              <a:buClr>
                <a:schemeClr val="accent3"/>
              </a:buClr>
              <a:buSzPts val="1800"/>
              <a:buFont typeface="Noto Sans Symbols"/>
              <a:buChar char="■"/>
              <a:defRPr b="0" cap="none" sz="1800" i="0" strike="noStrike" u="none">
                <a:solidFill>
                  <a:schemeClr val="lt1"/>
                </a:solidFill>
                <a:latin typeface="Lucida Sans"/>
                <a:ea typeface="Lucida Sans"/>
                <a:cs typeface="Lucida Sans"/>
                <a:sym typeface="Lucida Sans"/>
              </a:defRPr>
            </a:lvl6pPr>
            <a:lvl7pPr algn="l" lvl="6" marR="0" rtl="0">
              <a:spcBef>
                <a:spcPts val="350"/>
              </a:spcBef>
              <a:spcAft>
                <a:spcPts val="0"/>
              </a:spcAft>
              <a:buClr>
                <a:schemeClr val="accent3"/>
              </a:buClr>
              <a:buSzPts val="1600"/>
              <a:buFont typeface="Noto Sans Symbols"/>
              <a:buChar char="■"/>
              <a:defRPr b="0" cap="none" sz="1600" i="0" strike="noStrike" u="none">
                <a:solidFill>
                  <a:schemeClr val="lt1"/>
                </a:solidFill>
                <a:latin typeface="Lucida Sans"/>
                <a:ea typeface="Lucida Sans"/>
                <a:cs typeface="Lucida Sans"/>
                <a:sym typeface="Lucida Sans"/>
              </a:defRPr>
            </a:lvl7pPr>
            <a:lvl8pPr algn="l" lvl="7" marR="0" rtl="0">
              <a:spcBef>
                <a:spcPts val="350"/>
              </a:spcBef>
              <a:spcAft>
                <a:spcPts val="0"/>
              </a:spcAft>
              <a:buClr>
                <a:schemeClr val="accent3"/>
              </a:buClr>
              <a:buSzPts val="1600"/>
              <a:buFont typeface="Noto Sans Symbols"/>
              <a:buChar char="■"/>
              <a:defRPr b="0" cap="none" sz="1600" i="0" strike="noStrike" u="none">
                <a:solidFill>
                  <a:schemeClr val="lt1"/>
                </a:solidFill>
                <a:latin typeface="Lucida Sans"/>
                <a:ea typeface="Lucida Sans"/>
                <a:cs typeface="Lucida Sans"/>
                <a:sym typeface="Lucida Sans"/>
              </a:defRPr>
            </a:lvl8pPr>
            <a:lvl9pPr algn="l" lvl="8" marR="0" rtl="0">
              <a:spcBef>
                <a:spcPts val="350"/>
              </a:spcBef>
              <a:spcAft>
                <a:spcPts val="0"/>
              </a:spcAft>
              <a:buClr>
                <a:schemeClr val="accent3"/>
              </a:buClr>
              <a:buSzPts val="1600"/>
              <a:buFont typeface="Noto Sans Symbols"/>
              <a:buChar char="■"/>
              <a:defRPr b="0" cap="none" sz="1600" i="0" strike="noStrike" u="none">
                <a:solidFill>
                  <a:schemeClr val="lt1"/>
                </a:solidFill>
                <a:latin typeface="Lucida Sans"/>
                <a:ea typeface="Lucida Sans"/>
                <a:cs typeface="Lucida Sans"/>
                <a:sym typeface="Lucida Sans"/>
              </a:defRPr>
            </a:lvl9pPr>
          </a:lstStyle>
          <a:p/>
        </p:txBody>
      </p:sp>
      <p:sp>
        <p:nvSpPr>
          <p:cNvPr id="1048657" name="Google Shape;76;p24"/>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8" name="Google Shape;77;p24"/>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9" name="Google Shape;78;p24"/>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a:spcBef>
                <a:spcPts val="0"/>
              </a:spcBef>
              <a:buNone/>
              <a:defRPr b="0" sz="1000">
                <a:solidFill>
                  <a:schemeClr val="lt1"/>
                </a:solidFill>
                <a:latin typeface="Lucida Sans"/>
                <a:ea typeface="Lucida Sans"/>
                <a:cs typeface="Lucida Sans"/>
                <a:sym typeface="Lucida Sans"/>
              </a:defRPr>
            </a:lvl1pPr>
            <a:lvl2pPr algn="r" indent="0" lvl="1" marL="0">
              <a:spcBef>
                <a:spcPts val="0"/>
              </a:spcBef>
              <a:buNone/>
              <a:defRPr b="0" sz="1000">
                <a:solidFill>
                  <a:schemeClr val="lt1"/>
                </a:solidFill>
                <a:latin typeface="Lucida Sans"/>
                <a:ea typeface="Lucida Sans"/>
                <a:cs typeface="Lucida Sans"/>
                <a:sym typeface="Lucida Sans"/>
              </a:defRPr>
            </a:lvl2pPr>
            <a:lvl3pPr algn="r" indent="0" lvl="2" marL="0">
              <a:spcBef>
                <a:spcPts val="0"/>
              </a:spcBef>
              <a:buNone/>
              <a:defRPr b="0" sz="1000">
                <a:solidFill>
                  <a:schemeClr val="lt1"/>
                </a:solidFill>
                <a:latin typeface="Lucida Sans"/>
                <a:ea typeface="Lucida Sans"/>
                <a:cs typeface="Lucida Sans"/>
                <a:sym typeface="Lucida Sans"/>
              </a:defRPr>
            </a:lvl3pPr>
            <a:lvl4pPr algn="r" indent="0" lvl="3" marL="0">
              <a:spcBef>
                <a:spcPts val="0"/>
              </a:spcBef>
              <a:buNone/>
              <a:defRPr b="0" sz="1000">
                <a:solidFill>
                  <a:schemeClr val="lt1"/>
                </a:solidFill>
                <a:latin typeface="Lucida Sans"/>
                <a:ea typeface="Lucida Sans"/>
                <a:cs typeface="Lucida Sans"/>
                <a:sym typeface="Lucida Sans"/>
              </a:defRPr>
            </a:lvl4pPr>
            <a:lvl5pPr algn="r" indent="0" lvl="4" marL="0">
              <a:spcBef>
                <a:spcPts val="0"/>
              </a:spcBef>
              <a:buNone/>
              <a:defRPr b="0" sz="1000">
                <a:solidFill>
                  <a:schemeClr val="lt1"/>
                </a:solidFill>
                <a:latin typeface="Lucida Sans"/>
                <a:ea typeface="Lucida Sans"/>
                <a:cs typeface="Lucida Sans"/>
                <a:sym typeface="Lucida Sans"/>
              </a:defRPr>
            </a:lvl5pPr>
            <a:lvl6pPr algn="r" indent="0" lvl="5" marL="0">
              <a:spcBef>
                <a:spcPts val="0"/>
              </a:spcBef>
              <a:buNone/>
              <a:defRPr b="0" sz="1000">
                <a:solidFill>
                  <a:schemeClr val="lt1"/>
                </a:solidFill>
                <a:latin typeface="Lucida Sans"/>
                <a:ea typeface="Lucida Sans"/>
                <a:cs typeface="Lucida Sans"/>
                <a:sym typeface="Lucida Sans"/>
              </a:defRPr>
            </a:lvl6pPr>
            <a:lvl7pPr algn="r" indent="0" lvl="6" marL="0">
              <a:spcBef>
                <a:spcPts val="0"/>
              </a:spcBef>
              <a:buNone/>
              <a:defRPr b="0" sz="1000">
                <a:solidFill>
                  <a:schemeClr val="lt1"/>
                </a:solidFill>
                <a:latin typeface="Lucida Sans"/>
                <a:ea typeface="Lucida Sans"/>
                <a:cs typeface="Lucida Sans"/>
                <a:sym typeface="Lucida Sans"/>
              </a:defRPr>
            </a:lvl7pPr>
            <a:lvl8pPr algn="r" indent="0" lvl="7" marL="0">
              <a:spcBef>
                <a:spcPts val="0"/>
              </a:spcBef>
              <a:buNone/>
              <a:defRPr b="0" sz="1000">
                <a:solidFill>
                  <a:schemeClr val="lt1"/>
                </a:solidFill>
                <a:latin typeface="Lucida Sans"/>
                <a:ea typeface="Lucida Sans"/>
                <a:cs typeface="Lucida Sans"/>
                <a:sym typeface="Lucida Sans"/>
              </a:defRPr>
            </a:lvl8pPr>
            <a:lvl9pPr algn="r" indent="0" lvl="8" marL="0">
              <a:spcBef>
                <a:spcPts val="0"/>
              </a:spcBef>
              <a:buNone/>
              <a:defRPr b="0" sz="1000">
                <a:solidFill>
                  <a:schemeClr val="lt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
        <p:nvSpPr>
          <p:cNvPr id="1048660" name="Google Shape;79;p24"/>
          <p:cNvSpPr txBox="1"/>
          <p:nvPr>
            <p:ph type="title"/>
          </p:nvPr>
        </p:nvSpPr>
        <p:spPr>
          <a:xfrm>
            <a:off x="228600" y="4865122"/>
            <a:ext cx="8075432" cy="562672"/>
          </a:xfrm>
          <a:prstGeom prst="rect"/>
          <a:noFill/>
          <a:ln>
            <a:noFill/>
          </a:ln>
        </p:spPr>
        <p:txBody>
          <a:bodyPr anchor="t" anchorCtr="0" bIns="45700" lIns="91425" rIns="91425" spcFirstLastPara="1" tIns="45700" wrap="square">
            <a:normAutofit/>
          </a:bodyPr>
          <a:lstStyle>
            <a:lvl1pPr algn="r" lvl="0" marR="0">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1" name="Google Shape;80;p24"/>
          <p:cNvSpPr/>
          <p:nvPr/>
        </p:nvSpPr>
        <p:spPr>
          <a:xfrm>
            <a:off x="716436" y="5001993"/>
            <a:ext cx="3802003" cy="1443111"/>
          </a:xfrm>
          <a:custGeom>
            <a:avLst/>
            <a:ah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48662" name="Google Shape;81;p24"/>
          <p:cNvSpPr/>
          <p:nvPr/>
        </p:nvSpPr>
        <p:spPr>
          <a:xfrm>
            <a:off x="-53561" y="5785023"/>
            <a:ext cx="3802003" cy="838200"/>
          </a:xfrm>
          <a:custGeom>
            <a:avLst/>
            <a:ahLst/>
            <a:rect l="l" t="t" r="r" b="b"/>
            <a:pathLst>
              <a:path w="5760" h="528" extrusionOk="0">
                <a:moveTo>
                  <a:pt x="817" y="97"/>
                </a:moveTo>
                <a:lnTo>
                  <a:pt x="6408" y="682"/>
                </a:lnTo>
                <a:lnTo>
                  <a:pt x="5232" y="685"/>
                </a:lnTo>
                <a:lnTo>
                  <a:pt x="829" y="101"/>
                </a:lnTo>
              </a:path>
            </a:pathLst>
          </a:custGeom>
          <a:solidFill>
            <a:srgbClr val="000000"/>
          </a:solid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48663" name="Google Shape;82;p24"/>
          <p:cNvSpPr/>
          <p:nvPr/>
        </p:nvSpPr>
        <p:spPr>
          <a:xfrm>
            <a:off x="-6042" y="5791253"/>
            <a:ext cx="3402314" cy="1080868"/>
          </a:xfrm>
          <a:prstGeom prst="rtTriangle"/>
          <a:blipFill rotWithShape="1">
            <a:blip xmlns:r="http://schemas.openxmlformats.org/officeDocument/2006/relationships" r:embed="rId1">
              <a:alphaModFix amt="50000"/>
            </a:blip>
            <a:tile algn="t" flip="none" sx="50000" sy="50000" tx="0" ty="0"/>
          </a:blip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3145730" name="Google Shape;83;p24"/>
          <p:cNvCxnSpPr>
            <a:cxnSpLocks/>
          </p:cNvCxnSpPr>
          <p:nvPr/>
        </p:nvCxnSpPr>
        <p:spPr>
          <a:xfrm>
            <a:off x="-9237" y="5787738"/>
            <a:ext cx="3405509" cy="1084383"/>
          </a:xfrm>
          <a:prstGeom prst="straightConnector1"/>
          <a:noFill/>
          <a:ln w="12050" cap="flat" cmpd="sng">
            <a:solidFill>
              <a:srgbClr val="186C81"/>
            </a:solidFill>
            <a:prstDash val="solid"/>
            <a:miter lim="800000"/>
            <a:headEnd type="none" w="sm" len="sm"/>
            <a:tailEnd type="none" w="sm" len="sm"/>
          </a:ln>
        </p:spPr>
      </p:cxnSp>
      <p:sp>
        <p:nvSpPr>
          <p:cNvPr id="1048664" name="Google Shape;84;p24"/>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r="5400000" dist="25400">
              <a:srgbClr val="000000">
                <a:alpha val="45882"/>
              </a:srgbClr>
            </a:outerShdw>
          </a:effectLst>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48665" name="Google Shape;85;p24"/>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r="5400000" dist="25400">
              <a:srgbClr val="000000">
                <a:alpha val="45882"/>
              </a:srgbClr>
            </a:outerShdw>
          </a:effectLst>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5"/>
        <p:cNvGrpSpPr/>
        <p:nvPr/>
      </p:nvGrpSpPr>
      <p:grpSpPr>
        <a:xfrm>
          <a:off x="0" y="0"/>
          <a:ext cx="0" cy="0"/>
          <a:chOff x="0" y="0"/>
          <a:chExt cx="0" cy="0"/>
        </a:xfrm>
      </p:grpSpPr>
      <p:sp>
        <p:nvSpPr>
          <p:cNvPr id="1048576" name="Google Shape;6;p15"/>
          <p:cNvSpPr/>
          <p:nvPr/>
        </p:nvSpPr>
        <p:spPr>
          <a:xfrm>
            <a:off x="716436" y="5001993"/>
            <a:ext cx="3802003" cy="1443111"/>
          </a:xfrm>
          <a:custGeom>
            <a:avLst/>
            <a:ah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048577" name="Google Shape;7;p15"/>
          <p:cNvSpPr/>
          <p:nvPr/>
        </p:nvSpPr>
        <p:spPr>
          <a:xfrm>
            <a:off x="-53561" y="5785023"/>
            <a:ext cx="3802003" cy="838200"/>
          </a:xfrm>
          <a:custGeom>
            <a:avLst/>
            <a:ahLst/>
            <a:rect l="l" t="t" r="r" b="b"/>
            <a:pathLst>
              <a:path w="5760" h="528" extrusionOk="0">
                <a:moveTo>
                  <a:pt x="817" y="97"/>
                </a:moveTo>
                <a:lnTo>
                  <a:pt x="6408" y="682"/>
                </a:lnTo>
                <a:lnTo>
                  <a:pt x="5232" y="685"/>
                </a:lnTo>
                <a:lnTo>
                  <a:pt x="829" y="101"/>
                </a:lnTo>
              </a:path>
            </a:pathLst>
          </a:custGeom>
          <a:solidFill>
            <a:srgbClr val="000000"/>
          </a:solid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048578" name="Google Shape;8;p15"/>
          <p:cNvSpPr/>
          <p:nvPr/>
        </p:nvSpPr>
        <p:spPr>
          <a:xfrm>
            <a:off x="-6042" y="5791253"/>
            <a:ext cx="3402314" cy="1080868"/>
          </a:xfrm>
          <a:prstGeom prst="rtTriangle"/>
          <a:blipFill rotWithShape="1">
            <a:blip xmlns:r="http://schemas.openxmlformats.org/officeDocument/2006/relationships" r:embed="rId12">
              <a:alphaModFix amt="50000"/>
            </a:blip>
            <a:tile algn="t" flip="none" sx="50000" sy="50000" tx="0" ty="0"/>
          </a:blip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3145728" name="Google Shape;9;p15"/>
          <p:cNvCxnSpPr>
            <a:cxnSpLocks/>
          </p:cNvCxnSpPr>
          <p:nvPr/>
        </p:nvCxnSpPr>
        <p:spPr>
          <a:xfrm>
            <a:off x="-9237" y="5787738"/>
            <a:ext cx="3405509" cy="1084383"/>
          </a:xfrm>
          <a:prstGeom prst="straightConnector1"/>
          <a:noFill/>
          <a:ln w="12050" cap="flat" cmpd="sng">
            <a:solidFill>
              <a:srgbClr val="186C81"/>
            </a:solidFill>
            <a:prstDash val="solid"/>
            <a:miter lim="800000"/>
            <a:headEnd type="none" w="sm" len="sm"/>
            <a:tailEnd type="none" w="sm" len="sm"/>
          </a:ln>
        </p:spPr>
      </p:cxnSp>
      <p:sp>
        <p:nvSpPr>
          <p:cNvPr id="1048579" name="Google Shape;10;p15"/>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l" lvl="0" marR="0" rtl="0">
              <a:spcBef>
                <a:spcPts val="0"/>
              </a:spcBef>
              <a:spcAft>
                <a:spcPts val="0"/>
              </a:spcAft>
              <a:buClr>
                <a:schemeClr val="dk2"/>
              </a:buClr>
              <a:buSzPts val="4100"/>
              <a:buFont typeface="Lucida Sans"/>
              <a:buNone/>
              <a:defRPr b="1" cap="none" sz="4100" i="0" strike="noStrike" u="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0" name="Google Shape;11;p15"/>
          <p:cNvSpPr txBox="1"/>
          <p:nvPr>
            <p:ph type="body" idx="1"/>
          </p:nvPr>
        </p:nvSpPr>
        <p:spPr>
          <a:xfrm>
            <a:off x="457200" y="1481328"/>
            <a:ext cx="8229600" cy="4525963"/>
          </a:xfrm>
          <a:prstGeom prst="rect"/>
          <a:noFill/>
          <a:ln>
            <a:noFill/>
          </a:ln>
        </p:spPr>
        <p:txBody>
          <a:bodyPr anchor="t" anchorCtr="0" bIns="45700" lIns="91425" rIns="91425" spcFirstLastPara="1" tIns="45700" wrap="square">
            <a:normAutofit/>
          </a:bodyPr>
          <a:lstStyle>
            <a:lvl1pPr algn="l" indent="-345186" lvl="0" marL="457200" marR="0" rtl="0">
              <a:spcBef>
                <a:spcPts val="400"/>
              </a:spcBef>
              <a:spcAft>
                <a:spcPts val="0"/>
              </a:spcAft>
              <a:buClr>
                <a:schemeClr val="accent1"/>
              </a:buClr>
              <a:buSzPts val="1836"/>
              <a:buFont typeface="Noto Sans Symbols"/>
              <a:buChar char="?"/>
              <a:defRPr b="0" cap="none" sz="2700" i="0" strike="noStrike" u="none">
                <a:solidFill>
                  <a:schemeClr val="dk1"/>
                </a:solidFill>
                <a:latin typeface="Lucida Sans"/>
                <a:ea typeface="Lucida Sans"/>
                <a:cs typeface="Lucida Sans"/>
                <a:sym typeface="Lucida Sans"/>
              </a:defRPr>
            </a:lvl1pPr>
            <a:lvl2pPr algn="l" indent="-374650" lvl="1" marL="914400" marR="0" rtl="0">
              <a:spcBef>
                <a:spcPts val="324"/>
              </a:spcBef>
              <a:spcAft>
                <a:spcPts val="0"/>
              </a:spcAft>
              <a:buClr>
                <a:schemeClr val="accent1"/>
              </a:buClr>
              <a:buSzPts val="2300"/>
              <a:buFont typeface="Verdana"/>
              <a:buChar char="◦"/>
              <a:defRPr b="0" cap="none" sz="2300" i="0" strike="noStrike" u="none">
                <a:solidFill>
                  <a:schemeClr val="dk1"/>
                </a:solidFill>
                <a:latin typeface="Lucida Sans"/>
                <a:ea typeface="Lucida Sans"/>
                <a:cs typeface="Lucida Sans"/>
                <a:sym typeface="Lucida Sans"/>
              </a:defRPr>
            </a:lvl2pPr>
            <a:lvl3pPr algn="l" indent="-361950" lvl="2" marL="1371600" marR="0" rtl="0">
              <a:spcBef>
                <a:spcPts val="350"/>
              </a:spcBef>
              <a:spcAft>
                <a:spcPts val="0"/>
              </a:spcAft>
              <a:buClr>
                <a:schemeClr val="accent2"/>
              </a:buClr>
              <a:buSzPts val="2100"/>
              <a:buFont typeface="Noto Sans Symbols"/>
              <a:buChar char="●"/>
              <a:defRPr b="0" cap="none" sz="2100" i="0" strike="noStrike" u="none">
                <a:solidFill>
                  <a:schemeClr val="dk1"/>
                </a:solidFill>
                <a:latin typeface="Lucida Sans"/>
                <a:ea typeface="Lucida Sans"/>
                <a:cs typeface="Lucida Sans"/>
                <a:sym typeface="Lucida Sans"/>
              </a:defRPr>
            </a:lvl3pPr>
            <a:lvl4pPr algn="l" indent="-349250" lvl="3" marL="1828800" marR="0" rtl="0">
              <a:spcBef>
                <a:spcPts val="350"/>
              </a:spcBef>
              <a:spcAft>
                <a:spcPts val="0"/>
              </a:spcAft>
              <a:buClr>
                <a:schemeClr val="accent2"/>
              </a:buClr>
              <a:buSzPts val="1900"/>
              <a:buFont typeface="Noto Sans Symbols"/>
              <a:buChar char="●"/>
              <a:defRPr b="0" cap="none" sz="1900" i="0" strike="noStrike" u="none">
                <a:solidFill>
                  <a:schemeClr val="dk1"/>
                </a:solidFill>
                <a:latin typeface="Lucida Sans"/>
                <a:ea typeface="Lucida Sans"/>
                <a:cs typeface="Lucida Sans"/>
                <a:sym typeface="Lucida Sans"/>
              </a:defRPr>
            </a:lvl4pPr>
            <a:lvl5pPr algn="l" indent="-342900" lvl="4" marL="2286000" marR="0" rtl="0">
              <a:spcBef>
                <a:spcPts val="350"/>
              </a:spcBef>
              <a:spcAft>
                <a:spcPts val="0"/>
              </a:spcAft>
              <a:buClr>
                <a:schemeClr val="accent2"/>
              </a:buClr>
              <a:buSzPts val="1800"/>
              <a:buFont typeface="Noto Sans Symbols"/>
              <a:buChar char="●"/>
              <a:defRPr b="0" cap="none" sz="1800" i="0" strike="noStrike" u="none">
                <a:solidFill>
                  <a:schemeClr val="dk1"/>
                </a:solidFill>
                <a:latin typeface="Lucida Sans"/>
                <a:ea typeface="Lucida Sans"/>
                <a:cs typeface="Lucida Sans"/>
                <a:sym typeface="Lucida Sans"/>
              </a:defRPr>
            </a:lvl5pPr>
            <a:lvl6pPr algn="l" indent="-342900" lvl="5" marL="2743200" marR="0" rtl="0">
              <a:spcBef>
                <a:spcPts val="350"/>
              </a:spcBef>
              <a:spcAft>
                <a:spcPts val="0"/>
              </a:spcAft>
              <a:buClr>
                <a:schemeClr val="accent3"/>
              </a:buClr>
              <a:buSzPts val="1800"/>
              <a:buFont typeface="Noto Sans Symbols"/>
              <a:buChar char="■"/>
              <a:defRPr b="0" cap="none" sz="1800" i="0" strike="noStrike" u="none">
                <a:solidFill>
                  <a:schemeClr val="dk1"/>
                </a:solidFill>
                <a:latin typeface="Lucida Sans"/>
                <a:ea typeface="Lucida Sans"/>
                <a:cs typeface="Lucida Sans"/>
                <a:sym typeface="Lucida Sans"/>
              </a:defRPr>
            </a:lvl6pPr>
            <a:lvl7pPr algn="l" indent="-330200" lvl="6" marL="3200400" marR="0" rtl="0">
              <a:spcBef>
                <a:spcPts val="350"/>
              </a:spcBef>
              <a:spcAft>
                <a:spcPts val="0"/>
              </a:spcAft>
              <a:buClr>
                <a:schemeClr val="accent3"/>
              </a:buClr>
              <a:buSzPts val="1600"/>
              <a:buFont typeface="Noto Sans Symbols"/>
              <a:buChar char="■"/>
              <a:defRPr b="0" cap="none" sz="1600" i="0" strike="noStrike" u="none">
                <a:solidFill>
                  <a:schemeClr val="dk1"/>
                </a:solidFill>
                <a:latin typeface="Lucida Sans"/>
                <a:ea typeface="Lucida Sans"/>
                <a:cs typeface="Lucida Sans"/>
                <a:sym typeface="Lucida Sans"/>
              </a:defRPr>
            </a:lvl7pPr>
            <a:lvl8pPr algn="l" indent="-330200" lvl="7" marL="3657600" marR="0" rtl="0">
              <a:spcBef>
                <a:spcPts val="350"/>
              </a:spcBef>
              <a:spcAft>
                <a:spcPts val="0"/>
              </a:spcAft>
              <a:buClr>
                <a:schemeClr val="accent3"/>
              </a:buClr>
              <a:buSzPts val="1600"/>
              <a:buFont typeface="Noto Sans Symbols"/>
              <a:buChar char="■"/>
              <a:defRPr b="0" cap="none" sz="1600" i="0" strike="noStrike" u="none">
                <a:solidFill>
                  <a:schemeClr val="dk1"/>
                </a:solidFill>
                <a:latin typeface="Lucida Sans"/>
                <a:ea typeface="Lucida Sans"/>
                <a:cs typeface="Lucida Sans"/>
                <a:sym typeface="Lucida Sans"/>
              </a:defRPr>
            </a:lvl8pPr>
            <a:lvl9pPr algn="l" indent="-330200" lvl="8" marL="4114800" marR="0" rtl="0">
              <a:spcBef>
                <a:spcPts val="350"/>
              </a:spcBef>
              <a:spcAft>
                <a:spcPts val="0"/>
              </a:spcAft>
              <a:buClr>
                <a:schemeClr val="accent3"/>
              </a:buClr>
              <a:buSzPts val="1600"/>
              <a:buFont typeface="Noto Sans Symbols"/>
              <a:buChar char="■"/>
              <a:defRPr b="0" cap="none" sz="1600" i="0" strike="noStrike" u="none">
                <a:solidFill>
                  <a:schemeClr val="dk1"/>
                </a:solidFill>
                <a:latin typeface="Lucida Sans"/>
                <a:ea typeface="Lucida Sans"/>
                <a:cs typeface="Lucida Sans"/>
                <a:sym typeface="Lucida Sans"/>
              </a:defRPr>
            </a:lvl9pPr>
          </a:lstStyle>
          <a:p/>
        </p:txBody>
      </p:sp>
      <p:sp>
        <p:nvSpPr>
          <p:cNvPr id="1048581" name="Google Shape;12;p15"/>
          <p:cNvSpPr txBox="1"/>
          <p:nvPr>
            <p:ph type="dt" idx="10"/>
          </p:nvPr>
        </p:nvSpPr>
        <p:spPr>
          <a:xfrm>
            <a:off x="6727032" y="6407944"/>
            <a:ext cx="1920240" cy="36576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sz="1000">
                <a:solidFill>
                  <a:schemeClr val="dk1"/>
                </a:solidFill>
                <a:latin typeface="Lucida Sans"/>
                <a:ea typeface="Lucida Sans"/>
                <a:cs typeface="Lucida Sans"/>
                <a:sym typeface="Lucida Sans"/>
              </a:defRPr>
            </a:lvl1pPr>
            <a:lvl2pPr algn="l" lvl="1"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2pPr>
            <a:lvl3pPr algn="l" lvl="2"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3pPr>
            <a:lvl4pPr algn="l" lvl="3"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4pPr>
            <a:lvl5pPr algn="l" lvl="4"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5pPr>
            <a:lvl6pPr algn="l" lvl="5"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6pPr>
            <a:lvl7pPr algn="l" lvl="6"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7pPr>
            <a:lvl8pPr algn="l" lvl="7"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8pPr>
            <a:lvl9pPr algn="l" lvl="8"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9pPr>
          </a:lstStyle>
          <a:p/>
        </p:txBody>
      </p:sp>
      <p:sp>
        <p:nvSpPr>
          <p:cNvPr id="1048582" name="Google Shape;13;p15"/>
          <p:cNvSpPr txBox="1"/>
          <p:nvPr>
            <p:ph type="ftr" idx="11"/>
          </p:nvPr>
        </p:nvSpPr>
        <p:spPr>
          <a:xfrm>
            <a:off x="4380072" y="6407944"/>
            <a:ext cx="2350681" cy="365125"/>
          </a:xfrm>
          <a:prstGeom prst="rect"/>
          <a:noFill/>
          <a:ln>
            <a:noFill/>
          </a:ln>
        </p:spPr>
        <p:txBody>
          <a:bodyPr anchor="b" anchorCtr="0" bIns="45700" lIns="91425" rIns="91425" spcFirstLastPara="1" tIns="45700" wrap="square">
            <a:noAutofit/>
          </a:bodyPr>
          <a:lstStyle>
            <a:lvl1pPr algn="r" lvl="0" marR="0" rtl="0">
              <a:spcBef>
                <a:spcPts val="0"/>
              </a:spcBef>
              <a:spcAft>
                <a:spcPts val="0"/>
              </a:spcAft>
              <a:buSzPts val="1400"/>
              <a:buNone/>
              <a:defRPr sz="1000">
                <a:solidFill>
                  <a:schemeClr val="dk1"/>
                </a:solidFill>
                <a:latin typeface="Lucida Sans"/>
                <a:ea typeface="Lucida Sans"/>
                <a:cs typeface="Lucida Sans"/>
                <a:sym typeface="Lucida Sans"/>
              </a:defRPr>
            </a:lvl1pPr>
            <a:lvl2pPr algn="l" lvl="1"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2pPr>
            <a:lvl3pPr algn="l" lvl="2"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3pPr>
            <a:lvl4pPr algn="l" lvl="3"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4pPr>
            <a:lvl5pPr algn="l" lvl="4"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5pPr>
            <a:lvl6pPr algn="l" lvl="5"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6pPr>
            <a:lvl7pPr algn="l" lvl="6"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7pPr>
            <a:lvl8pPr algn="l" lvl="7"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8pPr>
            <a:lvl9pPr algn="l" lvl="8" marR="0" rtl="0">
              <a:spcBef>
                <a:spcPts val="0"/>
              </a:spcBef>
              <a:spcAft>
                <a:spcPts val="0"/>
              </a:spcAft>
              <a:buSzPts val="1400"/>
              <a:buNone/>
              <a:defRPr b="0" cap="none" sz="1800" i="0" strike="noStrike" u="none">
                <a:solidFill>
                  <a:schemeClr val="dk1"/>
                </a:solidFill>
                <a:latin typeface="Lucida Sans"/>
                <a:ea typeface="Lucida Sans"/>
                <a:cs typeface="Lucida Sans"/>
                <a:sym typeface="Lucida Sans"/>
              </a:defRPr>
            </a:lvl9pPr>
          </a:lstStyle>
          <a:p/>
        </p:txBody>
      </p:sp>
      <p:sp>
        <p:nvSpPr>
          <p:cNvPr id="1048583" name="Google Shape;14;p15"/>
          <p:cNvSpPr txBox="1"/>
          <p:nvPr>
            <p:ph type="sldNum" idx="12"/>
          </p:nvPr>
        </p:nvSpPr>
        <p:spPr>
          <a:xfrm>
            <a:off x="8647272" y="6407944"/>
            <a:ext cx="365760" cy="365125"/>
          </a:xfrm>
          <a:prstGeom prst="rect"/>
          <a:noFill/>
          <a:ln>
            <a:noFill/>
          </a:ln>
        </p:spPr>
        <p:txBody>
          <a:bodyPr anchor="b" anchorCtr="0" bIns="45700" lIns="91425" rIns="91425" spcFirstLastPara="1" tIns="45700" wrap="square">
            <a:noAutofit/>
          </a:bodyPr>
          <a:lstStyle>
            <a:lvl1pPr algn="r" indent="0" lvl="0" marL="0" marR="0" rtl="0">
              <a:spcBef>
                <a:spcPts val="0"/>
              </a:spcBef>
              <a:buNone/>
              <a:defRPr b="0" sz="1000" u="none">
                <a:solidFill>
                  <a:schemeClr val="dk1"/>
                </a:solidFill>
                <a:latin typeface="Lucida Sans"/>
                <a:ea typeface="Lucida Sans"/>
                <a:cs typeface="Lucida Sans"/>
                <a:sym typeface="Lucida Sans"/>
              </a:defRPr>
            </a:lvl1pPr>
            <a:lvl2pPr algn="r" indent="0" lvl="1" marL="0" marR="0" rtl="0">
              <a:spcBef>
                <a:spcPts val="0"/>
              </a:spcBef>
              <a:buNone/>
              <a:defRPr b="0" sz="1000" u="none">
                <a:solidFill>
                  <a:schemeClr val="dk1"/>
                </a:solidFill>
                <a:latin typeface="Lucida Sans"/>
                <a:ea typeface="Lucida Sans"/>
                <a:cs typeface="Lucida Sans"/>
                <a:sym typeface="Lucida Sans"/>
              </a:defRPr>
            </a:lvl2pPr>
            <a:lvl3pPr algn="r" indent="0" lvl="2" marL="0" marR="0" rtl="0">
              <a:spcBef>
                <a:spcPts val="0"/>
              </a:spcBef>
              <a:buNone/>
              <a:defRPr b="0" sz="1000" u="none">
                <a:solidFill>
                  <a:schemeClr val="dk1"/>
                </a:solidFill>
                <a:latin typeface="Lucida Sans"/>
                <a:ea typeface="Lucida Sans"/>
                <a:cs typeface="Lucida Sans"/>
                <a:sym typeface="Lucida Sans"/>
              </a:defRPr>
            </a:lvl3pPr>
            <a:lvl4pPr algn="r" indent="0" lvl="3" marL="0" marR="0" rtl="0">
              <a:spcBef>
                <a:spcPts val="0"/>
              </a:spcBef>
              <a:buNone/>
              <a:defRPr b="0" sz="1000" u="none">
                <a:solidFill>
                  <a:schemeClr val="dk1"/>
                </a:solidFill>
                <a:latin typeface="Lucida Sans"/>
                <a:ea typeface="Lucida Sans"/>
                <a:cs typeface="Lucida Sans"/>
                <a:sym typeface="Lucida Sans"/>
              </a:defRPr>
            </a:lvl4pPr>
            <a:lvl5pPr algn="r" indent="0" lvl="4" marL="0" marR="0" rtl="0">
              <a:spcBef>
                <a:spcPts val="0"/>
              </a:spcBef>
              <a:buNone/>
              <a:defRPr b="0" sz="1000" u="none">
                <a:solidFill>
                  <a:schemeClr val="dk1"/>
                </a:solidFill>
                <a:latin typeface="Lucida Sans"/>
                <a:ea typeface="Lucida Sans"/>
                <a:cs typeface="Lucida Sans"/>
                <a:sym typeface="Lucida Sans"/>
              </a:defRPr>
            </a:lvl5pPr>
            <a:lvl6pPr algn="r" indent="0" lvl="5" marL="0" marR="0" rtl="0">
              <a:spcBef>
                <a:spcPts val="0"/>
              </a:spcBef>
              <a:buNone/>
              <a:defRPr b="0" sz="1000" u="none">
                <a:solidFill>
                  <a:schemeClr val="dk1"/>
                </a:solidFill>
                <a:latin typeface="Lucida Sans"/>
                <a:ea typeface="Lucida Sans"/>
                <a:cs typeface="Lucida Sans"/>
                <a:sym typeface="Lucida Sans"/>
              </a:defRPr>
            </a:lvl6pPr>
            <a:lvl7pPr algn="r" indent="0" lvl="6" marL="0" marR="0" rtl="0">
              <a:spcBef>
                <a:spcPts val="0"/>
              </a:spcBef>
              <a:buNone/>
              <a:defRPr b="0" sz="1000" u="none">
                <a:solidFill>
                  <a:schemeClr val="dk1"/>
                </a:solidFill>
                <a:latin typeface="Lucida Sans"/>
                <a:ea typeface="Lucida Sans"/>
                <a:cs typeface="Lucida Sans"/>
                <a:sym typeface="Lucida Sans"/>
              </a:defRPr>
            </a:lvl7pPr>
            <a:lvl8pPr algn="r" indent="0" lvl="7" marL="0" marR="0" rtl="0">
              <a:spcBef>
                <a:spcPts val="0"/>
              </a:spcBef>
              <a:buNone/>
              <a:defRPr b="0" sz="1000" u="none">
                <a:solidFill>
                  <a:schemeClr val="dk1"/>
                </a:solidFill>
                <a:latin typeface="Lucida Sans"/>
                <a:ea typeface="Lucida Sans"/>
                <a:cs typeface="Lucida Sans"/>
                <a:sym typeface="Lucida Sans"/>
              </a:defRPr>
            </a:lvl8pPr>
            <a:lvl9pPr algn="r" indent="0" lvl="8" marL="0" marR="0" rtl="0">
              <a:spcBef>
                <a:spcPts val="0"/>
              </a:spcBef>
              <a:buNone/>
              <a:defRPr b="0" sz="1000"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0" name="Shape 101"/>
        <p:cNvGrpSpPr/>
        <p:nvPr/>
      </p:nvGrpSpPr>
      <p:grpSpPr>
        <a:xfrm>
          <a:off x="0" y="0"/>
          <a:ext cx="0" cy="0"/>
          <a:chOff x="0" y="0"/>
          <a:chExt cx="0" cy="0"/>
        </a:xfrm>
      </p:grpSpPr>
      <p:sp>
        <p:nvSpPr>
          <p:cNvPr id="1048626" name="Google Shape;102;p1"/>
          <p:cNvSpPr txBox="1"/>
          <p:nvPr>
            <p:ph type="ctrTitle"/>
          </p:nvPr>
        </p:nvSpPr>
        <p:spPr>
          <a:xfrm>
            <a:off x="685800" y="450000"/>
            <a:ext cx="7772400" cy="2034000"/>
          </a:xfrm>
          <a:prstGeom prst="rect"/>
          <a:noFill/>
          <a:ln>
            <a:noFill/>
          </a:ln>
        </p:spPr>
        <p:txBody>
          <a:bodyPr anchor="b" anchorCtr="0" bIns="45700" lIns="91425" rIns="91425" spcFirstLastPara="1" tIns="45700" wrap="square">
            <a:normAutofit/>
          </a:bodyPr>
          <a:p>
            <a:pPr algn="r" indent="0" lvl="0" marL="0" rtl="0">
              <a:spcBef>
                <a:spcPts val="0"/>
              </a:spcBef>
              <a:spcAft>
                <a:spcPts val="0"/>
              </a:spcAft>
              <a:buClr>
                <a:schemeClr val="dk2"/>
              </a:buClr>
              <a:buSzPts val="4800"/>
              <a:buFont typeface="Lucida Sans"/>
              <a:buNone/>
            </a:pPr>
            <a:r>
              <a:rPr lang="en-US"/>
              <a:t>Bệnh án giao ban 25/04/2020</a:t>
            </a:r>
          </a:p>
        </p:txBody>
      </p:sp>
      <p:sp>
        <p:nvSpPr>
          <p:cNvPr id="1048627" name="Google Shape;103;p1"/>
          <p:cNvSpPr txBox="1"/>
          <p:nvPr>
            <p:ph type="subTitle" idx="1"/>
          </p:nvPr>
        </p:nvSpPr>
        <p:spPr>
          <a:xfrm>
            <a:off x="109600" y="2654998"/>
            <a:ext cx="7772400" cy="2205000"/>
          </a:xfrm>
          <a:prstGeom prst="rect"/>
          <a:noFill/>
          <a:ln>
            <a:noFill/>
          </a:ln>
        </p:spPr>
        <p:txBody>
          <a:bodyPr anchor="t" anchorCtr="0" bIns="45700" lIns="45700" rIns="45700" spcFirstLastPara="1" tIns="45700" wrap="square">
            <a:normAutofit/>
          </a:bodyPr>
          <a:p>
            <a:pPr algn="l" indent="0" lvl="0" marL="0" marR="64008" rtl="0">
              <a:spcBef>
                <a:spcPts val="0"/>
              </a:spcBef>
              <a:spcAft>
                <a:spcPts val="0"/>
              </a:spcAft>
              <a:buSzPts val="1836"/>
              <a:buNone/>
            </a:pPr>
            <a:r>
              <a:t/>
            </a:r>
          </a:p>
          <a:p>
            <a:pPr algn="ctr" indent="0" lvl="0" marL="0" marR="64008" rtl="0">
              <a:spcBef>
                <a:spcPts val="400"/>
              </a:spcBef>
              <a:spcAft>
                <a:spcPts val="0"/>
              </a:spcAft>
              <a:buSzPts val="1836"/>
              <a:buNone/>
            </a:pPr>
            <a: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Shape 155"/>
        <p:cNvGrpSpPr/>
        <p:nvPr/>
      </p:nvGrpSpPr>
      <p:grpSpPr>
        <a:xfrm>
          <a:off x="0" y="0"/>
          <a:ext cx="0" cy="0"/>
          <a:chOff x="0" y="0"/>
          <a:chExt cx="0" cy="0"/>
        </a:xfrm>
      </p:grpSpPr>
      <p:sp>
        <p:nvSpPr>
          <p:cNvPr id="1048601" name="Google Shape;156;p12"/>
          <p:cNvSpPr txBox="1"/>
          <p:nvPr>
            <p:ph type="body" idx="1"/>
          </p:nvPr>
        </p:nvSpPr>
        <p:spPr>
          <a:xfrm>
            <a:off x="583200" y="2111328"/>
            <a:ext cx="8229600" cy="4526100"/>
          </a:xfrm>
          <a:prstGeom prst="rect"/>
          <a:noFill/>
          <a:ln>
            <a:noFill/>
          </a:ln>
        </p:spPr>
        <p:txBody>
          <a:bodyPr anchor="t" anchorCtr="0" bIns="45700" lIns="91425" rIns="91425" spcFirstLastPara="1" tIns="45700" wrap="square">
            <a:normAutofit/>
          </a:bodyPr>
          <a:p>
            <a:pPr algn="l" indent="-256032" lvl="0" marL="365760" rtl="0">
              <a:spcBef>
                <a:spcPts val="0"/>
              </a:spcBef>
              <a:spcAft>
                <a:spcPts val="0"/>
              </a:spcAft>
              <a:buSzPts val="1836"/>
              <a:buChar char="?"/>
            </a:pPr>
            <a:r>
              <a:rPr lang="en-US"/>
              <a:t>Chẩn đoán: sau mổ nội soi cắt khối chửa ngoài tử cung(P), </a:t>
            </a:r>
            <a:r>
              <a:rPr lang="en-US"/>
              <a:t>triệ</a:t>
            </a:r>
            <a:r>
              <a:rPr lang="en-US"/>
              <a:t>t</a:t>
            </a:r>
            <a:r>
              <a:rPr lang="en-US"/>
              <a:t> </a:t>
            </a:r>
            <a:r>
              <a:rPr lang="en-US"/>
              <a:t>sản </a:t>
            </a:r>
            <a:r>
              <a:rPr lang="en-US"/>
              <a:t>vòi</a:t>
            </a:r>
            <a:r>
              <a:rPr lang="en-US"/>
              <a:t> TC (T) /vết mổ đẻ cũ. Hiện tại ngày thứ 1 sau mổ, bệnh nhân tạm ổn định.</a:t>
            </a:r>
            <a:endParaRPr altLang="en-US" lang="zh-CN"/>
          </a:p>
        </p:txBody>
      </p:sp>
      <p:sp>
        <p:nvSpPr>
          <p:cNvPr id="1048602" name="Google Shape;157;p12"/>
          <p:cNvSpPr txBox="1"/>
          <p:nvPr>
            <p:ph type="title"/>
          </p:nvPr>
        </p:nvSpPr>
        <p:spPr>
          <a:xfrm>
            <a:off x="583200" y="220638"/>
            <a:ext cx="8229600" cy="1143000"/>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Shape 161"/>
        <p:cNvGrpSpPr/>
        <p:nvPr/>
      </p:nvGrpSpPr>
      <p:grpSpPr>
        <a:xfrm>
          <a:off x="0" y="0"/>
          <a:ext cx="0" cy="0"/>
          <a:chOff x="0" y="0"/>
          <a:chExt cx="0" cy="0"/>
        </a:xfrm>
      </p:grpSpPr>
      <p:sp>
        <p:nvSpPr>
          <p:cNvPr id="1048609" name="Google Shape;162;p13"/>
          <p:cNvSpPr txBox="1"/>
          <p:nvPr>
            <p:ph type="body" idx="1"/>
          </p:nvPr>
        </p:nvSpPr>
        <p:spPr>
          <a:xfrm>
            <a:off x="304800" y="1600200"/>
            <a:ext cx="8382000" cy="4525963"/>
          </a:xfrm>
          <a:prstGeom prst="rect"/>
          <a:noFill/>
          <a:ln>
            <a:noFill/>
          </a:ln>
        </p:spPr>
        <p:txBody>
          <a:bodyPr anchor="t" anchorCtr="0" bIns="45700" lIns="91425" rIns="91425" spcFirstLastPara="1" tIns="45700" wrap="square">
            <a:normAutofit/>
          </a:bodyPr>
          <a:p>
            <a:pPr algn="l" indent="-256032" lvl="0" marL="365760" rtl="0">
              <a:lnSpc>
                <a:spcPct val="90000"/>
              </a:lnSpc>
              <a:spcBef>
                <a:spcPts val="0"/>
              </a:spcBef>
              <a:spcAft>
                <a:spcPts val="0"/>
              </a:spcAft>
              <a:buSzPts val="1836"/>
              <a:buNone/>
            </a:pPr>
            <a:r>
              <a:rPr b="1" lang="en-US"/>
              <a:t>VIII. Hướn g xử trí tiếp theo</a:t>
            </a:r>
            <a:endParaRPr b="1"/>
          </a:p>
          <a:p>
            <a:pPr algn="l" indent="0" lvl="0" marL="109728" rtl="0">
              <a:lnSpc>
                <a:spcPct val="90000"/>
              </a:lnSpc>
              <a:spcBef>
                <a:spcPts val="0"/>
              </a:spcBef>
              <a:spcAft>
                <a:spcPts val="0"/>
              </a:spcAft>
              <a:buSzPts val="1836"/>
              <a:buNone/>
            </a:pPr>
            <a:r>
              <a:rPr lang="en-US"/>
              <a:t>Các xét nghiệm làm thêm: CTM </a:t>
            </a:r>
            <a:r>
              <a:rPr lang="en-US"/>
              <a:t>,</a:t>
            </a:r>
            <a:r>
              <a:rPr lang="en-US"/>
              <a:t> </a:t>
            </a:r>
            <a:r>
              <a:rPr lang="en-US"/>
              <a:t>b</a:t>
            </a:r>
            <a:r>
              <a:rPr lang="en-US"/>
              <a:t> </a:t>
            </a:r>
            <a:r>
              <a:rPr lang="en-US"/>
              <a:t>H</a:t>
            </a:r>
            <a:r>
              <a:rPr lang="en-US"/>
              <a:t>C</a:t>
            </a:r>
            <a:r>
              <a:rPr lang="en-US"/>
              <a:t>G</a:t>
            </a:r>
            <a:r>
              <a:rPr lang="en-US"/>
              <a:t> </a:t>
            </a:r>
            <a:endParaRPr altLang="en-US" lang="zh-CN"/>
          </a:p>
          <a:p>
            <a:pPr algn="l" indent="0" lvl="0" marL="109728" rtl="0">
              <a:lnSpc>
                <a:spcPct val="90000"/>
              </a:lnSpc>
              <a:spcBef>
                <a:spcPts val="400"/>
              </a:spcBef>
              <a:spcAft>
                <a:spcPts val="0"/>
              </a:spcAft>
              <a:buSzPts val="1836"/>
              <a:buNone/>
            </a:pPr>
            <a:r>
              <a:rPr lang="en-US"/>
              <a:t>Thuốc: kháng sinh ( Amapower 1,5gx 2 lọ</a:t>
            </a:r>
          </a:p>
          <a:p>
            <a:pPr algn="l" indent="-256032" lvl="0" marL="365760" rtl="0">
              <a:lnSpc>
                <a:spcPct val="90000"/>
              </a:lnSpc>
              <a:spcBef>
                <a:spcPts val="400"/>
              </a:spcBef>
              <a:spcAft>
                <a:spcPts val="0"/>
              </a:spcAft>
              <a:buSzPts val="1836"/>
              <a:buNone/>
            </a:pPr>
            <a:r>
              <a:rPr lang="en-US"/>
              <a:t>              Nước cất 10ml x 1 ống</a:t>
            </a:r>
          </a:p>
          <a:p>
            <a:pPr algn="l" indent="-256032" lvl="0" marL="365760" rtl="0">
              <a:lnSpc>
                <a:spcPct val="90000"/>
              </a:lnSpc>
              <a:spcBef>
                <a:spcPts val="400"/>
              </a:spcBef>
              <a:spcAft>
                <a:spcPts val="0"/>
              </a:spcAft>
              <a:buSzPts val="1836"/>
              <a:buNone/>
            </a:pPr>
            <a:r>
              <a:rPr lang="en-US"/>
              <a:t>               TM sáng/chiều)</a:t>
            </a:r>
          </a:p>
          <a:p>
            <a:pPr algn="l" indent="-256032" lvl="0" marL="365760" rtl="0">
              <a:lnSpc>
                <a:spcPct val="90000"/>
              </a:lnSpc>
              <a:spcBef>
                <a:spcPts val="400"/>
              </a:spcBef>
              <a:spcAft>
                <a:spcPts val="0"/>
              </a:spcAft>
              <a:buSzPts val="1836"/>
              <a:buNone/>
            </a:pPr>
            <a:r>
              <a:rPr altLang="en-US" lang="en-US"/>
              <a:t>Truyền</a:t>
            </a:r>
            <a:r>
              <a:rPr altLang="en-US" lang="en-US"/>
              <a:t> </a:t>
            </a:r>
            <a:r>
              <a:rPr altLang="en-US" lang="en-US"/>
              <a:t>dịch</a:t>
            </a:r>
            <a:r>
              <a:rPr altLang="en-US" lang="en-US"/>
              <a:t> </a:t>
            </a:r>
            <a:r>
              <a:rPr altLang="en-US" lang="en-US"/>
              <a:t>r</a:t>
            </a:r>
            <a:r>
              <a:rPr altLang="en-US" lang="en-US"/>
              <a:t>i</a:t>
            </a:r>
            <a:r>
              <a:rPr altLang="en-US" lang="en-US"/>
              <a:t>n</a:t>
            </a:r>
            <a:r>
              <a:rPr altLang="en-US" lang="en-US"/>
              <a:t>g</a:t>
            </a:r>
            <a:r>
              <a:rPr altLang="en-US" lang="en-US"/>
              <a:t>e</a:t>
            </a:r>
            <a:r>
              <a:rPr altLang="en-US" lang="en-US"/>
              <a:t>r</a:t>
            </a:r>
            <a:r>
              <a:rPr altLang="en-US" lang="en-US"/>
              <a:t> </a:t>
            </a:r>
            <a:r>
              <a:rPr altLang="en-US" lang="en-US"/>
              <a:t>l</a:t>
            </a:r>
            <a:r>
              <a:rPr altLang="en-US" lang="en-US"/>
              <a:t>a</a:t>
            </a:r>
            <a:r>
              <a:rPr altLang="en-US" lang="en-US"/>
              <a:t>c</a:t>
            </a:r>
            <a:r>
              <a:rPr altLang="en-US" lang="en-US"/>
              <a:t>t</a:t>
            </a:r>
            <a:r>
              <a:rPr altLang="en-US" lang="en-US"/>
              <a:t>a</a:t>
            </a:r>
            <a:r>
              <a:rPr altLang="en-US" lang="en-US"/>
              <a:t>t</a:t>
            </a:r>
            <a:endParaRPr altLang="en-US" lang="zh-CN"/>
          </a:p>
          <a:p>
            <a:pPr algn="l" indent="-256032" lvl="0" marL="365760" rtl="0">
              <a:lnSpc>
                <a:spcPct val="90000"/>
              </a:lnSpc>
              <a:spcBef>
                <a:spcPts val="400"/>
              </a:spcBef>
              <a:spcAft>
                <a:spcPts val="0"/>
              </a:spcAft>
              <a:buSzPts val="1836"/>
              <a:buNone/>
            </a:pPr>
            <a:r>
              <a:rPr lang="en-US"/>
              <a:t>Theo dõi: toàn trạng, HCTM, HCNT, vết mổ, ra máu âm đạo, dẫn lưu</a:t>
            </a:r>
            <a:r>
              <a:rPr lang="en-US"/>
              <a:t>.</a:t>
            </a:r>
            <a:r>
              <a:rPr lang="en-US"/>
              <a:t> </a:t>
            </a:r>
            <a:r>
              <a:rPr lang="en-US"/>
              <a:t>T</a:t>
            </a:r>
            <a:r>
              <a:rPr lang="en-US"/>
              <a:t>r</a:t>
            </a:r>
            <a:r>
              <a:rPr lang="en-US"/>
              <a:t>u</a:t>
            </a:r>
            <a:r>
              <a:rPr lang="en-US"/>
              <a:t>n</a:t>
            </a:r>
            <a:r>
              <a:rPr lang="en-US"/>
              <a:t>g</a:t>
            </a:r>
            <a:r>
              <a:rPr lang="en-US"/>
              <a:t> </a:t>
            </a:r>
            <a:r>
              <a:rPr lang="en-US"/>
              <a:t>tiện</a:t>
            </a:r>
            <a:endParaRPr altLang="en-US" lang="zh-CN"/>
          </a:p>
          <a:p>
            <a:pPr algn="l" indent="-256032" lvl="0" marL="365760" rtl="0">
              <a:lnSpc>
                <a:spcPct val="90000"/>
              </a:lnSpc>
              <a:spcBef>
                <a:spcPts val="400"/>
              </a:spcBef>
              <a:spcAft>
                <a:spcPts val="0"/>
              </a:spcAft>
              <a:buSzPts val="1836"/>
              <a:buNone/>
            </a:pPr>
            <a:r>
              <a:rPr lang="en-US"/>
              <a:t>Chăm sóc: bệnh nhân vận động nhẹ nhàng tại giường, vệ sinh vết mổ, ăn </a:t>
            </a:r>
            <a:r>
              <a:rPr lang="en-US"/>
              <a:t>cháo</a:t>
            </a:r>
            <a:r>
              <a:rPr lang="en-US"/>
              <a:t> </a:t>
            </a:r>
            <a:r>
              <a:rPr lang="en-US"/>
              <a:t>muối</a:t>
            </a:r>
            <a:r>
              <a:rPr lang="en-US"/>
              <a:t> </a:t>
            </a:r>
            <a:r>
              <a:rPr lang="en-US"/>
              <a:t>loãng</a:t>
            </a:r>
            <a:endParaRPr altLang="en-US" lang="zh-CN"/>
          </a:p>
          <a:p>
            <a:pPr algn="l" indent="-256032" lvl="0" marL="365760" rtl="0">
              <a:lnSpc>
                <a:spcPct val="90000"/>
              </a:lnSpc>
              <a:spcBef>
                <a:spcPts val="400"/>
              </a:spcBef>
              <a:spcAft>
                <a:spcPts val="0"/>
              </a:spcAft>
              <a:buSzPts val="1836"/>
              <a:buNone/>
            </a:pPr>
            <a:r>
              <a:t/>
            </a:r>
            <a:endParaRPr b="1"/>
          </a:p>
          <a:p>
            <a:pPr algn="l" indent="-256032" lvl="0" marL="365760" rtl="0">
              <a:lnSpc>
                <a:spcPct val="90000"/>
              </a:lnSpc>
              <a:spcBef>
                <a:spcPts val="400"/>
              </a:spcBef>
              <a:spcAft>
                <a:spcPts val="0"/>
              </a:spcAft>
              <a:buSzPts val="1836"/>
              <a:buNone/>
            </a:pPr>
            <a:r>
              <a:t/>
            </a:r>
          </a:p>
        </p:txBody>
      </p:sp>
      <p:sp>
        <p:nvSpPr>
          <p:cNvPr id="1048610" name="Google Shape;163;p13"/>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167"/>
        <p:cNvGrpSpPr/>
        <p:nvPr/>
      </p:nvGrpSpPr>
      <p:grpSpPr>
        <a:xfrm>
          <a:off x="0" y="0"/>
          <a:ext cx="0" cy="0"/>
          <a:chOff x="0" y="0"/>
          <a:chExt cx="0" cy="0"/>
        </a:xfrm>
      </p:grpSpPr>
      <p:sp>
        <p:nvSpPr>
          <p:cNvPr id="1048642" name="Google Shape;168;g7fe5ed4123_0_5"/>
          <p:cNvSpPr txBox="1"/>
          <p:nvPr>
            <p:ph type="body" idx="1"/>
          </p:nvPr>
        </p:nvSpPr>
        <p:spPr>
          <a:xfrm>
            <a:off x="349200" y="167324"/>
            <a:ext cx="8229600" cy="6132600"/>
          </a:xfrm>
          <a:prstGeom prst="rect"/>
          <a:noFill/>
          <a:ln>
            <a:noFill/>
          </a:ln>
        </p:spPr>
        <p:txBody>
          <a:bodyPr anchor="t" anchorCtr="0" bIns="45700" lIns="91425" rIns="91425" spcFirstLastPara="1" tIns="45700" wrap="square">
            <a:noAutofit/>
          </a:bodyPr>
          <a:p>
            <a:pPr algn="l" indent="-256032" lvl="0" marL="365760" rtl="0">
              <a:lnSpc>
                <a:spcPct val="90000"/>
              </a:lnSpc>
              <a:spcBef>
                <a:spcPts val="0"/>
              </a:spcBef>
              <a:spcAft>
                <a:spcPts val="0"/>
              </a:spcAft>
              <a:buSzPts val="1836"/>
              <a:buNone/>
            </a:pPr>
            <a:r>
              <a:rPr b="1" lang="en-US"/>
              <a:t>IX. Tiên lượng</a:t>
            </a:r>
          </a:p>
          <a:p>
            <a:pPr algn="l" indent="-256032" lvl="0" marL="365760" rtl="0">
              <a:lnSpc>
                <a:spcPct val="90000"/>
              </a:lnSpc>
              <a:spcBef>
                <a:spcPts val="400"/>
              </a:spcBef>
              <a:spcAft>
                <a:spcPts val="0"/>
              </a:spcAft>
              <a:buSzPts val="1836"/>
              <a:buNone/>
            </a:pPr>
            <a:r>
              <a:rPr lang="en-US"/>
              <a:t>Gần : xuất huyết nội:chảy máu do đốt không kĩ, chảy máu do trocar (chọc vào gan, lách), chảy máu vào các mạch máu ngay dưới vết mổ.</a:t>
            </a:r>
          </a:p>
          <a:p>
            <a:pPr algn="l" indent="-256032" lvl="0" marL="365760" rtl="0">
              <a:lnSpc>
                <a:spcPct val="90000"/>
              </a:lnSpc>
              <a:spcBef>
                <a:spcPts val="400"/>
              </a:spcBef>
              <a:spcAft>
                <a:spcPts val="0"/>
              </a:spcAft>
              <a:buSzPts val="1836"/>
              <a:buNone/>
            </a:pPr>
            <a:r>
              <a:rPr lang="en-US"/>
              <a:t>         Đốt quá kĩ gây hoại tử vết mổ =&gt; nhiễm trùng vết mổ</a:t>
            </a:r>
          </a:p>
          <a:p>
            <a:pPr algn="l" indent="-256032" lvl="0" marL="365760" rtl="0">
              <a:lnSpc>
                <a:spcPct val="90000"/>
              </a:lnSpc>
              <a:spcBef>
                <a:spcPts val="400"/>
              </a:spcBef>
              <a:spcAft>
                <a:spcPts val="0"/>
              </a:spcAft>
              <a:buSzPts val="1836"/>
              <a:buNone/>
            </a:pPr>
            <a:r>
              <a:rPr lang="en-US"/>
              <a:t>- Xa: suy buồng trứng, mãn kinh sớm, bệnh phụ khoa ( viêm nhiễm), dính các tạng trong ổ bụng. </a:t>
            </a:r>
          </a:p>
          <a:p>
            <a:pPr algn="l" indent="-256032" lvl="0" marL="365760" rtl="0">
              <a:lnSpc>
                <a:spcPct val="90000"/>
              </a:lnSpc>
              <a:spcBef>
                <a:spcPts val="400"/>
              </a:spcBef>
              <a:spcAft>
                <a:spcPts val="0"/>
              </a:spcAft>
              <a:buSzPts val="1836"/>
              <a:buNone/>
            </a:pPr>
            <a:r>
              <a:rPr b="1" lang="en-US"/>
              <a:t>X. Phòng bệnh</a:t>
            </a:r>
            <a:endParaRPr b="1"/>
          </a:p>
          <a:p>
            <a:pPr algn="l" indent="-256032" lvl="0" marL="365760" rtl="0">
              <a:lnSpc>
                <a:spcPct val="90000"/>
              </a:lnSpc>
              <a:spcBef>
                <a:spcPts val="400"/>
              </a:spcBef>
              <a:spcAft>
                <a:spcPts val="0"/>
              </a:spcAft>
              <a:buSzPts val="1836"/>
              <a:buNone/>
            </a:pPr>
            <a:r>
              <a:rPr lang="en-US"/>
              <a:t>- Đi khám sớm nếu có dấu hiệu bất thường. </a:t>
            </a:r>
          </a:p>
          <a:p>
            <a:pPr algn="l" indent="0" lvl="0" marL="0" rtl="0">
              <a:lnSpc>
                <a:spcPct val="90000"/>
              </a:lnSpc>
              <a:spcBef>
                <a:spcPts val="400"/>
              </a:spcBef>
              <a:spcAft>
                <a:spcPts val="0"/>
              </a:spcAft>
              <a:buSzPts val="1836"/>
              <a:buNone/>
            </a:pPr>
            <a:r>
              <a:t/>
            </a:r>
          </a:p>
        </p:txBody>
      </p:sp>
      <p:sp>
        <p:nvSpPr>
          <p:cNvPr id="1048643" name="Google Shape;169;g7fe5ed4123_0_5"/>
          <p:cNvSpPr txBox="1"/>
          <p:nvPr>
            <p:ph type="title"/>
          </p:nvPr>
        </p:nvSpPr>
        <p:spPr>
          <a:xfrm>
            <a:off x="349200" y="-571362"/>
            <a:ext cx="8229600" cy="11430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Shape 107"/>
        <p:cNvGrpSpPr/>
        <p:nvPr/>
      </p:nvGrpSpPr>
      <p:grpSpPr>
        <a:xfrm>
          <a:off x="0" y="0"/>
          <a:ext cx="0" cy="0"/>
          <a:chOff x="0" y="0"/>
          <a:chExt cx="0" cy="0"/>
        </a:xfrm>
      </p:grpSpPr>
      <p:sp>
        <p:nvSpPr>
          <p:cNvPr id="1048630" name="Google Shape;108;p2"/>
          <p:cNvSpPr txBox="1"/>
          <p:nvPr>
            <p:ph type="body" idx="1"/>
          </p:nvPr>
        </p:nvSpPr>
        <p:spPr>
          <a:xfrm>
            <a:off x="457200" y="1481328"/>
            <a:ext cx="8229600" cy="4525963"/>
          </a:xfrm>
          <a:prstGeom prst="rect"/>
          <a:noFill/>
          <a:ln>
            <a:noFill/>
          </a:ln>
        </p:spPr>
        <p:txBody>
          <a:bodyPr anchor="t" anchorCtr="0" bIns="45700" lIns="91425" rIns="91425" spcFirstLastPara="1" tIns="45700" wrap="square">
            <a:normAutofit/>
          </a:bodyPr>
          <a:p>
            <a:pPr algn="l" indent="-256032" lvl="0" marL="365760" rtl="0">
              <a:spcBef>
                <a:spcPts val="0"/>
              </a:spcBef>
              <a:spcAft>
                <a:spcPts val="0"/>
              </a:spcAft>
              <a:buSzPts val="1836"/>
              <a:buChar char="?"/>
            </a:pPr>
            <a:r>
              <a:rPr b="1" lang="en-US"/>
              <a:t>I.Hành chính</a:t>
            </a:r>
          </a:p>
          <a:p>
            <a:pPr algn="l" indent="-256032" lvl="0" marL="365760" rtl="0">
              <a:spcBef>
                <a:spcPts val="400"/>
              </a:spcBef>
              <a:spcAft>
                <a:spcPts val="0"/>
              </a:spcAft>
              <a:buSzPts val="1836"/>
              <a:buChar char="?"/>
            </a:pPr>
            <a:r>
              <a:rPr lang="en-US"/>
              <a:t>Họ và tên: Vũ Thị Thúy Quyên      </a:t>
            </a:r>
          </a:p>
          <a:p>
            <a:pPr algn="l" indent="-256032" lvl="0" marL="365760" rtl="0">
              <a:spcBef>
                <a:spcPts val="400"/>
              </a:spcBef>
              <a:spcAft>
                <a:spcPts val="0"/>
              </a:spcAft>
              <a:buSzPts val="1836"/>
              <a:buChar char="?"/>
            </a:pPr>
            <a:r>
              <a:rPr lang="en-US"/>
              <a:t> Tuổi  39           Giới: nữ</a:t>
            </a:r>
          </a:p>
          <a:p>
            <a:pPr algn="l" indent="-256032" lvl="0" marL="365760" rtl="0">
              <a:spcBef>
                <a:spcPts val="400"/>
              </a:spcBef>
              <a:spcAft>
                <a:spcPts val="0"/>
              </a:spcAft>
              <a:buSzPts val="1836"/>
              <a:buChar char="?"/>
            </a:pPr>
            <a:r>
              <a:rPr lang="en-US"/>
              <a:t>Nghề nghiệp: tự do</a:t>
            </a:r>
          </a:p>
          <a:p>
            <a:pPr algn="l" indent="-256032" lvl="0" marL="365760" rtl="0">
              <a:spcBef>
                <a:spcPts val="400"/>
              </a:spcBef>
              <a:spcAft>
                <a:spcPts val="0"/>
              </a:spcAft>
              <a:buSzPts val="1836"/>
              <a:buChar char="?"/>
            </a:pPr>
            <a:r>
              <a:rPr lang="en-US"/>
              <a:t>Ngày vào viện: 18/04/2020</a:t>
            </a:r>
          </a:p>
          <a:p>
            <a:pPr algn="l" indent="-256032" lvl="0" marL="365760" rtl="0">
              <a:spcBef>
                <a:spcPts val="400"/>
              </a:spcBef>
              <a:spcAft>
                <a:spcPts val="0"/>
              </a:spcAft>
              <a:buSzPts val="1836"/>
              <a:buChar char="?"/>
            </a:pPr>
            <a:r>
              <a:rPr b="1" lang="en-US"/>
              <a:t>II. Lý do vào viện</a:t>
            </a:r>
            <a:r>
              <a:rPr lang="en-US"/>
              <a:t>: chậm kinh 9 ngày, ra máu âm đạo, đau hạ vị ngày thứ 2.</a:t>
            </a:r>
          </a:p>
          <a:p>
            <a:pPr algn="l" indent="-139446" lvl="0" marL="365760" rtl="0">
              <a:spcBef>
                <a:spcPts val="400"/>
              </a:spcBef>
              <a:spcAft>
                <a:spcPts val="0"/>
              </a:spcAft>
              <a:buSzPts val="1836"/>
              <a:buNone/>
            </a:pPr>
            <a:r>
              <a:t/>
            </a:r>
          </a:p>
          <a:p>
            <a:pPr algn="l" indent="-139446" lvl="0" marL="365760" rtl="0">
              <a:spcBef>
                <a:spcPts val="400"/>
              </a:spcBef>
              <a:spcAft>
                <a:spcPts val="0"/>
              </a:spcAft>
              <a:buSzPts val="1836"/>
              <a:buNone/>
            </a:pPr>
            <a:r>
              <a:t/>
            </a:r>
          </a:p>
          <a:p>
            <a:pPr algn="l" indent="-139446" lvl="0" marL="365760" rtl="0">
              <a:spcBef>
                <a:spcPts val="400"/>
              </a:spcBef>
              <a:spcAft>
                <a:spcPts val="0"/>
              </a:spcAft>
              <a:buSzPts val="1836"/>
              <a:buNone/>
            </a:pPr>
            <a:r>
              <a:t/>
            </a:r>
          </a:p>
        </p:txBody>
      </p:sp>
      <p:sp>
        <p:nvSpPr>
          <p:cNvPr id="1048631" name="Google Shape;109;p2"/>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6" name="Shape 113"/>
        <p:cNvGrpSpPr/>
        <p:nvPr/>
      </p:nvGrpSpPr>
      <p:grpSpPr>
        <a:xfrm>
          <a:off x="0" y="0"/>
          <a:ext cx="0" cy="0"/>
          <a:chOff x="0" y="0"/>
          <a:chExt cx="0" cy="0"/>
        </a:xfrm>
      </p:grpSpPr>
      <p:sp>
        <p:nvSpPr>
          <p:cNvPr id="1048634" name="Google Shape;114;p3"/>
          <p:cNvSpPr txBox="1"/>
          <p:nvPr>
            <p:ph type="body" idx="1"/>
          </p:nvPr>
        </p:nvSpPr>
        <p:spPr>
          <a:xfrm>
            <a:off x="457200" y="1481328"/>
            <a:ext cx="8229600" cy="4525963"/>
          </a:xfrm>
          <a:prstGeom prst="rect"/>
          <a:noFill/>
          <a:ln>
            <a:noFill/>
          </a:ln>
        </p:spPr>
        <p:txBody>
          <a:bodyPr anchor="t" anchorCtr="0" bIns="45700" lIns="91425" rIns="91425" spcFirstLastPara="1" tIns="45700" wrap="square">
            <a:normAutofit/>
          </a:bodyPr>
          <a:p>
            <a:pPr algn="l" indent="-256032" lvl="0" marL="365760" rtl="0">
              <a:lnSpc>
                <a:spcPct val="80000"/>
              </a:lnSpc>
              <a:spcBef>
                <a:spcPts val="0"/>
              </a:spcBef>
              <a:spcAft>
                <a:spcPts val="0"/>
              </a:spcAft>
              <a:buSzPts val="1285"/>
              <a:buNone/>
            </a:pPr>
            <a:r>
              <a:rPr b="1" sz="1890" lang="en-US"/>
              <a:t>III. Tiền sử:</a:t>
            </a:r>
            <a:endParaRPr sz="1890"/>
          </a:p>
          <a:p>
            <a:pPr algn="l" indent="-256032" lvl="0" marL="365760" rtl="0">
              <a:lnSpc>
                <a:spcPct val="80000"/>
              </a:lnSpc>
              <a:spcBef>
                <a:spcPts val="400"/>
              </a:spcBef>
              <a:spcAft>
                <a:spcPts val="0"/>
              </a:spcAft>
              <a:buSzPts val="1285"/>
              <a:buNone/>
            </a:pPr>
            <a:r>
              <a:rPr sz="1890" lang="en-US"/>
              <a:t>1.Bản thân:</a:t>
            </a:r>
            <a:endParaRPr sz="1890"/>
          </a:p>
          <a:p>
            <a:pPr algn="l" indent="-256032" lvl="0" marL="365760" rtl="0">
              <a:lnSpc>
                <a:spcPct val="80000"/>
              </a:lnSpc>
              <a:spcBef>
                <a:spcPts val="400"/>
              </a:spcBef>
              <a:spcAft>
                <a:spcPts val="0"/>
              </a:spcAft>
              <a:buSzPts val="1285"/>
              <a:buNone/>
            </a:pPr>
            <a:r>
              <a:rPr sz="1890" lang="en-US"/>
              <a:t>- nội, ngoại khoa chưa phát hiện bệnh lý.</a:t>
            </a:r>
          </a:p>
          <a:p>
            <a:pPr algn="l" indent="-256032" lvl="0" marL="365760" rtl="0">
              <a:lnSpc>
                <a:spcPct val="80000"/>
              </a:lnSpc>
              <a:spcBef>
                <a:spcPts val="400"/>
              </a:spcBef>
              <a:spcAft>
                <a:spcPts val="0"/>
              </a:spcAft>
              <a:buSzPts val="1285"/>
              <a:buNone/>
            </a:pPr>
            <a:r>
              <a:rPr sz="1890" lang="en-US"/>
              <a:t>- </a:t>
            </a:r>
            <a:r>
              <a:rPr sz="1890" lang="en-US">
                <a:latin typeface="Lucida Sans"/>
                <a:ea typeface="Lucida Sans"/>
                <a:cs typeface="Lucida Sans"/>
                <a:sym typeface="Lucida Sans"/>
              </a:rPr>
              <a:t>sản khoa: </a:t>
            </a:r>
            <a:endParaRPr sz="1890">
              <a:latin typeface="Lucida Sans"/>
              <a:ea typeface="Lucida Sans"/>
              <a:cs typeface="Lucida Sans"/>
              <a:sym typeface="Lucida Sans"/>
            </a:endParaRPr>
          </a:p>
          <a:p>
            <a:pPr algn="l" indent="-256032" lvl="0" marL="365760" rtl="0">
              <a:lnSpc>
                <a:spcPct val="80000"/>
              </a:lnSpc>
              <a:spcBef>
                <a:spcPts val="400"/>
              </a:spcBef>
              <a:spcAft>
                <a:spcPts val="0"/>
              </a:spcAft>
              <a:buSzPts val="1285"/>
              <a:buNone/>
            </a:pPr>
            <a:r>
              <a:rPr sz="1890" lang="en-US">
                <a:latin typeface="Lucida Sans"/>
                <a:ea typeface="Lucida Sans"/>
                <a:cs typeface="Lucida Sans"/>
                <a:sym typeface="Lucida Sans"/>
              </a:rPr>
              <a:t>L</a:t>
            </a:r>
            <a:r>
              <a:rPr sz="1890" lang="en-US"/>
              <a:t>ấy chồng năm 24 tuổi</a:t>
            </a:r>
            <a:endParaRPr sz="1890">
              <a:latin typeface="Lucida Sans"/>
              <a:ea typeface="Lucida Sans"/>
              <a:cs typeface="Lucida Sans"/>
              <a:sym typeface="Lucida Sans"/>
            </a:endParaRPr>
          </a:p>
          <a:p>
            <a:pPr algn="l" indent="-256032" lvl="0" marL="365760" rtl="0">
              <a:lnSpc>
                <a:spcPct val="80000"/>
              </a:lnSpc>
              <a:spcBef>
                <a:spcPts val="400"/>
              </a:spcBef>
              <a:spcAft>
                <a:spcPts val="0"/>
              </a:spcAft>
              <a:buSzPts val="1285"/>
              <a:buNone/>
            </a:pPr>
            <a:r>
              <a:rPr sz="1890" lang="en-US">
                <a:latin typeface="Lucida Sans"/>
                <a:ea typeface="Lucida Sans"/>
                <a:cs typeface="Lucida Sans"/>
                <a:sym typeface="Lucida Sans"/>
              </a:rPr>
              <a:t>PARA 2022 - </a:t>
            </a:r>
            <a:r>
              <a:rPr sz="1890" lang="en-US"/>
              <a:t>đẻ mổ 2 lần năm 2005, 2007, 2 con hiện khoẻ mạnh,</a:t>
            </a:r>
            <a:r>
              <a:rPr sz="1890" lang="en-US">
                <a:latin typeface="Lucida Sans"/>
                <a:ea typeface="Lucida Sans"/>
                <a:cs typeface="Lucida Sans"/>
                <a:sym typeface="Lucida Sans"/>
              </a:rPr>
              <a:t> hút thai 2 lần n</a:t>
            </a:r>
            <a:r>
              <a:rPr sz="1890" lang="en-US"/>
              <a:t>ăm 2015, 2017 </a:t>
            </a:r>
            <a:endParaRPr sz="1890"/>
          </a:p>
          <a:p>
            <a:pPr algn="l" indent="-256032" lvl="0" marL="365760" rtl="0">
              <a:lnSpc>
                <a:spcPct val="80000"/>
              </a:lnSpc>
              <a:spcBef>
                <a:spcPts val="400"/>
              </a:spcBef>
              <a:spcAft>
                <a:spcPts val="0"/>
              </a:spcAft>
              <a:buSzPts val="1285"/>
              <a:buNone/>
            </a:pPr>
            <a:r>
              <a:rPr sz="1890" lang="en-US">
                <a:latin typeface="Lucida Sans"/>
                <a:ea typeface="Lucida Sans"/>
                <a:cs typeface="Lucida Sans"/>
                <a:sym typeface="Lucida Sans"/>
              </a:rPr>
              <a:t>-phụ khoa:  kinh nguyệt đều, ck 28-30 ngày, ra kinh 3-4 ngày, lượng kinh bình thường, kèm đau bụng hạ vị tăng lên khi hành kinh khoảng 1 năm nay.</a:t>
            </a:r>
          </a:p>
          <a:p>
            <a:pPr algn="l" indent="-256032" lvl="0" marL="365760" rtl="0">
              <a:lnSpc>
                <a:spcPct val="80000"/>
              </a:lnSpc>
              <a:spcBef>
                <a:spcPts val="400"/>
              </a:spcBef>
              <a:spcAft>
                <a:spcPts val="0"/>
              </a:spcAft>
              <a:buSzPts val="1285"/>
              <a:buNone/>
            </a:pPr>
            <a:r>
              <a:rPr sz="1890" lang="en-US">
                <a:latin typeface="Lucida Sans"/>
                <a:ea typeface="Lucida Sans"/>
                <a:cs typeface="Lucida Sans"/>
                <a:sym typeface="Lucida Sans"/>
              </a:rPr>
              <a:t>+ không có các bệnh lý phụ khoa, các bệnh lý lây qua đường tình dục</a:t>
            </a:r>
            <a:endParaRPr sz="1890">
              <a:latin typeface="Lucida Sans"/>
              <a:ea typeface="Lucida Sans"/>
              <a:cs typeface="Lucida Sans"/>
              <a:sym typeface="Lucida Sans"/>
            </a:endParaRPr>
          </a:p>
          <a:p>
            <a:pPr algn="l" indent="-256032" lvl="0" marL="365760" rtl="0">
              <a:lnSpc>
                <a:spcPct val="80000"/>
              </a:lnSpc>
              <a:spcBef>
                <a:spcPts val="400"/>
              </a:spcBef>
              <a:spcAft>
                <a:spcPts val="0"/>
              </a:spcAft>
              <a:buSzPts val="1285"/>
              <a:buNone/>
            </a:pPr>
            <a:r>
              <a:rPr sz="1890" lang="en-US">
                <a:latin typeface="Lucida Sans"/>
                <a:ea typeface="Lucida Sans"/>
                <a:cs typeface="Lucida Sans"/>
                <a:sym typeface="Lucida Sans"/>
              </a:rPr>
              <a:t>+ không sử dụng các biện pháp tránh thai </a:t>
            </a:r>
            <a:endParaRPr sz="1890">
              <a:latin typeface="Lucida Sans"/>
              <a:ea typeface="Lucida Sans"/>
              <a:cs typeface="Lucida Sans"/>
              <a:sym typeface="Lucida Sans"/>
            </a:endParaRPr>
          </a:p>
          <a:p>
            <a:pPr algn="l" indent="-256032" lvl="0" marL="365760" rtl="0">
              <a:lnSpc>
                <a:spcPct val="80000"/>
              </a:lnSpc>
              <a:spcBef>
                <a:spcPts val="400"/>
              </a:spcBef>
              <a:spcAft>
                <a:spcPts val="0"/>
              </a:spcAft>
              <a:buSzPts val="1285"/>
              <a:buNone/>
            </a:pPr>
            <a:r>
              <a:rPr sz="1890" lang="en-US">
                <a:latin typeface="Lucida Sans"/>
                <a:ea typeface="Lucida Sans"/>
                <a:cs typeface="Lucida Sans"/>
                <a:sym typeface="Lucida Sans"/>
              </a:rPr>
              <a:t>2. Gia đình: khoẻ mạnh</a:t>
            </a:r>
            <a:endParaRPr sz="1890">
              <a:latin typeface="Lucida Sans"/>
              <a:ea typeface="Lucida Sans"/>
              <a:cs typeface="Lucida Sans"/>
              <a:sym typeface="Lucida Sans"/>
            </a:endParaRPr>
          </a:p>
          <a:p>
            <a:pPr algn="l" indent="-256032" lvl="0" marL="365760" rtl="0">
              <a:lnSpc>
                <a:spcPct val="80000"/>
              </a:lnSpc>
              <a:spcBef>
                <a:spcPts val="400"/>
              </a:spcBef>
              <a:spcAft>
                <a:spcPts val="0"/>
              </a:spcAft>
              <a:buSzPts val="1285"/>
              <a:buNone/>
            </a:pPr>
            <a:r>
              <a:t/>
            </a:r>
            <a:endParaRPr sz="1890"/>
          </a:p>
        </p:txBody>
      </p:sp>
      <p:sp>
        <p:nvSpPr>
          <p:cNvPr id="1048635" name="Google Shape;115;p3"/>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 name="Shape 119"/>
        <p:cNvGrpSpPr/>
        <p:nvPr/>
      </p:nvGrpSpPr>
      <p:grpSpPr>
        <a:xfrm>
          <a:off x="0" y="0"/>
          <a:ext cx="0" cy="0"/>
          <a:chOff x="0" y="0"/>
          <a:chExt cx="0" cy="0"/>
        </a:xfrm>
      </p:grpSpPr>
      <p:sp>
        <p:nvSpPr>
          <p:cNvPr id="1048638" name="Google Shape;120;p4"/>
          <p:cNvSpPr txBox="1"/>
          <p:nvPr>
            <p:ph type="body" idx="1"/>
          </p:nvPr>
        </p:nvSpPr>
        <p:spPr>
          <a:xfrm>
            <a:off x="457200" y="1481328"/>
            <a:ext cx="8229600" cy="4525963"/>
          </a:xfrm>
          <a:prstGeom prst="rect"/>
          <a:noFill/>
          <a:ln>
            <a:noFill/>
          </a:ln>
        </p:spPr>
        <p:txBody>
          <a:bodyPr anchor="t" anchorCtr="0" bIns="45700" lIns="91425" rIns="91425" spcFirstLastPara="1" tIns="45700" wrap="square">
            <a:normAutofit/>
          </a:bodyPr>
          <a:p>
            <a:pPr algn="l" indent="-256032" lvl="0" marL="365760" rtl="0">
              <a:lnSpc>
                <a:spcPct val="90000"/>
              </a:lnSpc>
              <a:spcBef>
                <a:spcPts val="0"/>
              </a:spcBef>
              <a:spcAft>
                <a:spcPts val="0"/>
              </a:spcAft>
              <a:buSzPts val="1836"/>
              <a:buChar char="?"/>
            </a:pPr>
            <a:r>
              <a:rPr lang="en-US"/>
              <a:t>IV.Bệnh sử:</a:t>
            </a:r>
          </a:p>
          <a:p>
            <a:pPr algn="l" indent="-256032" lvl="0" marL="365760" rtl="0">
              <a:lnSpc>
                <a:spcPct val="90000"/>
              </a:lnSpc>
              <a:spcBef>
                <a:spcPts val="400"/>
              </a:spcBef>
              <a:spcAft>
                <a:spcPts val="0"/>
              </a:spcAft>
              <a:buSzPts val="1836"/>
              <a:buNone/>
            </a:pPr>
            <a:r>
              <a:rPr lang="en-US"/>
              <a:t>   Bệnh nhân chậm kinh 9 ngày, 2 ngày nay bệnh nhân ra máu âm đạo, đỏ thẫm</a:t>
            </a:r>
            <a:r>
              <a:rPr lang="en-US" u="sng"/>
              <a:t>, </a:t>
            </a:r>
            <a:r>
              <a:rPr lang="en-US"/>
              <a:t>số lượng vừa ướt thấm quần trong, có lẫn máu cục. Kèm theo bệnh nhân đau tức hạ vị âm ỉ . Quicktick (+), chưa xử trí gì =&gt; vào viện.</a:t>
            </a:r>
          </a:p>
          <a:p>
            <a:pPr algn="l" indent="-256032" lvl="0" marL="365760" rtl="0">
              <a:lnSpc>
                <a:spcPct val="90000"/>
              </a:lnSpc>
              <a:spcBef>
                <a:spcPts val="400"/>
              </a:spcBef>
              <a:spcAft>
                <a:spcPts val="0"/>
              </a:spcAft>
              <a:buSzPts val="1836"/>
              <a:buNone/>
            </a:pPr>
            <a:r>
              <a:rPr lang="en-US"/>
              <a:t>  Được khám và chẩn đoán: theo dõi chửa ngoài tử cung (P) </a:t>
            </a:r>
            <a:r>
              <a:rPr lang="en-US"/>
              <a:t>thể</a:t>
            </a:r>
            <a:r>
              <a:rPr lang="en-US"/>
              <a:t> </a:t>
            </a:r>
            <a:r>
              <a:rPr lang="en-US"/>
              <a:t>rỉ</a:t>
            </a:r>
            <a:r>
              <a:rPr lang="en-US"/>
              <a:t> </a:t>
            </a:r>
            <a:r>
              <a:rPr lang="en-US"/>
              <a:t>máu</a:t>
            </a:r>
            <a:r>
              <a:rPr lang="en-US"/>
              <a:t>/vết mổ đẻ cũ.</a:t>
            </a:r>
            <a:endParaRPr altLang="en-US" lang="zh-CN"/>
          </a:p>
        </p:txBody>
      </p:sp>
      <p:sp>
        <p:nvSpPr>
          <p:cNvPr id="1048639" name="Google Shape;121;p4"/>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125"/>
        <p:cNvGrpSpPr/>
        <p:nvPr/>
      </p:nvGrpSpPr>
      <p:grpSpPr>
        <a:xfrm>
          <a:off x="0" y="0"/>
          <a:ext cx="0" cy="0"/>
          <a:chOff x="0" y="0"/>
          <a:chExt cx="0" cy="0"/>
        </a:xfrm>
      </p:grpSpPr>
      <p:sp>
        <p:nvSpPr>
          <p:cNvPr id="1048613" name="Google Shape;126;p7"/>
          <p:cNvSpPr txBox="1"/>
          <p:nvPr>
            <p:ph type="body" idx="1"/>
          </p:nvPr>
        </p:nvSpPr>
        <p:spPr>
          <a:xfrm>
            <a:off x="169971" y="464099"/>
            <a:ext cx="8229600" cy="5929800"/>
          </a:xfrm>
          <a:prstGeom prst="rect"/>
          <a:noFill/>
          <a:ln>
            <a:noFill/>
          </a:ln>
        </p:spPr>
        <p:txBody>
          <a:bodyPr anchor="t" anchorCtr="0" bIns="45700" lIns="91425" rIns="91425" spcFirstLastPara="1" tIns="45700" wrap="square">
            <a:normAutofit/>
          </a:bodyPr>
          <a:p>
            <a:pPr algn="l" indent="-256032" lvl="0" marL="365760" rtl="0">
              <a:lnSpc>
                <a:spcPct val="90000"/>
              </a:lnSpc>
              <a:spcBef>
                <a:spcPts val="0"/>
              </a:spcBef>
              <a:spcAft>
                <a:spcPts val="0"/>
              </a:spcAft>
              <a:buSzPts val="1698"/>
              <a:buNone/>
            </a:pPr>
            <a:r>
              <a:t/>
            </a:r>
            <a:endParaRPr b="1" sz="2497"/>
          </a:p>
          <a:p>
            <a:pPr algn="l" indent="-256032" lvl="0" marL="365760" rtl="0">
              <a:lnSpc>
                <a:spcPct val="90000"/>
              </a:lnSpc>
              <a:spcBef>
                <a:spcPts val="0"/>
              </a:spcBef>
              <a:spcAft>
                <a:spcPts val="0"/>
              </a:spcAft>
              <a:buSzPts val="1698"/>
              <a:buNone/>
            </a:pPr>
            <a:r>
              <a:t/>
            </a:r>
            <a:endParaRPr b="1" sz="2497"/>
          </a:p>
          <a:p>
            <a:pPr algn="l" indent="-256032" lvl="0" marL="365760" rtl="0">
              <a:lnSpc>
                <a:spcPct val="90000"/>
              </a:lnSpc>
              <a:spcBef>
                <a:spcPts val="400"/>
              </a:spcBef>
              <a:spcAft>
                <a:spcPts val="0"/>
              </a:spcAft>
              <a:buSzPts val="1698"/>
              <a:buChar char="?"/>
            </a:pPr>
            <a:r>
              <a:rPr sz="2497" lang="en-US"/>
              <a:t>Sau 2h vv đ</a:t>
            </a:r>
            <a:r>
              <a:rPr sz="2497" lang="en-US"/>
              <a:t>ược chỉ định mổ nội soi cắt khối CNTC (P) và </a:t>
            </a:r>
            <a:r>
              <a:rPr sz="2497" lang="en-US"/>
              <a:t>triệ</a:t>
            </a:r>
            <a:r>
              <a:rPr sz="2497" lang="en-US"/>
              <a:t>t</a:t>
            </a:r>
            <a:r>
              <a:rPr sz="2497" lang="en-US"/>
              <a:t> </a:t>
            </a:r>
            <a:r>
              <a:rPr sz="2497" lang="en-US"/>
              <a:t>sản</a:t>
            </a:r>
            <a:r>
              <a:rPr sz="2497" lang="en-US"/>
              <a:t> </a:t>
            </a:r>
            <a:r>
              <a:rPr sz="2497" lang="en-US"/>
              <a:t>vòi</a:t>
            </a:r>
            <a:r>
              <a:rPr sz="2497" lang="en-US"/>
              <a:t> </a:t>
            </a:r>
            <a:r>
              <a:rPr sz="2497" lang="en-US"/>
              <a:t>T</a:t>
            </a:r>
            <a:r>
              <a:rPr sz="2497" lang="en-US"/>
              <a:t>C</a:t>
            </a:r>
            <a:r>
              <a:rPr sz="2497" lang="en-US"/>
              <a:t> </a:t>
            </a:r>
            <a:r>
              <a:rPr sz="2497" lang="en-US"/>
              <a:t>T</a:t>
            </a:r>
            <a:r>
              <a:rPr sz="2497" lang="en-US"/>
              <a:t> </a:t>
            </a:r>
            <a:endParaRPr sz="2497"/>
          </a:p>
          <a:p>
            <a:pPr algn="l" indent="-256032" lvl="0" marL="365760" rtl="0">
              <a:lnSpc>
                <a:spcPct val="90000"/>
              </a:lnSpc>
              <a:spcBef>
                <a:spcPts val="400"/>
              </a:spcBef>
              <a:spcAft>
                <a:spcPts val="0"/>
              </a:spcAft>
              <a:buSzPts val="1698"/>
              <a:buChar char="?"/>
            </a:pPr>
            <a:r>
              <a:rPr sz="2497" lang="en-US"/>
              <a:t>PP vô cảm : nội khí quản</a:t>
            </a:r>
            <a:endParaRPr sz="2497"/>
          </a:p>
          <a:p>
            <a:pPr algn="l" indent="-256032" lvl="0" marL="365760" rtl="0">
              <a:lnSpc>
                <a:spcPct val="90000"/>
              </a:lnSpc>
              <a:spcBef>
                <a:spcPts val="400"/>
              </a:spcBef>
              <a:spcAft>
                <a:spcPts val="0"/>
              </a:spcAft>
              <a:buSzPts val="1698"/>
              <a:buChar char="?"/>
            </a:pPr>
            <a:r>
              <a:rPr sz="2497" lang="en-US"/>
              <a:t>Trình tự pt: Vào ổ bụng qua Trocars thấy:</a:t>
            </a:r>
          </a:p>
          <a:p>
            <a:pPr algn="l" indent="-256032" lvl="0" marL="365760" rtl="0">
              <a:lnSpc>
                <a:spcPct val="90000"/>
              </a:lnSpc>
              <a:spcBef>
                <a:spcPts val="400"/>
              </a:spcBef>
              <a:spcAft>
                <a:spcPts val="0"/>
              </a:spcAft>
              <a:buSzPts val="1698"/>
              <a:buChar char="?"/>
            </a:pPr>
            <a:r>
              <a:rPr sz="2497" lang="en-US"/>
              <a:t>250 ml máu đỏ tươi. </a:t>
            </a:r>
            <a:endParaRPr sz="2497"/>
          </a:p>
          <a:p>
            <a:pPr algn="l" indent="-256032" lvl="0" marL="365760" rtl="0">
              <a:lnSpc>
                <a:spcPct val="90000"/>
              </a:lnSpc>
              <a:spcBef>
                <a:spcPts val="400"/>
              </a:spcBef>
              <a:spcAft>
                <a:spcPts val="0"/>
              </a:spcAft>
              <a:buSzPts val="1698"/>
              <a:buChar char="?"/>
            </a:pPr>
            <a:r>
              <a:rPr sz="2497" lang="en-US"/>
              <a:t>Tử cung viền dính do vết mổ đẻ cũ</a:t>
            </a:r>
            <a:endParaRPr sz="2497"/>
          </a:p>
          <a:p>
            <a:pPr algn="l" indent="-256032" lvl="0" marL="365760" rtl="0">
              <a:lnSpc>
                <a:spcPct val="90000"/>
              </a:lnSpc>
              <a:spcBef>
                <a:spcPts val="400"/>
              </a:spcBef>
              <a:spcAft>
                <a:spcPts val="0"/>
              </a:spcAft>
              <a:buSzPts val="1698"/>
              <a:buChar char="?"/>
            </a:pPr>
            <a:r>
              <a:rPr sz="2497" lang="en-US"/>
              <a:t>Vòi tử cung phải có khối chửa 2x3 cm rạn vỡ, đang chảy máu</a:t>
            </a:r>
            <a:endParaRPr sz="2497"/>
          </a:p>
          <a:p>
            <a:pPr algn="l" indent="-256032" lvl="0" marL="365760" rtl="0">
              <a:lnSpc>
                <a:spcPct val="90000"/>
              </a:lnSpc>
              <a:spcBef>
                <a:spcPts val="400"/>
              </a:spcBef>
              <a:spcAft>
                <a:spcPts val="0"/>
              </a:spcAft>
              <a:buSzPts val="1698"/>
              <a:buChar char="?"/>
            </a:pPr>
            <a:r>
              <a:rPr sz="2497" lang="en-US"/>
              <a:t>Tiến hành  đốt và cắt vòi tử cung phải, lấy bệnh phẩm làm xn mô bệnh học. Vòi TC (T) bình thường, được cắt. Đặt dẫn lưu ổ bụng.</a:t>
            </a:r>
            <a:endParaRPr sz="2497"/>
          </a:p>
          <a:p>
            <a:pPr algn="l" indent="-306802" lvl="0" marL="365760" rtl="0">
              <a:lnSpc>
                <a:spcPct val="90000"/>
              </a:lnSpc>
              <a:spcBef>
                <a:spcPts val="400"/>
              </a:spcBef>
              <a:spcAft>
                <a:spcPts val="0"/>
              </a:spcAft>
              <a:buSzPts val="2498"/>
              <a:buChar char="?"/>
            </a:pPr>
            <a:r>
              <a:rPr sz="2497" lang="en-US"/>
              <a:t>Tổng lượng máu mất khoảng 350ml ( 250ml máu đỏ tươi </a:t>
            </a:r>
            <a:r>
              <a:rPr sz="2497" lang="en-US">
                <a:solidFill>
                  <a:srgbClr val="FF0000"/>
                </a:solidFill>
              </a:rPr>
              <a:t>+</a:t>
            </a:r>
            <a:r>
              <a:rPr sz="2497" lang="en-US">
                <a:solidFill>
                  <a:srgbClr val="FF0000"/>
                </a:solidFill>
              </a:rPr>
              <a:t> </a:t>
            </a:r>
            <a:r>
              <a:rPr sz="2497" lang="en-US">
                <a:solidFill>
                  <a:srgbClr val="FF0000"/>
                </a:solidFill>
              </a:rPr>
              <a:t>b</a:t>
            </a:r>
            <a:r>
              <a:rPr sz="2497" lang="en-US">
                <a:solidFill>
                  <a:srgbClr val="FF0000"/>
                </a:solidFill>
              </a:rPr>
              <a:t>a</a:t>
            </a:r>
            <a:r>
              <a:rPr sz="2497" lang="en-US">
                <a:solidFill>
                  <a:srgbClr val="FF0000"/>
                </a:solidFill>
              </a:rPr>
              <a:t>o</a:t>
            </a:r>
            <a:r>
              <a:rPr sz="2497" lang="en-US">
                <a:solidFill>
                  <a:srgbClr val="FF0000"/>
                </a:solidFill>
              </a:rPr>
              <a:t> </a:t>
            </a:r>
            <a:r>
              <a:rPr sz="2497" lang="en-US">
                <a:solidFill>
                  <a:srgbClr val="FF0000"/>
                </a:solidFill>
              </a:rPr>
              <a:t>nhiêu</a:t>
            </a:r>
            <a:r>
              <a:rPr sz="2497" lang="en-US">
                <a:solidFill>
                  <a:srgbClr val="FF0000"/>
                </a:solidFill>
              </a:rPr>
              <a:t> </a:t>
            </a:r>
            <a:r>
              <a:rPr sz="2497" lang="en-US">
                <a:solidFill>
                  <a:srgbClr val="FF0000"/>
                </a:solidFill>
              </a:rPr>
              <a:t>g</a:t>
            </a:r>
            <a:r>
              <a:rPr sz="2497" lang="en-US">
                <a:solidFill>
                  <a:srgbClr val="FF0000"/>
                </a:solidFill>
              </a:rPr>
              <a:t>a</a:t>
            </a:r>
            <a:r>
              <a:rPr sz="2497" lang="en-US">
                <a:solidFill>
                  <a:srgbClr val="FF0000"/>
                </a:solidFill>
              </a:rPr>
              <a:t>m</a:t>
            </a:r>
            <a:r>
              <a:rPr sz="2497" lang="en-US">
                <a:solidFill>
                  <a:srgbClr val="FF0000"/>
                </a:solidFill>
              </a:rPr>
              <a:t> </a:t>
            </a:r>
            <a:r>
              <a:rPr sz="2497" lang="en-US">
                <a:solidFill>
                  <a:srgbClr val="FF0000"/>
                </a:solidFill>
              </a:rPr>
              <a:t>máu cục</a:t>
            </a:r>
            <a:r>
              <a:rPr sz="2497" lang="en-US">
                <a:solidFill>
                  <a:srgbClr val="FF0000"/>
                </a:solidFill>
              </a:rPr>
              <a:t> </a:t>
            </a:r>
            <a:r>
              <a:rPr sz="2497" lang="en-US">
                <a:solidFill>
                  <a:srgbClr val="FF0000"/>
                </a:solidFill>
              </a:rPr>
              <a:t>=</a:t>
            </a:r>
            <a:r>
              <a:rPr sz="2497" lang="en-US">
                <a:solidFill>
                  <a:srgbClr val="FF0000"/>
                </a:solidFill>
              </a:rPr>
              <a:t>&gt;</a:t>
            </a:r>
            <a:r>
              <a:rPr sz="2497" lang="en-US">
                <a:solidFill>
                  <a:srgbClr val="FF0000"/>
                </a:solidFill>
              </a:rPr>
              <a:t> </a:t>
            </a:r>
            <a:r>
              <a:rPr sz="2497" lang="en-US">
                <a:solidFill>
                  <a:srgbClr val="FF0000"/>
                </a:solidFill>
              </a:rPr>
              <a:t>qu</a:t>
            </a:r>
            <a:r>
              <a:rPr sz="2497" lang="en-US">
                <a:solidFill>
                  <a:srgbClr val="FF0000"/>
                </a:solidFill>
              </a:rPr>
              <a:t>y</a:t>
            </a:r>
            <a:r>
              <a:rPr sz="2497" lang="en-US">
                <a:solidFill>
                  <a:srgbClr val="FF0000"/>
                </a:solidFill>
              </a:rPr>
              <a:t> </a:t>
            </a:r>
            <a:r>
              <a:rPr sz="2497" lang="en-US">
                <a:solidFill>
                  <a:srgbClr val="FF0000"/>
                </a:solidFill>
              </a:rPr>
              <a:t>r</a:t>
            </a:r>
            <a:r>
              <a:rPr sz="2497" lang="en-US">
                <a:solidFill>
                  <a:srgbClr val="FF0000"/>
                </a:solidFill>
              </a:rPr>
              <a:t>a</a:t>
            </a:r>
            <a:r>
              <a:rPr sz="2497" lang="en-US">
                <a:solidFill>
                  <a:srgbClr val="FF0000"/>
                </a:solidFill>
              </a:rPr>
              <a:t> </a:t>
            </a:r>
            <a:r>
              <a:rPr sz="2497" lang="en-US">
                <a:solidFill>
                  <a:srgbClr val="FF0000"/>
                </a:solidFill>
              </a:rPr>
              <a:t>m</a:t>
            </a:r>
            <a:r>
              <a:rPr sz="2497" lang="en-US">
                <a:solidFill>
                  <a:srgbClr val="FF0000"/>
                </a:solidFill>
              </a:rPr>
              <a:t>l</a:t>
            </a:r>
            <a:r>
              <a:rPr sz="2497" lang="en-US">
                <a:solidFill>
                  <a:srgbClr val="FF0000"/>
                </a:solidFill>
              </a:rPr>
              <a:t>)</a:t>
            </a:r>
            <a:r>
              <a:rPr sz="2497" lang="en-US">
                <a:solidFill>
                  <a:srgbClr val="FF0000"/>
                </a:solidFill>
              </a:rPr>
              <a:t> </a:t>
            </a:r>
            <a:endParaRPr sz="2497">
              <a:solidFill>
                <a:srgbClr val="FF0000"/>
              </a:solidFill>
            </a:endParaRPr>
          </a:p>
          <a:p>
            <a:pPr algn="l" indent="-256032" lvl="0" marL="365760" rtl="0">
              <a:lnSpc>
                <a:spcPct val="90000"/>
              </a:lnSpc>
              <a:spcBef>
                <a:spcPts val="400"/>
              </a:spcBef>
              <a:spcAft>
                <a:spcPts val="0"/>
              </a:spcAft>
              <a:buSzPts val="1698"/>
              <a:buChar char="?"/>
            </a:pPr>
            <a:r>
              <a:rPr sz="2497" lang="en-US"/>
              <a:t>Trước, trong, sau mổ không có tai biến.</a:t>
            </a:r>
            <a:endParaRPr sz="2497"/>
          </a:p>
          <a:p>
            <a:pPr algn="l" indent="-148211" lvl="0" marL="365760" rtl="0">
              <a:lnSpc>
                <a:spcPct val="90000"/>
              </a:lnSpc>
              <a:spcBef>
                <a:spcPts val="400"/>
              </a:spcBef>
              <a:spcAft>
                <a:spcPts val="0"/>
              </a:spcAft>
              <a:buSzPts val="1698"/>
              <a:buNone/>
            </a:pPr>
            <a:r>
              <a:t/>
            </a:r>
            <a:endParaRPr sz="2497"/>
          </a:p>
        </p:txBody>
      </p:sp>
      <p:sp>
        <p:nvSpPr>
          <p:cNvPr id="1048614" name="Google Shape;127;p7"/>
          <p:cNvSpPr txBox="1"/>
          <p:nvPr>
            <p:ph type="title"/>
          </p:nvPr>
        </p:nvSpPr>
        <p:spPr>
          <a:xfrm rot="10800000" flipH="1">
            <a:off x="457200" y="233846"/>
            <a:ext cx="8229600" cy="40800"/>
          </a:xfrm>
          <a:prstGeom prst="rect"/>
          <a:noFill/>
          <a:ln>
            <a:noFill/>
          </a:ln>
        </p:spPr>
        <p:txBody>
          <a:bodyPr anchor="ctr" anchorCtr="0" bIns="45700" lIns="91425" rIns="91425" spcFirstLastPara="1" tIns="45700" wrap="square">
            <a:normAutofit fontScale="90000"/>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Shape 131"/>
        <p:cNvGrpSpPr/>
        <p:nvPr/>
      </p:nvGrpSpPr>
      <p:grpSpPr>
        <a:xfrm>
          <a:off x="0" y="0"/>
          <a:ext cx="0" cy="0"/>
          <a:chOff x="0" y="0"/>
          <a:chExt cx="0" cy="0"/>
        </a:xfrm>
      </p:grpSpPr>
      <p:sp>
        <p:nvSpPr>
          <p:cNvPr id="1048605" name="Google Shape;132;p8"/>
          <p:cNvSpPr txBox="1"/>
          <p:nvPr>
            <p:ph type="body" idx="1"/>
          </p:nvPr>
        </p:nvSpPr>
        <p:spPr>
          <a:xfrm>
            <a:off x="457200" y="1481325"/>
            <a:ext cx="8229600" cy="5188800"/>
          </a:xfrm>
          <a:prstGeom prst="rect"/>
          <a:noFill/>
          <a:ln>
            <a:noFill/>
          </a:ln>
        </p:spPr>
        <p:txBody>
          <a:bodyPr anchor="t" anchorCtr="0" bIns="45700" lIns="91425" rIns="91425" spcFirstLastPara="1" tIns="45700" wrap="square">
            <a:normAutofit/>
          </a:bodyPr>
          <a:p>
            <a:pPr algn="l" indent="-256032" lvl="0" marL="365760" rtl="0">
              <a:spcBef>
                <a:spcPts val="0"/>
              </a:spcBef>
              <a:spcAft>
                <a:spcPts val="0"/>
              </a:spcAft>
              <a:buSzPts val="1836"/>
              <a:buChar char="?"/>
            </a:pPr>
            <a:r>
              <a:rPr lang="en-US"/>
              <a:t>Sau mổ: được vệ sinh vết mổ, kháng sinh hàng ngày.</a:t>
            </a:r>
          </a:p>
          <a:p>
            <a:pPr algn="l" indent="-217169" lvl="0" marL="365760" rtl="0">
              <a:spcBef>
                <a:spcPts val="0"/>
              </a:spcBef>
              <a:spcAft>
                <a:spcPts val="0"/>
              </a:spcAft>
              <a:buSzPts val="1224"/>
              <a:buChar char="?"/>
            </a:pPr>
            <a:r>
              <a:rPr lang="en-US"/>
              <a:t>Theo dõi sau mổ:</a:t>
            </a:r>
          </a:p>
          <a:p>
            <a:pPr algn="l" indent="-217169" lvl="0" marL="365760" rtl="0">
              <a:spcBef>
                <a:spcPts val="0"/>
              </a:spcBef>
              <a:spcAft>
                <a:spcPts val="0"/>
              </a:spcAft>
              <a:buSzPts val="1224"/>
              <a:buChar char="?"/>
            </a:pPr>
            <a:r>
              <a:rPr lang="en-US"/>
              <a:t>1h sau mổ: BN thoát mê ( tỉnh, thở tốt, M 90, HA 130/70, NT 20, SpO2 99%)</a:t>
            </a:r>
          </a:p>
          <a:p>
            <a:pPr algn="l" indent="-217169" lvl="0" marL="365760" rtl="0">
              <a:spcBef>
                <a:spcPts val="0"/>
              </a:spcBef>
              <a:spcAft>
                <a:spcPts val="0"/>
              </a:spcAft>
              <a:buSzPts val="1224"/>
              <a:buChar char="?"/>
            </a:pPr>
            <a:r>
              <a:rPr lang="en-US"/>
              <a:t>2h sau mổ: BN về khoa: tỉnh, M 85, HA 110/70 NT 20. Dẫn lưu ít dịch màu đỏ sẫm, nước tiểu qua sonde vàng trong</a:t>
            </a:r>
          </a:p>
          <a:p>
            <a:pPr algn="l" indent="-217169" lvl="0" marL="365760" rtl="0">
              <a:spcBef>
                <a:spcPts val="0"/>
              </a:spcBef>
              <a:spcAft>
                <a:spcPts val="0"/>
              </a:spcAft>
              <a:buSzPts val="1224"/>
              <a:buChar char="?"/>
            </a:pPr>
            <a:r>
              <a:rPr lang="en-US"/>
              <a:t>Hiện tại ngày 1 sau mổ: toàn trạng ổn định, chưa trung tiện, đau tức hạ vị, vết mổ nề, thấm dịch trong.</a:t>
            </a:r>
          </a:p>
          <a:p>
            <a:pPr algn="l" indent="0" lvl="0" marL="365760" rtl="0">
              <a:spcBef>
                <a:spcPts val="400"/>
              </a:spcBef>
              <a:spcAft>
                <a:spcPts val="0"/>
              </a:spcAft>
              <a:buNone/>
            </a:pPr>
            <a:r>
              <a:t/>
            </a:r>
          </a:p>
          <a:p>
            <a:pPr algn="l" indent="-139446" lvl="0" marL="365760" rtl="0">
              <a:spcBef>
                <a:spcPts val="400"/>
              </a:spcBef>
              <a:spcAft>
                <a:spcPts val="0"/>
              </a:spcAft>
              <a:buSzPts val="1836"/>
              <a:buNone/>
            </a:pPr>
            <a:r>
              <a:t/>
            </a:r>
          </a:p>
        </p:txBody>
      </p:sp>
      <p:sp>
        <p:nvSpPr>
          <p:cNvPr id="1048606" name="Google Shape;133;p8"/>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Shape 137"/>
        <p:cNvGrpSpPr/>
        <p:nvPr/>
      </p:nvGrpSpPr>
      <p:grpSpPr>
        <a:xfrm>
          <a:off x="0" y="0"/>
          <a:ext cx="0" cy="0"/>
          <a:chOff x="0" y="0"/>
          <a:chExt cx="0" cy="0"/>
        </a:xfrm>
      </p:grpSpPr>
      <p:sp>
        <p:nvSpPr>
          <p:cNvPr id="1048597" name="Google Shape;138;p9"/>
          <p:cNvSpPr txBox="1"/>
          <p:nvPr>
            <p:ph type="body" idx="1"/>
          </p:nvPr>
        </p:nvSpPr>
        <p:spPr>
          <a:xfrm>
            <a:off x="457200" y="1481328"/>
            <a:ext cx="8229600" cy="4526100"/>
          </a:xfrm>
          <a:prstGeom prst="rect"/>
          <a:noFill/>
          <a:ln>
            <a:noFill/>
          </a:ln>
        </p:spPr>
        <p:txBody>
          <a:bodyPr anchor="t" anchorCtr="0" bIns="45700" lIns="91425" rIns="91425" spcFirstLastPara="1" tIns="45700" wrap="square">
            <a:noAutofit/>
          </a:bodyPr>
          <a:p>
            <a:pPr algn="l" indent="-174421" lvl="0" marL="365760" rtl="0">
              <a:lnSpc>
                <a:spcPct val="80000"/>
              </a:lnSpc>
              <a:spcBef>
                <a:spcPts val="0"/>
              </a:spcBef>
              <a:spcAft>
                <a:spcPts val="0"/>
              </a:spcAft>
              <a:buSzPts val="1285"/>
              <a:buNone/>
            </a:pPr>
            <a:r>
              <a:t/>
            </a:r>
            <a:endParaRPr b="1" sz="1890"/>
          </a:p>
          <a:p>
            <a:pPr algn="l" indent="-256032" lvl="0" marL="365760" rtl="0">
              <a:lnSpc>
                <a:spcPct val="80000"/>
              </a:lnSpc>
              <a:spcBef>
                <a:spcPts val="400"/>
              </a:spcBef>
              <a:spcAft>
                <a:spcPts val="0"/>
              </a:spcAft>
              <a:buSzPts val="1285"/>
              <a:buNone/>
            </a:pPr>
            <a:r>
              <a:rPr b="1" sz="1890" lang="en-US"/>
              <a:t>1</a:t>
            </a:r>
            <a:r>
              <a:rPr sz="1890" lang="en-US"/>
              <a:t>. Toàn thân</a:t>
            </a:r>
            <a:endParaRPr sz="1890"/>
          </a:p>
          <a:p>
            <a:pPr algn="l" indent="-256032" lvl="0" marL="365760" rtl="0">
              <a:lnSpc>
                <a:spcPct val="80000"/>
              </a:lnSpc>
              <a:spcBef>
                <a:spcPts val="400"/>
              </a:spcBef>
              <a:spcAft>
                <a:spcPts val="0"/>
              </a:spcAft>
              <a:buSzPts val="1285"/>
              <a:buChar char="?"/>
            </a:pPr>
            <a:r>
              <a:rPr sz="1890" lang="en-US"/>
              <a:t>Tỉnh, tiếp xúc tốt. M 82 l/p, HA 120/80mmHg, t 36,9, NT 20 l/p</a:t>
            </a:r>
            <a:endParaRPr sz="1890"/>
          </a:p>
          <a:p>
            <a:pPr algn="l" indent="-256032" lvl="0" marL="365760" rtl="0">
              <a:lnSpc>
                <a:spcPct val="80000"/>
              </a:lnSpc>
              <a:spcBef>
                <a:spcPts val="400"/>
              </a:spcBef>
              <a:spcAft>
                <a:spcPts val="0"/>
              </a:spcAft>
              <a:buSzPts val="1285"/>
              <a:buChar char="?"/>
            </a:pPr>
            <a:r>
              <a:rPr sz="1890" lang="en-US"/>
              <a:t>Da niêm mạc hồng.</a:t>
            </a:r>
          </a:p>
          <a:p>
            <a:pPr algn="l" indent="-256032" lvl="0" marL="365760" rtl="0">
              <a:lnSpc>
                <a:spcPct val="80000"/>
              </a:lnSpc>
              <a:spcBef>
                <a:spcPts val="400"/>
              </a:spcBef>
              <a:spcAft>
                <a:spcPts val="0"/>
              </a:spcAft>
              <a:buSzPts val="1285"/>
              <a:buChar char="?"/>
            </a:pPr>
            <a:r>
              <a:rPr sz="1890" lang="en-US"/>
              <a:t>Không phù, không xuất huyết dưới da</a:t>
            </a:r>
          </a:p>
          <a:p>
            <a:pPr algn="l" indent="-256032" lvl="0" marL="365760" rtl="0">
              <a:lnSpc>
                <a:spcPct val="80000"/>
              </a:lnSpc>
              <a:spcBef>
                <a:spcPts val="400"/>
              </a:spcBef>
              <a:spcAft>
                <a:spcPts val="0"/>
              </a:spcAft>
              <a:buSzPts val="1285"/>
              <a:buNone/>
            </a:pPr>
            <a:r>
              <a:rPr sz="1890" lang="en-US"/>
              <a:t>2.khám bụng: vết mổ liền tốt, khô, nề nhẹ.</a:t>
            </a:r>
            <a:endParaRPr sz="1890"/>
          </a:p>
          <a:p>
            <a:pPr algn="l" indent="-256032" lvl="0" marL="365760" rtl="0">
              <a:lnSpc>
                <a:spcPct val="80000"/>
              </a:lnSpc>
              <a:spcBef>
                <a:spcPts val="400"/>
              </a:spcBef>
              <a:spcAft>
                <a:spcPts val="0"/>
              </a:spcAft>
              <a:buSzPts val="1285"/>
              <a:buNone/>
            </a:pPr>
            <a:r>
              <a:rPr sz="1890" lang="en-US"/>
              <a:t>                      bụng mềm, không chướng.</a:t>
            </a:r>
            <a:endParaRPr sz="1890"/>
          </a:p>
          <a:p>
            <a:pPr algn="l" indent="-256032" lvl="0" marL="365760" rtl="0">
              <a:lnSpc>
                <a:spcPct val="80000"/>
              </a:lnSpc>
              <a:spcBef>
                <a:spcPts val="400"/>
              </a:spcBef>
              <a:spcAft>
                <a:spcPts val="0"/>
              </a:spcAft>
              <a:buSzPts val="1285"/>
              <a:buNone/>
            </a:pPr>
            <a:r>
              <a:rPr sz="1890" lang="en-US"/>
              <a:t>                      Dẫn lưu ít dịch trong.</a:t>
            </a:r>
            <a:endParaRPr sz="1890"/>
          </a:p>
          <a:p>
            <a:pPr algn="l" indent="-256032" lvl="0" marL="365760" rtl="0">
              <a:lnSpc>
                <a:spcPct val="80000"/>
              </a:lnSpc>
              <a:spcBef>
                <a:spcPts val="400"/>
              </a:spcBef>
              <a:spcAft>
                <a:spcPts val="0"/>
              </a:spcAft>
              <a:buSzPts val="1285"/>
              <a:buNone/>
            </a:pPr>
            <a:r>
              <a:rPr sz="1890" lang="en-US"/>
              <a:t>3. Phụ khoa:</a:t>
            </a:r>
            <a:endParaRPr sz="1890"/>
          </a:p>
          <a:p>
            <a:pPr algn="l" indent="0" lvl="0" marL="109728" rtl="0">
              <a:lnSpc>
                <a:spcPct val="80000"/>
              </a:lnSpc>
              <a:spcBef>
                <a:spcPts val="400"/>
              </a:spcBef>
              <a:spcAft>
                <a:spcPts val="0"/>
              </a:spcAft>
              <a:buSzPts val="1285"/>
              <a:buNone/>
            </a:pPr>
            <a:r>
              <a:rPr sz="1890" lang="en-US"/>
              <a:t>   Hai vú cân đối, không cương tức.</a:t>
            </a:r>
            <a:endParaRPr sz="1890"/>
          </a:p>
          <a:p>
            <a:pPr algn="l" indent="0" lvl="0" marL="0" rtl="0">
              <a:lnSpc>
                <a:spcPct val="80000"/>
              </a:lnSpc>
              <a:spcBef>
                <a:spcPts val="400"/>
              </a:spcBef>
              <a:spcAft>
                <a:spcPts val="0"/>
              </a:spcAft>
              <a:buNone/>
            </a:pPr>
            <a:r>
              <a:rPr sz="1890" lang="en-US"/>
              <a:t>     Âm hộ, tầng sinh môn: bình thường</a:t>
            </a:r>
            <a:endParaRPr sz="1890"/>
          </a:p>
          <a:p>
            <a:pPr algn="l" indent="0" lvl="0" marL="365760" rtl="0">
              <a:lnSpc>
                <a:spcPct val="80000"/>
              </a:lnSpc>
              <a:spcBef>
                <a:spcPts val="400"/>
              </a:spcBef>
              <a:spcAft>
                <a:spcPts val="0"/>
              </a:spcAft>
              <a:buNone/>
            </a:pPr>
            <a:r>
              <a:rPr sz="1890" lang="en-US"/>
              <a:t>Âm đạo: không có máu chảy.</a:t>
            </a:r>
            <a:endParaRPr sz="1890"/>
          </a:p>
          <a:p>
            <a:pPr algn="l" indent="0" lvl="0" marL="365760" rtl="0">
              <a:lnSpc>
                <a:spcPct val="80000"/>
              </a:lnSpc>
              <a:spcBef>
                <a:spcPts val="400"/>
              </a:spcBef>
              <a:spcAft>
                <a:spcPts val="0"/>
              </a:spcAft>
              <a:buNone/>
            </a:pPr>
            <a:r>
              <a:rPr sz="1890" lang="en-US"/>
              <a:t>Túi cùng không đầy, không đau.</a:t>
            </a:r>
            <a:endParaRPr sz="1890"/>
          </a:p>
          <a:p>
            <a:pPr algn="l" indent="-256032" lvl="0" marL="365760" rtl="0">
              <a:lnSpc>
                <a:spcPct val="80000"/>
              </a:lnSpc>
              <a:spcBef>
                <a:spcPts val="400"/>
              </a:spcBef>
              <a:spcAft>
                <a:spcPts val="0"/>
              </a:spcAft>
              <a:buSzPts val="1285"/>
              <a:buNone/>
            </a:pPr>
            <a:r>
              <a:rPr sz="1890" lang="en-US">
                <a:latin typeface="Times New Roman"/>
                <a:ea typeface="Times New Roman"/>
                <a:cs typeface="Times New Roman"/>
                <a:sym typeface="Times New Roman"/>
              </a:rPr>
              <a:t>4. Các cơ quan khác chưa phát hiện bệnh lí.</a:t>
            </a:r>
            <a:endParaRPr sz="1890"/>
          </a:p>
          <a:p>
            <a:pPr algn="l" indent="-174421" lvl="0" marL="365760" rtl="0">
              <a:lnSpc>
                <a:spcPct val="80000"/>
              </a:lnSpc>
              <a:spcBef>
                <a:spcPts val="400"/>
              </a:spcBef>
              <a:spcAft>
                <a:spcPts val="0"/>
              </a:spcAft>
              <a:buSzPts val="1285"/>
              <a:buNone/>
            </a:pPr>
            <a:r>
              <a:t/>
            </a:r>
            <a:endParaRPr sz="1890"/>
          </a:p>
        </p:txBody>
      </p:sp>
      <p:sp>
        <p:nvSpPr>
          <p:cNvPr id="1048598" name="Google Shape;139;p9"/>
          <p:cNvSpPr txBox="1"/>
          <p:nvPr>
            <p:ph type="title"/>
          </p:nvPr>
        </p:nvSpPr>
        <p:spPr>
          <a:xfrm>
            <a:off x="0" y="228600"/>
            <a:ext cx="8229600" cy="1143000"/>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Clr>
                <a:schemeClr val="dk2"/>
              </a:buClr>
              <a:buSzPts val="3690"/>
              <a:buFont typeface="Lucida Sans"/>
              <a:buNone/>
            </a:pPr>
            <a:br>
              <a:rPr b="1" sz="3690" lang="en-US"/>
            </a:br>
            <a:r>
              <a:rPr sz="3690" lang="en-US"/>
              <a:t>V. Khám bệnh</a:t>
            </a:r>
            <a:endParaRPr sz="369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Shape 143"/>
        <p:cNvGrpSpPr/>
        <p:nvPr/>
      </p:nvGrpSpPr>
      <p:grpSpPr>
        <a:xfrm>
          <a:off x="0" y="0"/>
          <a:ext cx="0" cy="0"/>
          <a:chOff x="0" y="0"/>
          <a:chExt cx="0" cy="0"/>
        </a:xfrm>
      </p:grpSpPr>
      <p:sp>
        <p:nvSpPr>
          <p:cNvPr id="1048589" name="Google Shape;144;p10"/>
          <p:cNvSpPr txBox="1"/>
          <p:nvPr>
            <p:ph type="body" idx="1"/>
          </p:nvPr>
        </p:nvSpPr>
        <p:spPr>
          <a:xfrm>
            <a:off x="531975" y="2292524"/>
            <a:ext cx="8229600" cy="2567400"/>
          </a:xfrm>
          <a:prstGeom prst="rect"/>
          <a:noFill/>
          <a:ln>
            <a:noFill/>
          </a:ln>
        </p:spPr>
        <p:txBody>
          <a:bodyPr anchor="t" anchorCtr="0" bIns="45700" lIns="91425" rIns="91425" spcFirstLastPara="1" tIns="45700" wrap="square">
            <a:normAutofit fontScale="96667" lnSpcReduction="20000"/>
          </a:bodyPr>
          <a:p>
            <a:pPr algn="l" indent="-382409" lvl="0" marL="365760" rtl="0">
              <a:lnSpc>
                <a:spcPct val="80000"/>
              </a:lnSpc>
              <a:spcBef>
                <a:spcPts val="0"/>
              </a:spcBef>
              <a:spcAft>
                <a:spcPts val="0"/>
              </a:spcAft>
              <a:buSzPts val="3000"/>
              <a:buChar char="?"/>
            </a:pPr>
            <a:r>
              <a:rPr b="1" sz="3000" lang="en-US"/>
              <a:t>VII. Tóm tắt</a:t>
            </a:r>
            <a:endParaRPr sz="3000"/>
          </a:p>
          <a:p>
            <a:pPr algn="l" indent="-382409" lvl="0" marL="365760" rtl="0">
              <a:lnSpc>
                <a:spcPct val="80000"/>
              </a:lnSpc>
              <a:spcBef>
                <a:spcPts val="400"/>
              </a:spcBef>
              <a:spcAft>
                <a:spcPts val="0"/>
              </a:spcAft>
              <a:buSzPts val="3000"/>
              <a:buChar char="?"/>
            </a:pPr>
            <a:r>
              <a:rPr sz="3000" lang="en-US"/>
              <a:t>BN 39 tuổi vào viện vì chậm kinh </a:t>
            </a:r>
            <a:r>
              <a:rPr sz="3000" lang="en-US"/>
              <a:t>,</a:t>
            </a:r>
            <a:r>
              <a:rPr sz="3000" lang="en-US"/>
              <a:t> </a:t>
            </a:r>
            <a:r>
              <a:rPr sz="3000" lang="en-US"/>
              <a:t>r</a:t>
            </a:r>
            <a:r>
              <a:rPr sz="3000" lang="en-US"/>
              <a:t>a</a:t>
            </a:r>
            <a:r>
              <a:rPr sz="3000" lang="en-US"/>
              <a:t> </a:t>
            </a:r>
            <a:r>
              <a:rPr sz="3000" lang="en-US"/>
              <a:t>máu</a:t>
            </a:r>
            <a:r>
              <a:rPr sz="3000" lang="en-US"/>
              <a:t> </a:t>
            </a:r>
            <a:r>
              <a:rPr sz="3000" lang="en-US"/>
              <a:t>â</a:t>
            </a:r>
            <a:r>
              <a:rPr sz="3000" lang="en-US"/>
              <a:t>m</a:t>
            </a:r>
            <a:r>
              <a:rPr sz="3000" lang="en-US"/>
              <a:t> </a:t>
            </a:r>
            <a:r>
              <a:rPr sz="3000" lang="en-US"/>
              <a:t>đạo</a:t>
            </a:r>
            <a:r>
              <a:rPr sz="3000" lang="en-US"/>
              <a:t>,</a:t>
            </a:r>
            <a:r>
              <a:rPr sz="3000" lang="en-US"/>
              <a:t> </a:t>
            </a:r>
            <a:r>
              <a:rPr sz="3000" lang="en-US"/>
              <a:t>đ</a:t>
            </a:r>
            <a:r>
              <a:rPr sz="3000" lang="en-US"/>
              <a:t>a</a:t>
            </a:r>
            <a:r>
              <a:rPr sz="3000" lang="en-US"/>
              <a:t>u</a:t>
            </a:r>
            <a:r>
              <a:rPr sz="3000" lang="en-US"/>
              <a:t> </a:t>
            </a:r>
            <a:r>
              <a:rPr sz="3000" lang="en-US"/>
              <a:t>bụng</a:t>
            </a:r>
            <a:r>
              <a:rPr sz="3000" lang="en-US"/>
              <a:t> </a:t>
            </a:r>
            <a:r>
              <a:rPr sz="3000" lang="en-US"/>
              <a:t>hạ</a:t>
            </a:r>
            <a:r>
              <a:rPr sz="3000" lang="en-US"/>
              <a:t> </a:t>
            </a:r>
            <a:r>
              <a:rPr sz="3000" lang="en-US"/>
              <a:t>vị</a:t>
            </a:r>
            <a:r>
              <a:rPr sz="3000" lang="en-US"/>
              <a:t> </a:t>
            </a:r>
            <a:r>
              <a:rPr sz="3000" lang="en-US"/>
              <a:t>ngày thứ 2. Tiền sử khoẻ mạnh, PARA 2022 (đẻ mổ 2 lần, nạo hút 2 lần). Vào viện được khám và chẩn đoán: theo dõi chửa ngoài tử cung (P) </a:t>
            </a:r>
            <a:r>
              <a:rPr sz="3000" lang="en-US"/>
              <a:t>thể</a:t>
            </a:r>
            <a:r>
              <a:rPr sz="3000" lang="en-US"/>
              <a:t> </a:t>
            </a:r>
            <a:r>
              <a:rPr sz="3000" lang="en-US"/>
              <a:t>rỉ</a:t>
            </a:r>
            <a:r>
              <a:rPr sz="3000" lang="en-US"/>
              <a:t> </a:t>
            </a:r>
            <a:r>
              <a:rPr sz="3000" lang="en-US"/>
              <a:t>má</a:t>
            </a:r>
            <a:r>
              <a:rPr sz="3000" lang="en-US"/>
              <a:t>u</a:t>
            </a:r>
            <a:r>
              <a:rPr sz="3000" lang="en-US"/>
              <a:t>/ vết mổ đẻ cũ.</a:t>
            </a:r>
            <a:endParaRPr sz="3000"/>
          </a:p>
        </p:txBody>
      </p:sp>
      <p:sp>
        <p:nvSpPr>
          <p:cNvPr id="1048590" name="Google Shape;145;p10"/>
          <p:cNvSpPr txBox="1"/>
          <p:nvPr>
            <p:ph type="title"/>
          </p:nvPr>
        </p:nvSpPr>
        <p:spPr>
          <a:xfrm>
            <a:off x="457200" y="274638"/>
            <a:ext cx="8229600" cy="1143000"/>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 name="Shape 149"/>
        <p:cNvGrpSpPr/>
        <p:nvPr/>
      </p:nvGrpSpPr>
      <p:grpSpPr>
        <a:xfrm>
          <a:off x="0" y="0"/>
          <a:ext cx="0" cy="0"/>
          <a:chOff x="0" y="0"/>
          <a:chExt cx="0" cy="0"/>
        </a:xfrm>
      </p:grpSpPr>
      <p:sp>
        <p:nvSpPr>
          <p:cNvPr id="1048593" name="Google Shape;150;p11"/>
          <p:cNvSpPr txBox="1"/>
          <p:nvPr>
            <p:ph type="body" idx="1"/>
          </p:nvPr>
        </p:nvSpPr>
        <p:spPr>
          <a:xfrm>
            <a:off x="151200" y="1336653"/>
            <a:ext cx="8229600" cy="4526100"/>
          </a:xfrm>
          <a:prstGeom prst="rect"/>
          <a:noFill/>
          <a:ln>
            <a:noFill/>
          </a:ln>
        </p:spPr>
        <p:txBody>
          <a:bodyPr anchor="t" anchorCtr="0" bIns="45700" lIns="91425" rIns="91425" spcFirstLastPara="1" tIns="45700" wrap="square">
            <a:normAutofit/>
          </a:bodyPr>
          <a:p>
            <a:pPr algn="l" indent="-256032" lvl="0" marL="365760" rtl="0">
              <a:lnSpc>
                <a:spcPct val="80000"/>
              </a:lnSpc>
              <a:spcBef>
                <a:spcPts val="400"/>
              </a:spcBef>
              <a:spcAft>
                <a:spcPts val="0"/>
              </a:spcAft>
              <a:buSzPts val="1423"/>
              <a:buNone/>
            </a:pPr>
            <a:r>
              <a:t/>
            </a:r>
          </a:p>
          <a:p>
            <a:pPr algn="l" indent="-256032" lvl="0" marL="365760" rtl="0">
              <a:lnSpc>
                <a:spcPct val="80000"/>
              </a:lnSpc>
              <a:spcBef>
                <a:spcPts val="400"/>
              </a:spcBef>
              <a:spcAft>
                <a:spcPts val="0"/>
              </a:spcAft>
              <a:buSzPts val="1423"/>
              <a:buNone/>
            </a:pPr>
            <a:r>
              <a:t/>
            </a:r>
            <a:endParaRPr b="1" sz="2092"/>
          </a:p>
          <a:p>
            <a:pPr algn="l" indent="-256032" lvl="0" marL="365760" rtl="0">
              <a:lnSpc>
                <a:spcPct val="80000"/>
              </a:lnSpc>
              <a:spcBef>
                <a:spcPts val="400"/>
              </a:spcBef>
              <a:spcAft>
                <a:spcPts val="0"/>
              </a:spcAft>
              <a:buSzPts val="1423"/>
              <a:buNone/>
            </a:pPr>
            <a:r>
              <a:rPr sz="1950" lang="en-US"/>
              <a:t>Sau 2h vv đ</a:t>
            </a:r>
            <a:r>
              <a:rPr sz="1950" lang="en-US"/>
              <a:t>ược xử trí: PT nội soi cắt khối CNTC (P) ,</a:t>
            </a:r>
            <a:r>
              <a:rPr sz="1950" lang="en-US"/>
              <a:t>triệ</a:t>
            </a:r>
            <a:r>
              <a:rPr sz="1950" lang="en-US"/>
              <a:t>t</a:t>
            </a:r>
            <a:r>
              <a:rPr sz="1950" lang="en-US"/>
              <a:t> </a:t>
            </a:r>
            <a:r>
              <a:rPr sz="1950" lang="en-US"/>
              <a:t>sản</a:t>
            </a:r>
            <a:r>
              <a:rPr sz="1950" lang="en-US"/>
              <a:t> </a:t>
            </a:r>
            <a:r>
              <a:rPr sz="1950" lang="en-US"/>
              <a:t>vòi</a:t>
            </a:r>
            <a:r>
              <a:rPr sz="1950" lang="en-US"/>
              <a:t> TC(T) </a:t>
            </a:r>
            <a:endParaRPr sz="1950"/>
          </a:p>
          <a:p>
            <a:pPr algn="l" indent="-256032" lvl="0" marL="365760" rtl="0">
              <a:lnSpc>
                <a:spcPct val="80000"/>
              </a:lnSpc>
              <a:spcBef>
                <a:spcPts val="400"/>
              </a:spcBef>
              <a:spcAft>
                <a:spcPts val="0"/>
              </a:spcAft>
              <a:buSzPts val="1423"/>
              <a:buNone/>
            </a:pPr>
            <a:r>
              <a:rPr sz="1950" lang="en-US"/>
              <a:t>Trước</a:t>
            </a:r>
            <a:r>
              <a:rPr sz="1950" lang="en-US"/>
              <a:t> </a:t>
            </a:r>
            <a:r>
              <a:rPr sz="1950" lang="en-US"/>
              <a:t>tr</a:t>
            </a:r>
            <a:r>
              <a:rPr sz="1950" lang="en-US"/>
              <a:t>o</a:t>
            </a:r>
            <a:r>
              <a:rPr sz="1950" lang="en-US"/>
              <a:t>n</a:t>
            </a:r>
            <a:r>
              <a:rPr sz="1950" lang="en-US"/>
              <a:t>g</a:t>
            </a:r>
            <a:r>
              <a:rPr sz="1950" lang="en-US"/>
              <a:t> </a:t>
            </a:r>
            <a:r>
              <a:rPr sz="1950" lang="en-US"/>
              <a:t>và</a:t>
            </a:r>
            <a:r>
              <a:rPr sz="1950" lang="en-US"/>
              <a:t> </a:t>
            </a:r>
            <a:r>
              <a:rPr sz="1950" lang="en-US"/>
              <a:t>s</a:t>
            </a:r>
            <a:r>
              <a:rPr sz="1950" lang="en-US"/>
              <a:t>a</a:t>
            </a:r>
            <a:r>
              <a:rPr sz="1950" lang="en-US"/>
              <a:t>u</a:t>
            </a:r>
            <a:r>
              <a:rPr sz="1950" lang="en-US"/>
              <a:t> </a:t>
            </a:r>
            <a:r>
              <a:rPr sz="1950" lang="en-US"/>
              <a:t>mổ</a:t>
            </a:r>
            <a:r>
              <a:rPr sz="1950" lang="en-US"/>
              <a:t> </a:t>
            </a:r>
            <a:r>
              <a:rPr sz="1950" lang="en-US"/>
              <a:t>k</a:t>
            </a:r>
            <a:r>
              <a:rPr sz="1950" lang="en-US"/>
              <a:t>o</a:t>
            </a:r>
            <a:r>
              <a:rPr sz="1950" lang="en-US"/>
              <a:t> </a:t>
            </a:r>
            <a:r>
              <a:rPr sz="1950" lang="en-US"/>
              <a:t>xảy</a:t>
            </a:r>
            <a:r>
              <a:rPr sz="1950" lang="en-US"/>
              <a:t> </a:t>
            </a:r>
            <a:r>
              <a:rPr sz="1950" lang="en-US"/>
              <a:t>r</a:t>
            </a:r>
            <a:r>
              <a:rPr sz="1950" lang="en-US"/>
              <a:t>a</a:t>
            </a:r>
            <a:r>
              <a:rPr sz="1950" lang="en-US"/>
              <a:t> </a:t>
            </a:r>
            <a:r>
              <a:rPr sz="1950" lang="en-US"/>
              <a:t>t</a:t>
            </a:r>
            <a:r>
              <a:rPr sz="1950" lang="en-US"/>
              <a:t>a</a:t>
            </a:r>
            <a:r>
              <a:rPr sz="1950" lang="en-US"/>
              <a:t>i</a:t>
            </a:r>
            <a:r>
              <a:rPr sz="1950" lang="en-US"/>
              <a:t> </a:t>
            </a:r>
            <a:r>
              <a:rPr sz="1950" lang="en-US"/>
              <a:t>biến</a:t>
            </a:r>
            <a:r>
              <a:rPr sz="1950" lang="en-US"/>
              <a:t> </a:t>
            </a:r>
            <a:r>
              <a:rPr sz="1950" lang="en-US"/>
              <a:t>gì</a:t>
            </a:r>
            <a:endParaRPr sz="1950"/>
          </a:p>
          <a:p>
            <a:pPr algn="l" indent="-256032" lvl="0" marL="365760" rtl="0">
              <a:lnSpc>
                <a:spcPct val="80000"/>
              </a:lnSpc>
              <a:spcBef>
                <a:spcPts val="400"/>
              </a:spcBef>
              <a:spcAft>
                <a:spcPts val="0"/>
              </a:spcAft>
              <a:buSzPts val="1423"/>
              <a:buNone/>
            </a:pPr>
            <a:r>
              <a:rPr sz="1950" lang="en-US"/>
              <a:t>Tổng lượng máu mất khoảng 350ml.</a:t>
            </a:r>
            <a:endParaRPr sz="1950"/>
          </a:p>
          <a:p>
            <a:pPr algn="l" indent="0" lvl="0" marL="0" rtl="0">
              <a:lnSpc>
                <a:spcPct val="80000"/>
              </a:lnSpc>
              <a:spcBef>
                <a:spcPts val="400"/>
              </a:spcBef>
              <a:spcAft>
                <a:spcPts val="0"/>
              </a:spcAft>
              <a:buSzPts val="1423"/>
              <a:buNone/>
            </a:pPr>
            <a:r>
              <a:rPr sz="1950" lang="en-US"/>
              <a:t>  1h sau mổ: bệnh nhân thoát mê, huyết động ổn định.</a:t>
            </a:r>
            <a:endParaRPr sz="1950"/>
          </a:p>
          <a:p>
            <a:pPr algn="l" indent="0" lvl="0" marL="0" rtl="0">
              <a:lnSpc>
                <a:spcPct val="80000"/>
              </a:lnSpc>
              <a:spcBef>
                <a:spcPts val="400"/>
              </a:spcBef>
              <a:spcAft>
                <a:spcPts val="0"/>
              </a:spcAft>
              <a:buSzPts val="1423"/>
              <a:buNone/>
            </a:pPr>
            <a:r>
              <a:rPr sz="1950" lang="en-US"/>
              <a:t>  </a:t>
            </a:r>
            <a:endParaRPr sz="1950"/>
          </a:p>
          <a:p>
            <a:pPr algn="l" indent="0" lvl="0" marL="0" rtl="0">
              <a:lnSpc>
                <a:spcPct val="80000"/>
              </a:lnSpc>
              <a:spcBef>
                <a:spcPts val="400"/>
              </a:spcBef>
              <a:spcAft>
                <a:spcPts val="0"/>
              </a:spcAft>
              <a:buSzPts val="1423"/>
              <a:buNone/>
            </a:pPr>
            <a:r>
              <a:rPr sz="1950" lang="en-US"/>
              <a:t>  2h sau mổ: BN về khoa, toàn trạng ổn định. dẫn lưu ít dịch đỏ thẫm, nước tiểu qua sonde vàng trong.</a:t>
            </a:r>
            <a:endParaRPr sz="1950"/>
          </a:p>
          <a:p>
            <a:pPr algn="l" indent="0" lvl="0" marL="0" rtl="0">
              <a:lnSpc>
                <a:spcPct val="80000"/>
              </a:lnSpc>
              <a:spcBef>
                <a:spcPts val="400"/>
              </a:spcBef>
              <a:spcAft>
                <a:spcPts val="0"/>
              </a:spcAft>
              <a:buSzPts val="1423"/>
              <a:buNone/>
            </a:pPr>
            <a:r>
              <a:rPr sz="1950" lang="en-US"/>
              <a:t>Hiện tại ngày 1 sau mổ: toàn trạng ổn định,HCTM(-), HCNT(-), bụng mềm, không chướng, vết mổ nề nhẹ, thấm dịch trong. Dẫn lưu ít dịch trong, âm hộ, TSM bình thường, âm đạo không chảy máu, túi cùng không đầy không đau. BN chưa trung tiện.</a:t>
            </a:r>
            <a:endParaRPr sz="1950"/>
          </a:p>
          <a:p>
            <a:pPr algn="l" indent="-165699" lvl="0" marL="365760" rtl="0">
              <a:lnSpc>
                <a:spcPct val="80000"/>
              </a:lnSpc>
              <a:spcBef>
                <a:spcPts val="400"/>
              </a:spcBef>
              <a:spcAft>
                <a:spcPts val="0"/>
              </a:spcAft>
              <a:buSzPts val="1423"/>
              <a:buNone/>
            </a:pPr>
            <a:r>
              <a:t/>
            </a:r>
            <a:endParaRPr sz="2092"/>
          </a:p>
        </p:txBody>
      </p:sp>
      <p:sp>
        <p:nvSpPr>
          <p:cNvPr id="1048594" name="Google Shape;151;p11"/>
          <p:cNvSpPr txBox="1"/>
          <p:nvPr>
            <p:ph type="title"/>
          </p:nvPr>
        </p:nvSpPr>
        <p:spPr>
          <a:xfrm>
            <a:off x="565200" y="472644"/>
            <a:ext cx="8229600" cy="581400"/>
          </a:xfrm>
          <a:prstGeom prst="rect"/>
          <a:noFill/>
          <a:ln>
            <a:noFill/>
          </a:ln>
        </p:spPr>
        <p:txBody>
          <a:bodyPr anchor="ctr" anchorCtr="0" bIns="45700" lIns="91425" rIns="91425" spcFirstLastPara="1" tIns="45700" wrap="square">
            <a:normAutofit fontScale="90000"/>
          </a:bodyPr>
          <a:p>
            <a:pPr algn="l" indent="0" lvl="0" marL="0" rtl="0">
              <a:spcBef>
                <a:spcPts val="0"/>
              </a:spcBef>
              <a:spcAft>
                <a:spcPts val="0"/>
              </a:spcAft>
              <a:buClr>
                <a:schemeClr val="dk2"/>
              </a:buClr>
              <a:buSzPts val="4100"/>
              <a:buFont typeface="Lucida Sans"/>
              <a:buNone/>
            </a:pPr>
            <a:r>
              <a:t/>
            </a:r>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Ngọc Athena</dc:creator>
  <dcterms:created xsi:type="dcterms:W3CDTF">2020-04-20T06:14:12Z</dcterms:created>
  <dcterms:modified xsi:type="dcterms:W3CDTF">2020-04-25T02:51:35Z</dcterms:modified>
</cp:coreProperties>
</file>