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removePersonalInfoOnSave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2" name="Author" initials="A" lastIdx="23" clrIdx="1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78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19" Type="http://schemas.openxmlformats.org/officeDocument/2006/relationships/customXmlProps" Target="../customXml/itemProps1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4242851"/>
            <a:ext cx="8968084" cy="275942"/>
          </a:xfrm>
          <a:prstGeom prst="rect"/>
        </p:spPr>
      </p:pic>
      <p:pic>
        <p:nvPicPr>
          <p:cNvPr id="2097154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111716" y="4243845"/>
            <a:ext cx="3077108" cy="276940"/>
          </a:xfrm>
          <a:prstGeom prst="rect"/>
        </p:spPr>
      </p:pic>
      <p:sp>
        <p:nvSpPr>
          <p:cNvPr id="1048581" name="Rectangle 8"/>
          <p:cNvSpPr/>
          <p:nvPr/>
        </p:nvSpPr>
        <p:spPr bwMode="ltGray">
          <a:xfrm>
            <a:off x="0" y="2590078"/>
            <a:ext cx="8968085" cy="1660332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9111715" y="2590078"/>
            <a:ext cx="3077109" cy="166033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algn="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0C0817-A112-4847-8014-A94B7D2A4EA3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6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99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0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3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31" name="Rectangle 9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2" name="Rectangle 10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0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74" name="Picture 12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89" name="Rectangle 13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0" name="Rectangle 14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7" name="TextBox 15"/>
          <p:cNvSpPr txBox="1"/>
          <p:nvPr/>
        </p:nvSpPr>
        <p:spPr>
          <a:xfrm>
            <a:off x="583572" y="74811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72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8" name="TextBox 16"/>
          <p:cNvSpPr txBox="1"/>
          <p:nvPr/>
        </p:nvSpPr>
        <p:spPr>
          <a:xfrm>
            <a:off x="9662809" y="30335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72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dt="0" ftr="0" hdr="0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8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928628"/>
            <a:ext cx="10437812" cy="321164"/>
          </a:xfrm>
          <a:prstGeom prst="rect"/>
        </p:spPr>
      </p:pic>
      <p:pic>
        <p:nvPicPr>
          <p:cNvPr id="2097161" name="Picture 9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5929622"/>
            <a:ext cx="1602997" cy="144270"/>
          </a:xfrm>
          <a:prstGeom prst="rect"/>
        </p:spPr>
      </p:pic>
      <p:sp>
        <p:nvSpPr>
          <p:cNvPr id="1048624" name="Rectangle 10"/>
          <p:cNvSpPr/>
          <p:nvPr/>
        </p:nvSpPr>
        <p:spPr bwMode="ltGray">
          <a:xfrm>
            <a:off x="0" y="4567988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11"/>
          <p:cNvSpPr/>
          <p:nvPr/>
        </p:nvSpPr>
        <p:spPr>
          <a:xfrm>
            <a:off x="10585827" y="4567988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12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0" name="Picture 13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15" name="Rectangle 15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6" name="Rectangle 16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7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67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46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7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4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35" name="Rectangle 8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6" name="Rectangle 9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3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p>
            <a:endParaRPr dirty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/>
          </a:lstStyle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4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7" name="Picture 15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594" name="Rectangle 16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Rectangle 17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32B432-ACDA-4023-A761-2BAB76577B62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6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4086907"/>
            <a:ext cx="10437812" cy="321164"/>
          </a:xfrm>
          <a:prstGeom prst="rect"/>
        </p:spPr>
      </p:pic>
      <p:pic>
        <p:nvPicPr>
          <p:cNvPr id="2097169" name="Picture 7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4" y="4087901"/>
            <a:ext cx="1602997" cy="144270"/>
          </a:xfrm>
          <a:prstGeom prst="rect"/>
        </p:spPr>
      </p:pic>
      <p:sp>
        <p:nvSpPr>
          <p:cNvPr id="1048661" name="Rectangle 8"/>
          <p:cNvSpPr/>
          <p:nvPr/>
        </p:nvSpPr>
        <p:spPr bwMode="ltGray">
          <a:xfrm>
            <a:off x="-2" y="2726267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2" name="Rectangle 9"/>
          <p:cNvSpPr/>
          <p:nvPr/>
        </p:nvSpPr>
        <p:spPr>
          <a:xfrm>
            <a:off x="10585825" y="2726267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C646AA-F36E-4540-911D-FFFC0A0EF24A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8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07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8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186D26-FA5F-4637-B602-B7C2DC34CFD4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9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71" name="Picture 10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68" name="Rectangle 11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9" name="Rectangle 12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7F15D8-96D1-4781-BC50-CA8A088B2FE4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5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59" name="Picture 6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18" name="Rectangle 7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9" name="Rectangle 8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A96C99-B8F8-4528-BD05-0E16E943DC09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4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78" name="Rectangle 5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636942-C211-4B28-8DBD-C953E00AF71B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82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727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8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8D12A6-918A-48BD-8CB9-CA713993B0EA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7" descr="HD-ShadowLo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1970240"/>
            <a:ext cx="10437812" cy="321164"/>
          </a:xfrm>
          <a:prstGeom prst="rect"/>
        </p:spPr>
      </p:pic>
      <p:pic>
        <p:nvPicPr>
          <p:cNvPr id="2097165" name="Picture 8" descr="HD-ShadowShort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/>
        </p:spPr>
      </p:pic>
      <p:sp>
        <p:nvSpPr>
          <p:cNvPr id="1048638" name="Rectangle 9"/>
          <p:cNvSpPr/>
          <p:nvPr/>
        </p:nvSpPr>
        <p:spPr bwMode="ltGray">
          <a:xfrm>
            <a:off x="0" y="609600"/>
            <a:ext cx="10437812" cy="1368198"/>
          </a:xfrm>
          <a:prstGeom prst="rect"/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Rectangle 10"/>
          <p:cNvSpPr/>
          <p:nvPr/>
        </p:nvSpPr>
        <p:spPr>
          <a:xfrm>
            <a:off x="10585827" y="609600"/>
            <a:ext cx="1602997" cy="13681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algn="tl" blurRad="76200" dir="5040000" dist="63500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778CE86-875F-4587-BCF6-FA054AFC0D53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dirty="0"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xmlns:r="http://schemas.openxmlformats.org/officeDocument/2006/relationships" r:embed="rId18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4/7/2020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5" descr="abstract imag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091" r="9091"/>
          <a:stretch>
            <a:fillRect/>
          </a:stretch>
        </p:blipFill>
        <p:spPr>
          <a:xfrm>
            <a:off x="-3176" y="10"/>
            <a:ext cx="12192000" cy="6857991"/>
          </a:xfrm>
          <a:prstGeom prst="rect"/>
        </p:spPr>
      </p:pic>
      <p:sp>
        <p:nvSpPr>
          <p:cNvPr id="1048588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grayWhite">
          <a:xfrm>
            <a:off x="0" y="4249541"/>
            <a:ext cx="8968085" cy="1660332"/>
          </a:xfrm>
          <a:prstGeom prst="rect"/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Autofit/>
          </a:bodyPr>
          <a:p>
            <a:r>
              <a:rPr dirty="0" sz="6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-6352" y="5342301"/>
            <a:ext cx="8968084" cy="567571"/>
          </a:xfrm>
        </p:spPr>
        <p:txBody>
          <a:bodyPr>
            <a:normAutofit/>
          </a:bodyPr>
          <a:p>
            <a:pPr>
              <a:spcAft>
                <a:spcPts val="600"/>
              </a:spcAft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ban </a:t>
            </a: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8/4/2020</a:t>
            </a:r>
          </a:p>
          <a:p>
            <a:pPr>
              <a:spcAft>
                <a:spcPts val="600"/>
              </a:spcAft>
            </a:pPr>
            <a:endParaRPr dirty="0" sz="1700" lang="en-US"/>
          </a:p>
        </p:txBody>
      </p:sp>
      <p:sp>
        <p:nvSpPr>
          <p:cNvPr id="1048591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9111715" y="4249541"/>
            <a:ext cx="3077109" cy="166033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2" name="Rectangl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5902314"/>
            <a:ext cx="8968085" cy="275942"/>
          </a:xfrm>
          <a:prstGeom prst="rect"/>
          <a:blipFill>
            <a:blip xmlns:r="http://schemas.openxmlformats.org/officeDocument/2006/relationships"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3" name="Rectangl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9111715" y="5902314"/>
            <a:ext cx="3080285" cy="275942"/>
          </a:xfrm>
          <a:prstGeom prst="rect"/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Yêu cầu tìm hiểu trước giao ban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GV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CLS,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ban, GV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Font typeface="+mj-lt"/>
              <a:buAutoNum type="arabicPeriod"/>
            </a:pP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 3-5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marL="457200">
              <a:buFont typeface="+mj-lt"/>
              <a:buAutoNum type="arabicPeriod"/>
            </a:pP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0" y="618978"/>
            <a:ext cx="10508565" cy="1336432"/>
          </a:xfrm>
        </p:spPr>
        <p:txBody>
          <a:bodyPr>
            <a:normAutofit/>
          </a:bodyPr>
          <a:p>
            <a:pPr algn="ctr"/>
            <a:r>
              <a:rPr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10000"/>
          </a:bodyPr>
          <a:p>
            <a:pPr indent="0" marL="0">
              <a:buNone/>
            </a:pPr>
            <a:endParaRPr dirty="0" sz="2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b="1" dirty="0"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CNTC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b="1" dirty="0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indent="0" marL="0">
              <a:buNone/>
            </a:pP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3"/>
          <p:cNvSpPr txBox="1"/>
          <p:nvPr/>
        </p:nvSpPr>
        <p:spPr>
          <a:xfrm>
            <a:off x="-112542" y="787791"/>
            <a:ext cx="10536702" cy="1015663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6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8602" name="TextBox 4"/>
          <p:cNvSpPr txBox="1"/>
          <p:nvPr/>
        </p:nvSpPr>
        <p:spPr>
          <a:xfrm>
            <a:off x="0" y="2504587"/>
            <a:ext cx="12192000" cy="3291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ĐÀO THỊ QUỲNH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31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Mai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Diêm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20h30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04/03/2020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dirty="0" sz="32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dirty="0" sz="32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0989332872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0" y="576775"/>
            <a:ext cx="10424160" cy="1437419"/>
          </a:xfrm>
        </p:spPr>
        <p:txBody>
          <a:bodyPr>
            <a:normAutofit fontScale="90000"/>
          </a:bodyPr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vi, ra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0" y="2014195"/>
            <a:ext cx="12192000" cy="4583554"/>
          </a:xfrm>
        </p:spPr>
        <p:txBody>
          <a:bodyPr>
            <a:normAutofit fontScale="58333" lnSpcReduction="20000"/>
          </a:bodyPr>
          <a:p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dirty="0" sz="3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 marL="0">
              <a:buNone/>
            </a:pP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khoa: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dirty="0" sz="38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 marL="0">
              <a:buNone/>
            </a:pP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khoa: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dirty="0" sz="3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khoa: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14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nguyệt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28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dirty="0" sz="38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endParaRPr dirty="0" sz="3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</a:p>
          <a:p>
            <a:pPr indent="0" marL="0">
              <a:buNone/>
            </a:pP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khoa: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23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 marL="0">
              <a:buNone/>
            </a:pP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    PARA: 2002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2012, 2013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dirty="0" sz="3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 tai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dirty="0" sz="3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dirty="0" sz="3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0" marL="0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3"/>
          <p:cNvSpPr txBox="1"/>
          <p:nvPr/>
        </p:nvSpPr>
        <p:spPr>
          <a:xfrm>
            <a:off x="0" y="1913206"/>
            <a:ext cx="12192000" cy="5755640"/>
          </a:xfrm>
          <a:prstGeom prst="rect"/>
          <a:noFill/>
        </p:spPr>
        <p:txBody>
          <a:bodyPr rtlCol="0" wrap="square">
            <a:spAutoFit/>
          </a:bodyPr>
          <a:p>
            <a:endParaRPr dirty="0" sz="2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ỉ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ra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ra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nhợt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90l/p HA:90/60mmHg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19l/p</a:t>
            </a: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sẹo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mu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11cm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hố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(+) </a:t>
            </a: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vịt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loãng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hơ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Tx/>
              <a:buChar char="-"/>
            </a:pP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TextBox 1"/>
          <p:cNvSpPr txBox="1"/>
          <p:nvPr/>
        </p:nvSpPr>
        <p:spPr>
          <a:xfrm>
            <a:off x="0" y="647114"/>
            <a:ext cx="10424160" cy="891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3"/>
          <p:cNvSpPr txBox="1"/>
          <p:nvPr/>
        </p:nvSpPr>
        <p:spPr>
          <a:xfrm>
            <a:off x="0" y="1980133"/>
            <a:ext cx="12192000" cy="4892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342900" marL="342900">
              <a:buFontTx/>
              <a:buChar char="-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buồng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14mm</a:t>
            </a:r>
          </a:p>
          <a:p>
            <a:pPr indent="-342900" marL="342900">
              <a:buFontTx/>
              <a:buChar char="-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bờ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dirty="0" sz="22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dirty="0" sz="22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2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30*38 mm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noãn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indent="-342900" marL="342900">
              <a:buFontTx/>
              <a:buChar char="-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Douglas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dirty="0" sz="2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Tx/>
              <a:buChar char="-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4.07 T/L</a:t>
            </a:r>
          </a:p>
          <a:p>
            <a:pPr indent="-342900" marL="342900">
              <a:buFontTx/>
              <a:buChar char="-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Hct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0.364 l/l</a:t>
            </a:r>
          </a:p>
          <a:p>
            <a:pPr indent="-342900" marL="342900">
              <a:buFontTx/>
              <a:buChar char="-"/>
            </a:pP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BC: 13.89 G/L</a:t>
            </a:r>
          </a:p>
          <a:p>
            <a:pPr indent="-342900" marL="342900">
              <a:buFontTx/>
              <a:buChar char="-"/>
            </a:pP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NEU: 11.38G/L NEU%: 82.4%</a:t>
            </a:r>
          </a:p>
          <a:p>
            <a:pPr indent="-342900" marL="342900">
              <a:buFontTx/>
              <a:buChar char="-"/>
            </a:pP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TC: 270 G/L</a:t>
            </a:r>
          </a:p>
          <a:p>
            <a:pPr indent="-342900" marL="342900">
              <a:buFontTx/>
              <a:buChar char="-"/>
            </a:pP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sz="22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15.6% (18-50%)</a:t>
            </a:r>
          </a:p>
          <a:p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HCG: 5775 </a:t>
            </a:r>
            <a:r>
              <a:rPr dirty="0" sz="2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r>
              <a:rPr dirty="0" sz="2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4"/>
          <p:cNvSpPr txBox="1"/>
          <p:nvPr/>
        </p:nvSpPr>
        <p:spPr>
          <a:xfrm>
            <a:off x="0" y="1990159"/>
            <a:ext cx="121920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altLang="en-US"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altLang="en-US"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sẹo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dirty="0" sz="2000" lang="en-US">
              <a:solidFill>
                <a:srgbClr val="FCF7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2h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22h20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04/04/2020</a:t>
            </a:r>
          </a:p>
          <a:p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dirty="0" sz="2000" lang="vi-VN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endParaRPr dirty="0" sz="2000" lang="en-US">
              <a:solidFill>
                <a:srgbClr val="FCF7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342900" marL="342900">
              <a:buFontTx/>
              <a:buChar char="-"/>
            </a:pP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chọc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trocare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2900" marL="342900">
              <a:buFontTx/>
              <a:buChar char="-"/>
            </a:pP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Bơm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CO2</a:t>
            </a:r>
          </a:p>
          <a:p>
            <a:pPr indent="-342900" marL="342900">
              <a:buFontTx/>
              <a:buChar char="-"/>
            </a:pP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camera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300 ml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(T)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KT 3*4cm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endParaRPr dirty="0" sz="2000" lang="en-US">
              <a:solidFill>
                <a:srgbClr val="FCF7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Tx/>
              <a:buChar char="-"/>
            </a:pP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bơm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rửa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CO2,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dirty="0" sz="2000" lang="vi-VN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indent="-342900" marL="342900">
              <a:buFontTx/>
              <a:buChar char="-"/>
            </a:pP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trocare</a:t>
            </a:r>
            <a:endParaRPr dirty="0" sz="2000" lang="en-US">
              <a:solidFill>
                <a:srgbClr val="FCF7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dirty="0" sz="2000" lang="vi-VN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tai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1h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M80l/p HA 110/70mmHg,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18l/p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36,8 </a:t>
            </a:r>
          </a:p>
          <a:p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dirty="0" sz="2000" lang="vi-VN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00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dirty="0" sz="2000" lang="en-US">
              <a:solidFill>
                <a:srgbClr val="FCF7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0" y="604911"/>
            <a:ext cx="10424159" cy="1364565"/>
          </a:xfrm>
        </p:spPr>
        <p:txBody>
          <a:bodyPr>
            <a:normAutofit/>
          </a:bodyPr>
          <a:p>
            <a:pPr algn="ctr"/>
            <a:r>
              <a:rPr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dirty="0" sz="5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0" y="1969476"/>
            <a:ext cx="12191999" cy="4888523"/>
          </a:xfrm>
        </p:spPr>
        <p:txBody>
          <a:bodyPr>
            <a:normAutofit/>
          </a:bodyPr>
          <a:p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80l/p HA 110/70mmHg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45kg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148cm BMI 20.5</a:t>
            </a:r>
          </a:p>
          <a:p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lvl="3" marL="137160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indent="0" lvl="3" marL="1371600">
              <a:buNone/>
            </a:pP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0" y="731520"/>
            <a:ext cx="10424159" cy="1102646"/>
          </a:xfrm>
        </p:spPr>
        <p:txBody>
          <a:bodyPr>
            <a:normAutofit/>
          </a:bodyPr>
          <a:p>
            <a:pPr algn="ctr"/>
            <a:r>
              <a:rPr dirty="0" sz="4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dirty="0" sz="4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0" y="1955408"/>
            <a:ext cx="12191999" cy="4902591"/>
          </a:xfrm>
        </p:spPr>
        <p:txBody>
          <a:bodyPr>
            <a:normAutofit/>
          </a:bodyPr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ỉ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Qua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altLang="en-US" lang="zh-CN"/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PARA 2002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nguyệt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ều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ỉ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dirty="0" lang="vi-VN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dirty="0" lang="vi-VN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 err="1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solidFill>
                  <a:srgbClr val="FCF7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indent="0" marL="0">
              <a:buNone/>
            </a:pP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0" y="1969477"/>
            <a:ext cx="12191999" cy="3966712"/>
          </a:xfrm>
        </p:spPr>
        <p:txBody>
          <a:bodyPr>
            <a:normAutofit fontScale="91667" lnSpcReduction="20000"/>
          </a:bodyPr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chửa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endParaRPr altLang="en-US" lang="zh-CN"/>
          </a:p>
          <a:p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vòi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altLang="en-US" lang="zh-CN"/>
          </a:p>
          <a:p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 80l/p HA 110/70mmHg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37 (-HCTM (-)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ổ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altLang="en-US" lang="zh-CN"/>
          </a:p>
          <a:p>
            <a:r>
              <a:rPr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Chẩ</a:t>
            </a:r>
            <a:r>
              <a:rPr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rỉ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 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altLang="en-US" b="1" dirty="0" sz="3695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altLang="en-US"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lastClr="000000" val="windowText"/>
      </a:dk1>
      <a:lt1>
        <a:sysClr lastClr="FFFFFF" val="window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CPH1819</dc:creator>
  <dcterms:created xsi:type="dcterms:W3CDTF">2020-04-06T15:51:51Z</dcterms:created>
  <dcterms:modified xsi:type="dcterms:W3CDTF">2020-04-09T13:22:13Z</dcterms:modified>
</cp:coreProperties>
</file>