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saveSubsetFonts="1">
  <p:sldMasterIdLst>
    <p:sldMasterId r:id="rId4" id="2147483648"/>
  </p:sldMasterIdLst>
  <p:notesMasterIdLst>
    <p:notesMasterId r:id="rId5"/>
  </p:notesMasterIdLst>
  <p:sldIdLst>
    <p:sldId r:id="rId6" id="256"/>
    <p:sldId r:id="rId7" id="257"/>
    <p:sldId r:id="rId8" id="258"/>
    <p:sldId r:id="rId9" id="259"/>
    <p:sldId r:id="rId10" id="260"/>
    <p:sldId r:id="rId11" id="261"/>
    <p:sldId r:id="rId12" id="262"/>
    <p:sldId r:id="rId13" id="263"/>
    <p:sldId r:id="rId14" id="264"/>
    <p:sldId r:id="rId15" id="265"/>
    <p:sldId r:id="rId16" id="266"/>
    <p:sldId r:id="rId17" id="267"/>
    <p:sldId r:id="rId18" id="268"/>
    <p:sldId r:id="rId19" id="269"/>
    <p:sldId r:id="rId20" id="270"/>
    <p:sldId r:id="rId21" id="271"/>
    <p:sldId r:id="rId22" id="272"/>
  </p:sldIdLst>
  <p:sldSz cx="12192000" cy="6858000" type="screen16x9"/>
  <p:notesSz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cx="6858000" cy="9144000"/>
  <p:defaultText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defRPr lang="vi-VN">
        <a:uFillTx/>
      </a:defRPr>
    </a:defPPr>
    <a:lvl1pPr algn="l" defTabSz="914400" eaLnBrk="1" hangingPunct="1" latinLnBrk="0" marL="0" rtl="0">
      <a:defRPr kern="1200" sz="1800">
        <a:solidFill>
          <a:schemeClr val="tx1"/>
        </a:solidFill>
        <a:uFillTx/>
        <a:latin typeface="+mn-lt"/>
        <a:ea typeface="+mn-ea"/>
        <a:cs typeface="+mn-cs"/>
      </a:defRPr>
    </a:lvl1pPr>
    <a:lvl2pPr algn="l" defTabSz="914400" eaLnBrk="1" hangingPunct="1" latinLnBrk="0" marL="457200" rtl="0">
      <a:defRPr kern="1200" sz="1800">
        <a:solidFill>
          <a:schemeClr val="tx1"/>
        </a:solidFill>
        <a:uFillTx/>
        <a:latin typeface="+mn-lt"/>
        <a:ea typeface="+mn-ea"/>
        <a:cs typeface="+mn-cs"/>
      </a:defRPr>
    </a:lvl2pPr>
    <a:lvl3pPr algn="l" defTabSz="914400" eaLnBrk="1" hangingPunct="1" latinLnBrk="0" marL="914400" rtl="0">
      <a:defRPr kern="1200" sz="1800">
        <a:solidFill>
          <a:schemeClr val="tx1"/>
        </a:solidFill>
        <a:uFillTx/>
        <a:latin typeface="+mn-lt"/>
        <a:ea typeface="+mn-ea"/>
        <a:cs typeface="+mn-cs"/>
      </a:defRPr>
    </a:lvl3pPr>
    <a:lvl4pPr algn="l" defTabSz="914400" eaLnBrk="1" hangingPunct="1" latinLnBrk="0" marL="1371600" rtl="0">
      <a:defRPr kern="1200" sz="1800">
        <a:solidFill>
          <a:schemeClr val="tx1"/>
        </a:solidFill>
        <a:uFillTx/>
        <a:latin typeface="+mn-lt"/>
        <a:ea typeface="+mn-ea"/>
        <a:cs typeface="+mn-cs"/>
      </a:defRPr>
    </a:lvl4pPr>
    <a:lvl5pPr algn="l" defTabSz="914400" eaLnBrk="1" hangingPunct="1" latinLnBrk="0" marL="1828800" rtl="0">
      <a:defRPr kern="1200" sz="1800">
        <a:solidFill>
          <a:schemeClr val="tx1"/>
        </a:solidFill>
        <a:uFillTx/>
        <a:latin typeface="+mn-lt"/>
        <a:ea typeface="+mn-ea"/>
        <a:cs typeface="+mn-cs"/>
      </a:defRPr>
    </a:lvl5pPr>
    <a:lvl6pPr algn="l" defTabSz="914400" eaLnBrk="1" hangingPunct="1" latinLnBrk="0" marL="2286000" rtl="0">
      <a:defRPr kern="1200" sz="1800">
        <a:solidFill>
          <a:schemeClr val="tx1"/>
        </a:solidFill>
        <a:uFillTx/>
        <a:latin typeface="+mn-lt"/>
        <a:ea typeface="+mn-ea"/>
        <a:cs typeface="+mn-cs"/>
      </a:defRPr>
    </a:lvl6pPr>
    <a:lvl7pPr algn="l" defTabSz="914400" eaLnBrk="1" hangingPunct="1" latinLnBrk="0" marL="2743200" rtl="0">
      <a:defRPr kern="1200" sz="1800">
        <a:solidFill>
          <a:schemeClr val="tx1"/>
        </a:solidFill>
        <a:uFillTx/>
        <a:latin typeface="+mn-lt"/>
        <a:ea typeface="+mn-ea"/>
        <a:cs typeface="+mn-cs"/>
      </a:defRPr>
    </a:lvl7pPr>
    <a:lvl8pPr algn="l" defTabSz="914400" eaLnBrk="1" hangingPunct="1" latinLnBrk="0" marL="3200400" rtl="0">
      <a:defRPr kern="1200" sz="1800">
        <a:solidFill>
          <a:schemeClr val="tx1"/>
        </a:solidFill>
        <a:uFillTx/>
        <a:latin typeface="+mn-lt"/>
        <a:ea typeface="+mn-ea"/>
        <a:cs typeface="+mn-cs"/>
      </a:defRPr>
    </a:lvl8pPr>
    <a:lvl9pPr algn="l" defTabSz="914400" eaLnBrk="1" hangingPunct="1" latinLnBrk="0" marL="3657600" rtl="0">
      <a:defRPr kern="1200" sz="1800">
        <a:solidFill>
          <a:schemeClr val="tx1"/>
        </a:solidFill>
        <a:uFillTx/>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file>

<file path=ppt/tableStyles.xml><?xml version="1.0" encoding="utf-8"?>
<a:tblStyleLst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def="{5C22544A-7EE6-4342-B048-85BDC9FD1C3A}"/>
</file>

<file path=ppt/viewProps.xml><?xml version="1.0" encoding="utf-8"?>
<p:viewPr xmlns:a="http://schemas.openxmlformats.org/drawingml/2006/main" xmlns:p="http://schemas.openxmlformats.org/presentationml/2006/main" xmlns:s="http://schemas.openxmlformats.org/officeDocument/2006/sharedTypes" xmlns:r="http://schemas.openxmlformats.org/officeDocument/2006/relationships">
  <p:slideViewPr>
    <p:cSldViewPr>
      <p:cViewPr>
        <p:sca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x d="0" n="0"/>
          <a:sy d="0" n="0"/>
        </p:scale>
        <p:origin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x="0" y="0"/>
      </p:cViewPr>
    </p:cSldViewPr>
  </p:slideViewPr>
  <p:gridSpacing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cx="76200" cy="76200"/>
</p:viewPr>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tableStyles.xml" Type="http://schemas.openxmlformats.org/officeDocument/2006/relationships/tableStyles"></Relationship><Relationship Id="rId3" Target="viewProps.xml" Type="http://schemas.openxmlformats.org/officeDocument/2006/relationships/viewProps"></Relationship><Relationship Id="rId4" Target="slideMasters/slideMaster1.xml" Type="http://schemas.openxmlformats.org/officeDocument/2006/relationships/slideMaster"></Relationship><Relationship Id="rId5" Target="notesMasters/notesMaster1.xml" Type="http://schemas.openxmlformats.org/officeDocument/2006/relationships/notesMaster"></Relationship><Relationship Id="rId6" Target="slides/slide1.xml" Type="http://schemas.openxmlformats.org/officeDocument/2006/relationships/slide"></Relationship><Relationship Id="rId7" Target="slides/slide2.xml" Type="http://schemas.openxmlformats.org/officeDocument/2006/relationships/slide"></Relationship><Relationship Id="rId8" Target="slides/slide3.xml" Type="http://schemas.openxmlformats.org/officeDocument/2006/relationships/slide"></Relationship><Relationship Id="rId9" Target="slides/slide4.xml" Type="http://schemas.openxmlformats.org/officeDocument/2006/relationships/slide"></Relationship><Relationship Id="rId10" Target="slides/slide5.xml" Type="http://schemas.openxmlformats.org/officeDocument/2006/relationships/slide"></Relationship><Relationship Id="rId11" Target="slides/slide6.xml" Type="http://schemas.openxmlformats.org/officeDocument/2006/relationships/slide"></Relationship><Relationship Id="rId12" Target="slides/slide7.xml" Type="http://schemas.openxmlformats.org/officeDocument/2006/relationships/slide"></Relationship><Relationship Id="rId13" Target="slides/slide8.xml" Type="http://schemas.openxmlformats.org/officeDocument/2006/relationships/slide"></Relationship><Relationship Id="rId14" Target="slides/slide9.xml" Type="http://schemas.openxmlformats.org/officeDocument/2006/relationships/slide"></Relationship><Relationship Id="rId15" Target="slides/slide10.xml" Type="http://schemas.openxmlformats.org/officeDocument/2006/relationships/slide"></Relationship><Relationship Id="rId16" Target="slides/slide11.xml" Type="http://schemas.openxmlformats.org/officeDocument/2006/relationships/slide"></Relationship><Relationship Id="rId17" Target="slides/slide12.xml" Type="http://schemas.openxmlformats.org/officeDocument/2006/relationships/slide"></Relationship><Relationship Id="rId18" Target="slides/slide13.xml" Type="http://schemas.openxmlformats.org/officeDocument/2006/relationships/slide"></Relationship><Relationship Id="rId19" Target="slides/slide14.xml" Type="http://schemas.openxmlformats.org/officeDocument/2006/relationships/slide"></Relationship><Relationship Id="rId20" Target="slides/slide15.xml" Type="http://schemas.openxmlformats.org/officeDocument/2006/relationships/slide"></Relationship><Relationship Id="rId21" Target="slides/slide16.xml" Type="http://schemas.openxmlformats.org/officeDocument/2006/relationships/slide"></Relationship><Relationship Id="rId22" Target="slides/slide17.xml" Type="http://schemas.openxmlformats.org/officeDocument/2006/relationships/slide"></Relationship><Relationship Id="rId23" Target="theme/theme1.xml" Type="http://schemas.openxmlformats.org/officeDocument/2006/relationships/theme"></Relationship></Relationships>
</file>

<file path=ppt/notesMasters/_rels/notesMaster1.xml.rels><?xml version="1.0" standalone="yes" ?><Relationships xmlns="http://schemas.openxmlformats.org/package/2006/relationships"><Relationship Id="rId1" Target="../theme/theme2.xml" Type="http://schemas.openxmlformats.org/officeDocument/2006/relationships/theme"></Relationship></Relationships>
</file>

<file path=ppt/notesMasters/notesMaster1.xml><?xml version="1.0" encoding="utf-8"?>
<p:notes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bg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1"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65" name="Rectangle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rrowheads="1" noGrp="1"/>
          </p:cNvSpPr>
          <p:nvPr>
            <p:ph sz="quarter" type="hd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bwMode="auto">
          <a:xfrm>
            <a:off x="2" y="1"/>
            <a:ext cx="3076575" cy="512763"/>
          </a:xfrm>
          <a:prstGeom prst="rect"/>
          <a:noFill/>
          <a:ln w="9525">
            <a:noFill/>
            <a:miter lim="800000"/>
          </a:ln>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45" compatLnSpc="1" lIns="91492" numCol="1" rIns="91492" tIns="45745" vert="horz" wrap="square">
            <a:prstTxWarp prst="textNoShape"/>
          </a:bodyPr>
          <a:lstStyle>
            <a:lvl1pPr algn="l">
              <a:defRPr sz="1100">
                <a:uFillTx/>
              </a:defRPr>
            </a:lvl1p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66" name="Rectangle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rrowheads="1" noGrp="1"/>
          </p:cNvSpPr>
          <p:nvPr>
            <p:ph idx="1"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bwMode="auto">
          <a:xfrm>
            <a:off x="4021139" y="1"/>
            <a:ext cx="3076575" cy="512763"/>
          </a:xfrm>
          <a:prstGeom prst="rect"/>
          <a:noFill/>
          <a:ln w="9525">
            <a:noFill/>
            <a:miter lim="800000"/>
          </a:ln>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45" compatLnSpc="1" lIns="91492" numCol="1" rIns="91492" tIns="45745" vert="horz" wrap="square">
            <a:prstTxWarp prst="textNoShape"/>
          </a:bodyPr>
          <a:lstStyle>
            <a:lvl1pPr algn="r">
              <a:defRPr sz="1100">
                <a:uFillTx/>
              </a:defRPr>
            </a:lvl1p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67" name="Rectangle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rrowheads="1" noChangeAspect="1" noGrp="1" noRot="1" noTextEdit="1"/>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bwMode="auto">
          <a:xfrm>
            <a:off x="990600" y="766763"/>
            <a:ext cx="5118100" cy="3838575"/>
          </a:xfrm>
          <a:prstGeom prst="rect"/>
          <a:noFill/>
          <a:ln w="9525">
            <a:solidFill>
              <a:srgbClr val="000000"/>
            </a:solidFill>
            <a:miter lim="800000"/>
          </a:ln>
          <a:effectLst/>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68" name="Rectangle 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rrowheads="1" noGrp="1"/>
          </p:cNvSpPr>
          <p:nvPr>
            <p:ph idx="3" sz="quarter"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bwMode="auto">
          <a:xfrm>
            <a:off x="709614" y="4862514"/>
            <a:ext cx="5680075" cy="4605337"/>
          </a:xfrm>
          <a:prstGeom prst="rect"/>
          <a:noFill/>
          <a:ln w="9525">
            <a:noFill/>
            <a:miter lim="800000"/>
          </a:ln>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45" compatLnSpc="1" lIns="91492" numCol="1" rIns="91492" tIns="45745" vert="horz" wrap="square">
            <a:prstTxWarp prst="textNoShape"/>
          </a:bodyPr>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69" name="Rectangle 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rrowheads="1" noGrp="1"/>
          </p:cNvSpPr>
          <p:nvPr>
            <p:ph idx="4"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bwMode="auto">
          <a:xfrm>
            <a:off x="2" y="9720264"/>
            <a:ext cx="3076575" cy="512762"/>
          </a:xfrm>
          <a:prstGeom prst="rect"/>
          <a:noFill/>
          <a:ln w="9525">
            <a:noFill/>
            <a:miter lim="800000"/>
          </a:ln>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45" compatLnSpc="1" lIns="91492" numCol="1" rIns="91492" tIns="45745" vert="horz" wrap="square">
            <a:prstTxWarp prst="textNoShape"/>
          </a:bodyPr>
          <a:lstStyle>
            <a:lvl1pPr algn="l">
              <a:defRPr sz="1100">
                <a:uFillTx/>
              </a:defRPr>
            </a:lvl1p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70" name="Rectangle 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rrowheads="1" noGrp="1"/>
          </p:cNvSpPr>
          <p:nvPr>
            <p:ph idx="5"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bwMode="auto">
          <a:xfrm>
            <a:off x="4021139" y="9720264"/>
            <a:ext cx="3076575" cy="512762"/>
          </a:xfrm>
          <a:prstGeom prst="rect"/>
          <a:noFill/>
          <a:ln w="9525">
            <a:noFill/>
            <a:miter lim="800000"/>
          </a:ln>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45" compatLnSpc="1" lIns="91492" numCol="1" rIns="91492" tIns="45745" vert="horz" wrap="square">
            <a:prstTxWarp prst="textNoShape"/>
          </a:bodyPr>
          <a:lstStyle>
            <a:lvl1pPr algn="r">
              <a:defRPr sz="1100">
                <a:uFillTx/>
              </a:defRPr>
            </a:lvl1pPr>
          </a:lstStyle>
          <a:p>
            <a:fld id="{A9A0EA98-5831-4853-B862-C702E6EB345C}" type="slidenum">
              <a:rPr lang="en-US">
                <a:uFillTx/>
              </a:rPr>
              <a:t>‹#›</a:t>
            </a:fld>
            <a:endParaRPr lang="en-US">
              <a:uFillTx/>
            </a:endParaRPr>
          </a:p>
        </p:txBody>
      </p:sp>
    </p:spTree>
  </p:cSld>
  <p:clrMap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ccent1="accent1" accent2="accent2" accent3="accent3" accent4="accent4" accent5="accent5" accent6="accent6" bg1="lt1" bg2="lt2" folHlink="folHlink" hlink="hlink" tx1="dk1" tx2="dk2"/>
  <p:notes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lvl1pPr algn="l" fontAlgn="base" rtl="0">
      <a:spcBef>
        <a:spcPct val="30000"/>
      </a:spcBef>
      <a:spcAft>
        <a:spcPct val="0"/>
      </a:spcAft>
      <a:defRPr kern="1200" sz="1200">
        <a:solidFill>
          <a:schemeClr val="tx1"/>
        </a:solidFill>
        <a:uFillTx/>
        <a:latin charset="0" typeface="Arial"/>
        <a:ea typeface="+mn-ea"/>
        <a:cs typeface="+mn-cs"/>
      </a:defRPr>
    </a:lvl1pPr>
    <a:lvl2pPr algn="l" fontAlgn="base" marL="457200" rtl="0">
      <a:spcBef>
        <a:spcPct val="30000"/>
      </a:spcBef>
      <a:spcAft>
        <a:spcPct val="0"/>
      </a:spcAft>
      <a:defRPr kern="1200" sz="1200">
        <a:solidFill>
          <a:schemeClr val="tx1"/>
        </a:solidFill>
        <a:uFillTx/>
        <a:latin charset="0" typeface="Arial"/>
        <a:ea typeface="+mn-ea"/>
        <a:cs typeface="+mn-cs"/>
      </a:defRPr>
    </a:lvl2pPr>
    <a:lvl3pPr algn="l" fontAlgn="base" marL="914400" rtl="0">
      <a:spcBef>
        <a:spcPct val="30000"/>
      </a:spcBef>
      <a:spcAft>
        <a:spcPct val="0"/>
      </a:spcAft>
      <a:defRPr kern="1200" sz="1200">
        <a:solidFill>
          <a:schemeClr val="tx1"/>
        </a:solidFill>
        <a:uFillTx/>
        <a:latin charset="0" typeface="Arial"/>
        <a:ea typeface="+mn-ea"/>
        <a:cs typeface="+mn-cs"/>
      </a:defRPr>
    </a:lvl3pPr>
    <a:lvl4pPr algn="l" fontAlgn="base" marL="1371600" rtl="0">
      <a:spcBef>
        <a:spcPct val="30000"/>
      </a:spcBef>
      <a:spcAft>
        <a:spcPct val="0"/>
      </a:spcAft>
      <a:defRPr kern="1200" sz="1200">
        <a:solidFill>
          <a:schemeClr val="tx1"/>
        </a:solidFill>
        <a:uFillTx/>
        <a:latin charset="0" typeface="Arial"/>
        <a:ea typeface="+mn-ea"/>
        <a:cs typeface="+mn-cs"/>
      </a:defRPr>
    </a:lvl4pPr>
    <a:lvl5pPr algn="l" fontAlgn="base" marL="1828800" rtl="0">
      <a:spcBef>
        <a:spcPct val="30000"/>
      </a:spcBef>
      <a:spcAft>
        <a:spcPct val="0"/>
      </a:spcAft>
      <a:defRPr kern="1200" sz="1200">
        <a:solidFill>
          <a:schemeClr val="tx1"/>
        </a:solidFill>
        <a:uFillTx/>
        <a:latin charset="0" typeface="Arial"/>
        <a:ea typeface="+mn-ea"/>
        <a:cs typeface="+mn-cs"/>
      </a:defRPr>
    </a:lvl5pPr>
    <a:lvl6pPr algn="l" defTabSz="914400" eaLnBrk="1" hangingPunct="1" latinLnBrk="0" marL="2286000" rtl="0">
      <a:defRPr kern="1200" sz="1200">
        <a:solidFill>
          <a:schemeClr val="tx1"/>
        </a:solidFill>
        <a:uFillTx/>
        <a:latin typeface="+mn-lt"/>
        <a:ea typeface="+mn-ea"/>
        <a:cs typeface="+mn-cs"/>
      </a:defRPr>
    </a:lvl6pPr>
    <a:lvl7pPr algn="l" defTabSz="914400" eaLnBrk="1" hangingPunct="1" latinLnBrk="0" marL="2743200" rtl="0">
      <a:defRPr kern="1200" sz="1200">
        <a:solidFill>
          <a:schemeClr val="tx1"/>
        </a:solidFill>
        <a:uFillTx/>
        <a:latin typeface="+mn-lt"/>
        <a:ea typeface="+mn-ea"/>
        <a:cs typeface="+mn-cs"/>
      </a:defRPr>
    </a:lvl7pPr>
    <a:lvl8pPr algn="l" defTabSz="914400" eaLnBrk="1" hangingPunct="1" latinLnBrk="0" marL="3200400" rtl="0">
      <a:defRPr kern="1200" sz="1200">
        <a:solidFill>
          <a:schemeClr val="tx1"/>
        </a:solidFill>
        <a:uFillTx/>
        <a:latin typeface="+mn-lt"/>
        <a:ea typeface="+mn-ea"/>
        <a:cs typeface="+mn-cs"/>
      </a:defRPr>
    </a:lvl8pPr>
    <a:lvl9pPr algn="l" defTabSz="914400" eaLnBrk="1" hangingPunct="1" latinLnBrk="0" marL="3657600" rtl="0">
      <a:defRPr kern="1200" sz="1200">
        <a:solidFill>
          <a:schemeClr val="tx1"/>
        </a:solidFill>
        <a:uFillTx/>
        <a:latin typeface="+mn-lt"/>
        <a:ea typeface="+mn-ea"/>
        <a:cs typeface="+mn-cs"/>
      </a:defRPr>
    </a:lvl9pPr>
  </p:notesStyle>
</p:notesMaster>
</file>

<file path=ppt/slideLayouts/_rels/slideLayout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
  <p:cSld name="Tiêu đề Bản chiếu">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92" name="Tiêu đề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ctr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524000" y="1122363"/>
            <a:ext cx="9144000" cy="2387600"/>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lstStyle>
            <a:lvl1pPr algn="ctr">
              <a:defRPr sz="6000">
                <a:uFillTx/>
              </a:defRPr>
            </a:lvl1pPr>
          </a:lstStyle>
          <a:p>
            <a:r>
              <a:rPr lang="vi-VN">
                <a:uFillTx/>
              </a:rPr>
              <a:t>Bấm để sửa kiểu tiêu đề Bản cái</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93" name="Tiêu đề phụ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sub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524000" y="3602038"/>
            <a:ext cx="9144000" cy="1655762"/>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lvl1pPr algn="ctr" indent="0" marL="0">
              <a:buNone/>
              <a:defRPr sz="2400">
                <a:uFillTx/>
              </a:defRPr>
            </a:lvl1pPr>
            <a:lvl2pPr algn="ctr" indent="0" marL="457200">
              <a:buNone/>
              <a:defRPr sz="2000">
                <a:uFillTx/>
              </a:defRPr>
            </a:lvl2pPr>
            <a:lvl3pPr algn="ctr" indent="0" marL="914400">
              <a:buNone/>
              <a:defRPr sz="1800">
                <a:uFillTx/>
              </a:defRPr>
            </a:lvl3pPr>
            <a:lvl4pPr algn="ctr" indent="0" marL="1371600">
              <a:buNone/>
              <a:defRPr sz="1600">
                <a:uFillTx/>
              </a:defRPr>
            </a:lvl4pPr>
            <a:lvl5pPr algn="ctr" indent="0" marL="1828800">
              <a:buNone/>
              <a:defRPr sz="1600">
                <a:uFillTx/>
              </a:defRPr>
            </a:lvl5pPr>
            <a:lvl6pPr algn="ctr" indent="0" marL="2286000">
              <a:buNone/>
              <a:defRPr sz="1600">
                <a:uFillTx/>
              </a:defRPr>
            </a:lvl6pPr>
            <a:lvl7pPr algn="ctr" indent="0" marL="2743200">
              <a:buNone/>
              <a:defRPr sz="1600">
                <a:uFillTx/>
              </a:defRPr>
            </a:lvl7pPr>
            <a:lvl8pPr algn="ctr" indent="0" marL="3200400">
              <a:buNone/>
              <a:defRPr sz="1600">
                <a:uFillTx/>
              </a:defRPr>
            </a:lvl8pPr>
            <a:lvl9pPr algn="ctr" indent="0" marL="3657600">
              <a:buNone/>
              <a:defRPr sz="1600">
                <a:uFillTx/>
              </a:defRPr>
            </a:lvl9pPr>
          </a:lstStyle>
          <a:p>
            <a:r>
              <a:rPr lang="vi-VN">
                <a:uFillTx/>
              </a:rPr>
              <a:t>Bấm để chỉnh sửa kiểu tiêu đề phụ của Bản cái</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94" name="Chỗ dành sẵn cho Ngày tháng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0"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fld id="{6BF60298-85C7-294E-A1B1-C02F82DC6280}" type="datetimeFigureOut">
              <a:rPr lang="vi-VN">
                <a:uFillTx/>
              </a:rPr>
              <a:t>29/03/2020</a:t>
            </a:fld>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95" name="Chỗ dành sẵn cho Chân trang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1"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96" name="Chỗ dành sẵn cho Số hiệu Bản chiếu 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2"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fld id="{9966CC11-DA6D-D243-9E29-CE086F181547}" type="slidenum">
              <a:rPr lang="vi-VN">
                <a:uFillTx/>
              </a:rPr>
              <a:t>‹#›</a:t>
            </a:fld>
            <a:endParaRPr lang="vi-VN">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x">
  <p:cSld name="Tiêu đề và Văn bản Dọc">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5"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32" name="Tiêu đề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r>
              <a:rPr lang="vi-VN">
                <a:uFillTx/>
              </a:rPr>
              <a:t>Bấm để sửa kiểu tiêu đề Bản cái</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33" name="Chỗ dành sẵn cho Văn bản Dọc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orient="vert"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vert="eaVert"/>
          <a:p>
            <a:pPr lvl="0"/>
            <a:r>
              <a:rPr lang="vi-VN">
                <a:uFillTx/>
              </a:rPr>
              <a:t>Bấm để chỉnh sửa kiểu văn bản của Bản cái</a:t>
            </a:r>
          </a:p>
          <a:p>
            <a:pPr lvl="1"/>
            <a:r>
              <a:rPr lang="vi-VN">
                <a:uFillTx/>
              </a:rPr>
              <a:t>Mức hai</a:t>
            </a:r>
          </a:p>
          <a:p>
            <a:pPr lvl="2"/>
            <a:r>
              <a:rPr lang="vi-VN">
                <a:uFillTx/>
              </a:rPr>
              <a:t>Mức ba</a:t>
            </a:r>
          </a:p>
          <a:p>
            <a:pPr lvl="3"/>
            <a:r>
              <a:rPr lang="vi-VN">
                <a:uFillTx/>
              </a:rPr>
              <a:t>Mức bốn</a:t>
            </a:r>
          </a:p>
          <a:p>
            <a:pPr lvl="4"/>
            <a:r>
              <a:rPr lang="vi-VN">
                <a:uFillTx/>
              </a:rPr>
              <a:t>Mức năm</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34" name="Chỗ dành sẵn cho Ngày tháng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0"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fld id="{6BF60298-85C7-294E-A1B1-C02F82DC6280}" type="datetimeFigureOut">
              <a:rPr lang="vi-VN">
                <a:uFillTx/>
              </a:rPr>
              <a:t>29/03/2020</a:t>
            </a:fld>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35" name="Chỗ dành sẵn cho Chân trang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1"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36" name="Chỗ dành sẵn cho Số hiệu Bản chiếu 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2"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fld id="{9966CC11-DA6D-D243-9E29-CE086F181547}" type="slidenum">
              <a:rPr lang="vi-VN">
                <a:uFillTx/>
              </a:rPr>
              <a:t>‹#›</a:t>
            </a:fld>
            <a:endParaRPr lang="vi-VN">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itleAndTx">
  <p:cSld name="Tiêu đề Dọc và Văn bản">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3"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21" name="Tiêu đề Dọc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orient="vert"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724900" y="365125"/>
            <a:ext cx="2628900" cy="5811838"/>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vert="eaVert"/>
          <a:p>
            <a:r>
              <a:rPr lang="vi-VN">
                <a:uFillTx/>
              </a:rPr>
              <a:t>Bấm để sửa kiểu tiêu đề Bản cái</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22" name="Chỗ dành sẵn cho Văn bản Dọc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orient="vert"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365125"/>
            <a:ext cx="7734300" cy="5811838"/>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vert="eaVert"/>
          <a:p>
            <a:pPr lvl="0"/>
            <a:r>
              <a:rPr lang="vi-VN">
                <a:uFillTx/>
              </a:rPr>
              <a:t>Bấm để chỉnh sửa kiểu văn bản của Bản cái</a:t>
            </a:r>
          </a:p>
          <a:p>
            <a:pPr lvl="1"/>
            <a:r>
              <a:rPr lang="vi-VN">
                <a:uFillTx/>
              </a:rPr>
              <a:t>Mức hai</a:t>
            </a:r>
          </a:p>
          <a:p>
            <a:pPr lvl="2"/>
            <a:r>
              <a:rPr lang="vi-VN">
                <a:uFillTx/>
              </a:rPr>
              <a:t>Mức ba</a:t>
            </a:r>
          </a:p>
          <a:p>
            <a:pPr lvl="3"/>
            <a:r>
              <a:rPr lang="vi-VN">
                <a:uFillTx/>
              </a:rPr>
              <a:t>Mức bốn</a:t>
            </a:r>
          </a:p>
          <a:p>
            <a:pPr lvl="4"/>
            <a:r>
              <a:rPr lang="vi-VN">
                <a:uFillTx/>
              </a:rPr>
              <a:t>Mức năm</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23" name="Chỗ dành sẵn cho Ngày tháng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0"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fld id="{6BF60298-85C7-294E-A1B1-C02F82DC6280}" type="datetimeFigureOut">
              <a:rPr lang="vi-VN">
                <a:uFillTx/>
              </a:rPr>
              <a:t>29/03/2020</a:t>
            </a:fld>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24" name="Chỗ dành sẵn cho Chân trang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1"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25" name="Chỗ dành sẵn cho Số hiệu Bản chiếu 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2"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fld id="{9966CC11-DA6D-D243-9E29-CE086F181547}" type="slidenum">
              <a:rPr lang="vi-VN">
                <a:uFillTx/>
              </a:rPr>
              <a:t>‹#›</a:t>
            </a:fld>
            <a:endParaRPr lang="vi-VN">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Tiêu đề và Nội dun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81" name="Tiêu đề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r>
              <a:rPr lang="vi-VN">
                <a:uFillTx/>
              </a:rPr>
              <a:t>Bấm để sửa kiểu tiêu đề Bản cái</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82" name="Chỗ dành sẵn cho Nội dung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pPr lvl="0"/>
            <a:r>
              <a:rPr lang="vi-VN">
                <a:uFillTx/>
              </a:rPr>
              <a:t>Bấm để chỉnh sửa kiểu văn bản của Bản cái</a:t>
            </a:r>
          </a:p>
          <a:p>
            <a:pPr lvl="1"/>
            <a:r>
              <a:rPr lang="vi-VN">
                <a:uFillTx/>
              </a:rPr>
              <a:t>Mức hai</a:t>
            </a:r>
          </a:p>
          <a:p>
            <a:pPr lvl="2"/>
            <a:r>
              <a:rPr lang="vi-VN">
                <a:uFillTx/>
              </a:rPr>
              <a:t>Mức ba</a:t>
            </a:r>
          </a:p>
          <a:p>
            <a:pPr lvl="3"/>
            <a:r>
              <a:rPr lang="vi-VN">
                <a:uFillTx/>
              </a:rPr>
              <a:t>Mức bốn</a:t>
            </a:r>
          </a:p>
          <a:p>
            <a:pPr lvl="4"/>
            <a:r>
              <a:rPr lang="vi-VN">
                <a:uFillTx/>
              </a:rPr>
              <a:t>Mức năm</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83" name="Chỗ dành sẵn cho Ngày tháng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0"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fld id="{6BF60298-85C7-294E-A1B1-C02F82DC6280}" type="datetimeFigureOut">
              <a:rPr lang="vi-VN">
                <a:uFillTx/>
              </a:rPr>
              <a:t>29/03/2020</a:t>
            </a:fld>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84" name="Chỗ dành sẵn cho Chân trang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1"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85" name="Chỗ dành sẵn cho Số hiệu Bản chiếu 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2"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fld id="{9966CC11-DA6D-D243-9E29-CE086F181547}" type="slidenum">
              <a:rPr lang="vi-VN">
                <a:uFillTx/>
              </a:rPr>
              <a:t>‹#›</a:t>
            </a:fld>
            <a:endParaRPr lang="vi-VN">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secHead">
  <p:cSld name="Đầu trang của Phần">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6"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37" name="Tiêu đề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1850" y="1709738"/>
            <a:ext cx="10515600" cy="2852737"/>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lstStyle>
            <a:lvl1pPr>
              <a:defRPr sz="6000">
                <a:uFillTx/>
              </a:defRPr>
            </a:lvl1pPr>
          </a:lstStyle>
          <a:p>
            <a:r>
              <a:rPr lang="vi-VN">
                <a:uFillTx/>
              </a:rPr>
              <a:t>Bấm để sửa kiểu tiêu đề Bản cái</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38" name="Chỗ dành sẵn cho Văn bản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1850" y="4589463"/>
            <a:ext cx="10515600" cy="1500187"/>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lvl1pPr indent="0" marL="0">
              <a:buNone/>
              <a:defRPr sz="2400">
                <a:solidFill>
                  <a:schemeClr val="tx1">
                    <a:tint val="75000"/>
                  </a:schemeClr>
                </a:solidFill>
                <a:uFillTx/>
              </a:defRPr>
            </a:lvl1pPr>
            <a:lvl2pPr indent="0" marL="457200">
              <a:buNone/>
              <a:defRPr sz="2000">
                <a:solidFill>
                  <a:schemeClr val="tx1">
                    <a:tint val="75000"/>
                  </a:schemeClr>
                </a:solidFill>
                <a:uFillTx/>
              </a:defRPr>
            </a:lvl2pPr>
            <a:lvl3pPr indent="0" marL="914400">
              <a:buNone/>
              <a:defRPr sz="1800">
                <a:solidFill>
                  <a:schemeClr val="tx1">
                    <a:tint val="75000"/>
                  </a:schemeClr>
                </a:solidFill>
                <a:uFillTx/>
              </a:defRPr>
            </a:lvl3pPr>
            <a:lvl4pPr indent="0" marL="1371600">
              <a:buNone/>
              <a:defRPr sz="1600">
                <a:solidFill>
                  <a:schemeClr val="tx1">
                    <a:tint val="75000"/>
                  </a:schemeClr>
                </a:solidFill>
                <a:uFillTx/>
              </a:defRPr>
            </a:lvl4pPr>
            <a:lvl5pPr indent="0" marL="1828800">
              <a:buNone/>
              <a:defRPr sz="1600">
                <a:solidFill>
                  <a:schemeClr val="tx1">
                    <a:tint val="75000"/>
                  </a:schemeClr>
                </a:solidFill>
                <a:uFillTx/>
              </a:defRPr>
            </a:lvl5pPr>
            <a:lvl6pPr indent="0" marL="2286000">
              <a:buNone/>
              <a:defRPr sz="1600">
                <a:solidFill>
                  <a:schemeClr val="tx1">
                    <a:tint val="75000"/>
                  </a:schemeClr>
                </a:solidFill>
                <a:uFillTx/>
              </a:defRPr>
            </a:lvl6pPr>
            <a:lvl7pPr indent="0" marL="2743200">
              <a:buNone/>
              <a:defRPr sz="1600">
                <a:solidFill>
                  <a:schemeClr val="tx1">
                    <a:tint val="75000"/>
                  </a:schemeClr>
                </a:solidFill>
                <a:uFillTx/>
              </a:defRPr>
            </a:lvl7pPr>
            <a:lvl8pPr indent="0" marL="3200400">
              <a:buNone/>
              <a:defRPr sz="1600">
                <a:solidFill>
                  <a:schemeClr val="tx1">
                    <a:tint val="75000"/>
                  </a:schemeClr>
                </a:solidFill>
                <a:uFillTx/>
              </a:defRPr>
            </a:lvl8pPr>
            <a:lvl9pPr indent="0" marL="3657600">
              <a:buNone/>
              <a:defRPr sz="1600">
                <a:solidFill>
                  <a:schemeClr val="tx1">
                    <a:tint val="75000"/>
                  </a:schemeClr>
                </a:solidFill>
                <a:uFillTx/>
              </a:defRPr>
            </a:lvl9pPr>
          </a:lstStyle>
          <a:p>
            <a:pPr lvl="0"/>
            <a:r>
              <a:rPr lang="vi-VN">
                <a:uFillTx/>
              </a:rPr>
              <a:t>Bấm để chỉnh sửa kiểu văn bản của Bản cái</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39" name="Chỗ dành sẵn cho Ngày tháng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0"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fld id="{6BF60298-85C7-294E-A1B1-C02F82DC6280}" type="datetimeFigureOut">
              <a:rPr lang="vi-VN">
                <a:uFillTx/>
              </a:rPr>
              <a:t>29/03/2020</a:t>
            </a:fld>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40" name="Chỗ dành sẵn cho Chân trang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1"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41" name="Chỗ dành sẵn cho Số hiệu Bản chiếu 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2"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fld id="{9966CC11-DA6D-D243-9E29-CE086F181547}" type="slidenum">
              <a:rPr lang="vi-VN">
                <a:uFillTx/>
              </a:rPr>
              <a:t>‹#›</a:t>
            </a:fld>
            <a:endParaRPr lang="vi-VN">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Obj">
  <p:cSld name="Hai Nội dun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7"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42" name="Tiêu đề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r>
              <a:rPr lang="vi-VN">
                <a:uFillTx/>
              </a:rPr>
              <a:t>Bấm để sửa kiểu tiêu đề Bản cái</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43" name="Chỗ dành sẵn cho Nội dung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sz="half"/>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1825625"/>
            <a:ext cx="5181600" cy="4351338"/>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pPr lvl="0"/>
            <a:r>
              <a:rPr lang="vi-VN">
                <a:uFillTx/>
              </a:rPr>
              <a:t>Bấm để chỉnh sửa kiểu văn bản của Bản cái</a:t>
            </a:r>
          </a:p>
          <a:p>
            <a:pPr lvl="1"/>
            <a:r>
              <a:rPr lang="vi-VN">
                <a:uFillTx/>
              </a:rPr>
              <a:t>Mức hai</a:t>
            </a:r>
          </a:p>
          <a:p>
            <a:pPr lvl="2"/>
            <a:r>
              <a:rPr lang="vi-VN">
                <a:uFillTx/>
              </a:rPr>
              <a:t>Mức ba</a:t>
            </a:r>
          </a:p>
          <a:p>
            <a:pPr lvl="3"/>
            <a:r>
              <a:rPr lang="vi-VN">
                <a:uFillTx/>
              </a:rPr>
              <a:t>Mức bốn</a:t>
            </a:r>
          </a:p>
          <a:p>
            <a:pPr lvl="4"/>
            <a:r>
              <a:rPr lang="vi-VN">
                <a:uFillTx/>
              </a:rPr>
              <a:t>Mức năm</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44" name="Chỗ dành sẵn cho Nội dung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2" sz="half"/>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172200" y="1825625"/>
            <a:ext cx="5181600" cy="4351338"/>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pPr lvl="0"/>
            <a:r>
              <a:rPr lang="vi-VN">
                <a:uFillTx/>
              </a:rPr>
              <a:t>Bấm để chỉnh sửa kiểu văn bản của Bản cái</a:t>
            </a:r>
          </a:p>
          <a:p>
            <a:pPr lvl="1"/>
            <a:r>
              <a:rPr lang="vi-VN">
                <a:uFillTx/>
              </a:rPr>
              <a:t>Mức hai</a:t>
            </a:r>
          </a:p>
          <a:p>
            <a:pPr lvl="2"/>
            <a:r>
              <a:rPr lang="vi-VN">
                <a:uFillTx/>
              </a:rPr>
              <a:t>Mức ba</a:t>
            </a:r>
          </a:p>
          <a:p>
            <a:pPr lvl="3"/>
            <a:r>
              <a:rPr lang="vi-VN">
                <a:uFillTx/>
              </a:rPr>
              <a:t>Mức bốn</a:t>
            </a:r>
          </a:p>
          <a:p>
            <a:pPr lvl="4"/>
            <a:r>
              <a:rPr lang="vi-VN">
                <a:uFillTx/>
              </a:rPr>
              <a:t>Mức năm</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45" name="Chỗ dành sẵn cho Ngày tháng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0"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fld id="{6BF60298-85C7-294E-A1B1-C02F82DC6280}" type="datetimeFigureOut">
              <a:rPr lang="vi-VN">
                <a:uFillTx/>
              </a:rPr>
              <a:t>29/03/2020</a:t>
            </a:fld>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46" name="Chỗ dành sẵn cho Chân trang 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1"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47" name="Chỗ dành sẵn cho Số hiệu Bản chiếu 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2"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fld id="{9966CC11-DA6D-D243-9E29-CE086F181547}" type="slidenum">
              <a:rPr lang="vi-VN">
                <a:uFillTx/>
              </a:rPr>
              <a:t>‹#›</a:t>
            </a:fld>
            <a:endParaRPr lang="vi-VN">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TxTwoObj">
  <p:cSld name="Phép so sánh">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8"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48" name="Tiêu đề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9788" y="365125"/>
            <a:ext cx="10515600" cy="1325563"/>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r>
              <a:rPr lang="vi-VN">
                <a:uFillTx/>
              </a:rPr>
              <a:t>Bấm để sửa kiểu tiêu đề Bản cái</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49" name="Chỗ dành sẵn cho Văn bản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9788" y="1681163"/>
            <a:ext cx="5157787" cy="823912"/>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lstStyle>
            <a:lvl1pPr indent="0" marL="0">
              <a:buNone/>
              <a:defRPr b="1" sz="2400">
                <a:uFillTx/>
              </a:defRPr>
            </a:lvl1pPr>
            <a:lvl2pPr indent="0" marL="457200">
              <a:buNone/>
              <a:defRPr b="1" sz="2000">
                <a:uFillTx/>
              </a:defRPr>
            </a:lvl2pPr>
            <a:lvl3pPr indent="0" marL="914400">
              <a:buNone/>
              <a:defRPr b="1" sz="1800">
                <a:uFillTx/>
              </a:defRPr>
            </a:lvl3pPr>
            <a:lvl4pPr indent="0" marL="1371600">
              <a:buNone/>
              <a:defRPr b="1" sz="1600">
                <a:uFillTx/>
              </a:defRPr>
            </a:lvl4pPr>
            <a:lvl5pPr indent="0" marL="1828800">
              <a:buNone/>
              <a:defRPr b="1" sz="1600">
                <a:uFillTx/>
              </a:defRPr>
            </a:lvl5pPr>
            <a:lvl6pPr indent="0" marL="2286000">
              <a:buNone/>
              <a:defRPr b="1" sz="1600">
                <a:uFillTx/>
              </a:defRPr>
            </a:lvl6pPr>
            <a:lvl7pPr indent="0" marL="2743200">
              <a:buNone/>
              <a:defRPr b="1" sz="1600">
                <a:uFillTx/>
              </a:defRPr>
            </a:lvl7pPr>
            <a:lvl8pPr indent="0" marL="3200400">
              <a:buNone/>
              <a:defRPr b="1" sz="1600">
                <a:uFillTx/>
              </a:defRPr>
            </a:lvl8pPr>
            <a:lvl9pPr indent="0" marL="3657600">
              <a:buNone/>
              <a:defRPr b="1" sz="1600">
                <a:uFillTx/>
              </a:defRPr>
            </a:lvl9pPr>
          </a:lstStyle>
          <a:p>
            <a:pPr lvl="0"/>
            <a:r>
              <a:rPr lang="vi-VN">
                <a:uFillTx/>
              </a:rPr>
              <a:t>Bấm để chỉnh sửa kiểu văn bản của Bản cái</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50" name="Chỗ dành sẵn cho Nội dung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2" sz="half"/>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9788" y="2505075"/>
            <a:ext cx="5157787" cy="3684588"/>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pPr lvl="0"/>
            <a:r>
              <a:rPr lang="vi-VN">
                <a:uFillTx/>
              </a:rPr>
              <a:t>Bấm để chỉnh sửa kiểu văn bản của Bản cái</a:t>
            </a:r>
          </a:p>
          <a:p>
            <a:pPr lvl="1"/>
            <a:r>
              <a:rPr lang="vi-VN">
                <a:uFillTx/>
              </a:rPr>
              <a:t>Mức hai</a:t>
            </a:r>
          </a:p>
          <a:p>
            <a:pPr lvl="2"/>
            <a:r>
              <a:rPr lang="vi-VN">
                <a:uFillTx/>
              </a:rPr>
              <a:t>Mức ba</a:t>
            </a:r>
          </a:p>
          <a:p>
            <a:pPr lvl="3"/>
            <a:r>
              <a:rPr lang="vi-VN">
                <a:uFillTx/>
              </a:rPr>
              <a:t>Mức bốn</a:t>
            </a:r>
          </a:p>
          <a:p>
            <a:pPr lvl="4"/>
            <a:r>
              <a:rPr lang="vi-VN">
                <a:uFillTx/>
              </a:rPr>
              <a:t>Mức năm</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51" name="Chỗ dành sẵn cho Văn bản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3" sz="quarter"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172200" y="1681163"/>
            <a:ext cx="5183188" cy="823912"/>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lstStyle>
            <a:lvl1pPr indent="0" marL="0">
              <a:buNone/>
              <a:defRPr b="1" sz="2400">
                <a:uFillTx/>
              </a:defRPr>
            </a:lvl1pPr>
            <a:lvl2pPr indent="0" marL="457200">
              <a:buNone/>
              <a:defRPr b="1" sz="2000">
                <a:uFillTx/>
              </a:defRPr>
            </a:lvl2pPr>
            <a:lvl3pPr indent="0" marL="914400">
              <a:buNone/>
              <a:defRPr b="1" sz="1800">
                <a:uFillTx/>
              </a:defRPr>
            </a:lvl3pPr>
            <a:lvl4pPr indent="0" marL="1371600">
              <a:buNone/>
              <a:defRPr b="1" sz="1600">
                <a:uFillTx/>
              </a:defRPr>
            </a:lvl4pPr>
            <a:lvl5pPr indent="0" marL="1828800">
              <a:buNone/>
              <a:defRPr b="1" sz="1600">
                <a:uFillTx/>
              </a:defRPr>
            </a:lvl5pPr>
            <a:lvl6pPr indent="0" marL="2286000">
              <a:buNone/>
              <a:defRPr b="1" sz="1600">
                <a:uFillTx/>
              </a:defRPr>
            </a:lvl6pPr>
            <a:lvl7pPr indent="0" marL="2743200">
              <a:buNone/>
              <a:defRPr b="1" sz="1600">
                <a:uFillTx/>
              </a:defRPr>
            </a:lvl7pPr>
            <a:lvl8pPr indent="0" marL="3200400">
              <a:buNone/>
              <a:defRPr b="1" sz="1600">
                <a:uFillTx/>
              </a:defRPr>
            </a:lvl8pPr>
            <a:lvl9pPr indent="0" marL="3657600">
              <a:buNone/>
              <a:defRPr b="1" sz="1600">
                <a:uFillTx/>
              </a:defRPr>
            </a:lvl9pPr>
          </a:lstStyle>
          <a:p>
            <a:pPr lvl="0"/>
            <a:r>
              <a:rPr lang="vi-VN">
                <a:uFillTx/>
              </a:rPr>
              <a:t>Bấm để chỉnh sửa kiểu văn bản của Bản cái</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52" name="Chỗ dành sẵn cho Nội dung 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4" sz="quarte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172200" y="2505075"/>
            <a:ext cx="5183188" cy="3684588"/>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pPr lvl="0"/>
            <a:r>
              <a:rPr lang="vi-VN">
                <a:uFillTx/>
              </a:rPr>
              <a:t>Bấm để chỉnh sửa kiểu văn bản của Bản cái</a:t>
            </a:r>
          </a:p>
          <a:p>
            <a:pPr lvl="1"/>
            <a:r>
              <a:rPr lang="vi-VN">
                <a:uFillTx/>
              </a:rPr>
              <a:t>Mức hai</a:t>
            </a:r>
          </a:p>
          <a:p>
            <a:pPr lvl="2"/>
            <a:r>
              <a:rPr lang="vi-VN">
                <a:uFillTx/>
              </a:rPr>
              <a:t>Mức ba</a:t>
            </a:r>
          </a:p>
          <a:p>
            <a:pPr lvl="3"/>
            <a:r>
              <a:rPr lang="vi-VN">
                <a:uFillTx/>
              </a:rPr>
              <a:t>Mức bốn</a:t>
            </a:r>
          </a:p>
          <a:p>
            <a:pPr lvl="4"/>
            <a:r>
              <a:rPr lang="vi-VN">
                <a:uFillTx/>
              </a:rPr>
              <a:t>Mức năm</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53" name="Chỗ dành sẵn cho Ngày tháng 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0"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fld id="{6BF60298-85C7-294E-A1B1-C02F82DC6280}" type="datetimeFigureOut">
              <a:rPr lang="vi-VN">
                <a:uFillTx/>
              </a:rPr>
              <a:t>29/03/2020</a:t>
            </a:fld>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54" name="Chỗ dành sẵn cho Chân trang 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1"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55" name="Chỗ dành sẵn cho Số hiệu Bản chiếu 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2"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fld id="{9966CC11-DA6D-D243-9E29-CE086F181547}" type="slidenum">
              <a:rPr lang="vi-VN">
                <a:uFillTx/>
              </a:rPr>
              <a:t>‹#›</a:t>
            </a:fld>
            <a:endParaRPr lang="vi-VN">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Only">
  <p:cSld name="Chỉ Tiêu đề">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2"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17" name="Tiêu đề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r>
              <a:rPr lang="vi-VN">
                <a:uFillTx/>
              </a:rPr>
              <a:t>Bấm để sửa kiểu tiêu đề Bản cái</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18" name="Chỗ dành sẵn cho Ngày tháng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0"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fld id="{6BF60298-85C7-294E-A1B1-C02F82DC6280}" type="datetimeFigureOut">
              <a:rPr lang="vi-VN">
                <a:uFillTx/>
              </a:rPr>
              <a:t>29/03/2020</a:t>
            </a:fld>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19" name="Chỗ dành sẵn cho Chân trang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1"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20" name="Chỗ dành sẵn cho Số hiệu Bản chiếu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2"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fld id="{9966CC11-DA6D-D243-9E29-CE086F181547}" type="slidenum">
              <a:rPr lang="vi-VN">
                <a:uFillTx/>
              </a:rPr>
              <a:t>‹#›</a:t>
            </a:fld>
            <a:endParaRPr lang="vi-VN">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blank">
  <p:cSld name="Trốn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9"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56" name="Chỗ dành sẵn cho Ngày tháng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0"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fld id="{6BF60298-85C7-294E-A1B1-C02F82DC6280}" type="datetimeFigureOut">
              <a:rPr lang="vi-VN">
                <a:uFillTx/>
              </a:rPr>
              <a:t>29/03/2020</a:t>
            </a:fld>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57" name="Chỗ dành sẵn cho Chân trang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1"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58" name="Chỗ dành sẵn cho Số hiệu Bản chiếu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2"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fld id="{9966CC11-DA6D-D243-9E29-CE086F181547}" type="slidenum">
              <a:rPr lang="vi-VN">
                <a:uFillTx/>
              </a:rPr>
              <a:t>‹#›</a:t>
            </a:fld>
            <a:endParaRPr lang="vi-VN">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Tx">
  <p:cSld name="Nội dung với Chú thích">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0"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59" name="Tiêu đề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9788" y="457200"/>
            <a:ext cx="3932237" cy="1600200"/>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lstStyle>
            <a:lvl1pPr>
              <a:defRPr sz="3200">
                <a:uFillTx/>
              </a:defRPr>
            </a:lvl1pPr>
          </a:lstStyle>
          <a:p>
            <a:r>
              <a:rPr lang="vi-VN">
                <a:uFillTx/>
              </a:rPr>
              <a:t>Bấm để sửa kiểu tiêu đề Bản cái</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60" name="Chỗ dành sẵn cho Nội dung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183188" y="987425"/>
            <a:ext cx="6172200" cy="4873625"/>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vi-VN">
                <a:uFillTx/>
              </a:rPr>
              <a:t>Bấm để chỉnh sửa kiểu văn bản của Bản cái</a:t>
            </a:r>
          </a:p>
          <a:p>
            <a:pPr lvl="1"/>
            <a:r>
              <a:rPr lang="vi-VN">
                <a:uFillTx/>
              </a:rPr>
              <a:t>Mức hai</a:t>
            </a:r>
          </a:p>
          <a:p>
            <a:pPr lvl="2"/>
            <a:r>
              <a:rPr lang="vi-VN">
                <a:uFillTx/>
              </a:rPr>
              <a:t>Mức ba</a:t>
            </a:r>
          </a:p>
          <a:p>
            <a:pPr lvl="3"/>
            <a:r>
              <a:rPr lang="vi-VN">
                <a:uFillTx/>
              </a:rPr>
              <a:t>Mức bốn</a:t>
            </a:r>
          </a:p>
          <a:p>
            <a:pPr lvl="4"/>
            <a:r>
              <a:rPr lang="vi-VN">
                <a:uFillTx/>
              </a:rPr>
              <a:t>Mức năm</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61" name="Chỗ dành sẵn cho Văn bản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2" sz="half"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9788" y="2057400"/>
            <a:ext cx="3932237" cy="3811588"/>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lvl1pPr indent="0" marL="0">
              <a:buNone/>
              <a:defRPr sz="1600">
                <a:uFillTx/>
              </a:defRPr>
            </a:lvl1pPr>
            <a:lvl2pPr indent="0" marL="457200">
              <a:buNone/>
              <a:defRPr sz="1400">
                <a:uFillTx/>
              </a:defRPr>
            </a:lvl2pPr>
            <a:lvl3pPr indent="0" marL="914400">
              <a:buNone/>
              <a:defRPr sz="1200">
                <a:uFillTx/>
              </a:defRPr>
            </a:lvl3pPr>
            <a:lvl4pPr indent="0" marL="1371600">
              <a:buNone/>
              <a:defRPr sz="1000">
                <a:uFillTx/>
              </a:defRPr>
            </a:lvl4pPr>
            <a:lvl5pPr indent="0" marL="1828800">
              <a:buNone/>
              <a:defRPr sz="1000">
                <a:uFillTx/>
              </a:defRPr>
            </a:lvl5pPr>
            <a:lvl6pPr indent="0" marL="2286000">
              <a:buNone/>
              <a:defRPr sz="1000">
                <a:uFillTx/>
              </a:defRPr>
            </a:lvl6pPr>
            <a:lvl7pPr indent="0" marL="2743200">
              <a:buNone/>
              <a:defRPr sz="1000">
                <a:uFillTx/>
              </a:defRPr>
            </a:lvl7pPr>
            <a:lvl8pPr indent="0" marL="3200400">
              <a:buNone/>
              <a:defRPr sz="1000">
                <a:uFillTx/>
              </a:defRPr>
            </a:lvl8pPr>
            <a:lvl9pPr indent="0" marL="3657600">
              <a:buNone/>
              <a:defRPr sz="1000">
                <a:uFillTx/>
              </a:defRPr>
            </a:lvl9pPr>
          </a:lstStyle>
          <a:p>
            <a:pPr lvl="0"/>
            <a:r>
              <a:rPr lang="vi-VN">
                <a:uFillTx/>
              </a:rPr>
              <a:t>Bấm để chỉnh sửa kiểu văn bản của Bản cái</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62" name="Chỗ dành sẵn cho Ngày tháng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0"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fld id="{6BF60298-85C7-294E-A1B1-C02F82DC6280}" type="datetimeFigureOut">
              <a:rPr lang="vi-VN">
                <a:uFillTx/>
              </a:rPr>
              <a:t>29/03/2020</a:t>
            </a:fld>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63" name="Chỗ dành sẵn cho Chân trang 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1"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64" name="Chỗ dành sẵn cho Số hiệu Bản chiếu 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2"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fld id="{9966CC11-DA6D-D243-9E29-CE086F181547}" type="slidenum">
              <a:rPr lang="vi-VN">
                <a:uFillTx/>
              </a:rPr>
              <a:t>‹#›</a:t>
            </a:fld>
            <a:endParaRPr lang="vi-VN">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picTx">
  <p:cSld name="Ảnh với Chú thích">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4"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26" name="Tiêu đề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9788" y="457200"/>
            <a:ext cx="3932237" cy="1600200"/>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lstStyle>
            <a:lvl1pPr>
              <a:defRPr sz="3200">
                <a:uFillTx/>
              </a:defRPr>
            </a:lvl1pPr>
          </a:lstStyle>
          <a:p>
            <a:r>
              <a:rPr lang="vi-VN">
                <a:uFillTx/>
              </a:rPr>
              <a:t>Bấm để sửa kiểu tiêu đề Bản cái</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27" name="Chỗ dành sẵn cho Hình ảnh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183188" y="987425"/>
            <a:ext cx="6172200" cy="4873625"/>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lvl1pPr indent="0" marL="0">
              <a:buNone/>
              <a:defRPr sz="3200">
                <a:uFillTx/>
              </a:defRPr>
            </a:lvl1pPr>
            <a:lvl2pPr indent="0" marL="457200">
              <a:buNone/>
              <a:defRPr sz="2800">
                <a:uFillTx/>
              </a:defRPr>
            </a:lvl2pPr>
            <a:lvl3pPr indent="0" marL="914400">
              <a:buNone/>
              <a:defRPr sz="2400">
                <a:uFillTx/>
              </a:defRPr>
            </a:lvl3pPr>
            <a:lvl4pPr indent="0" marL="1371600">
              <a:buNone/>
              <a:defRPr sz="2000">
                <a:uFillTx/>
              </a:defRPr>
            </a:lvl4pPr>
            <a:lvl5pPr indent="0" marL="1828800">
              <a:buNone/>
              <a:defRPr sz="2000">
                <a:uFillTx/>
              </a:defRPr>
            </a:lvl5pPr>
            <a:lvl6pPr indent="0" marL="2286000">
              <a:buNone/>
              <a:defRPr sz="2000">
                <a:uFillTx/>
              </a:defRPr>
            </a:lvl6pPr>
            <a:lvl7pPr indent="0" marL="2743200">
              <a:buNone/>
              <a:defRPr sz="2000">
                <a:uFillTx/>
              </a:defRPr>
            </a:lvl7pPr>
            <a:lvl8pPr indent="0" marL="3200400">
              <a:buNone/>
              <a:defRPr sz="2000">
                <a:uFillTx/>
              </a:defRPr>
            </a:lvl8pPr>
            <a:lvl9pPr indent="0" marL="3657600">
              <a:buNone/>
              <a:defRPr sz="2000">
                <a:uFillTx/>
              </a:defRPr>
            </a:lvl9pPr>
          </a:lstStyle>
          <a:p>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28" name="Chỗ dành sẵn cho Văn bản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2" sz="half"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9788" y="2057400"/>
            <a:ext cx="3932237" cy="3811588"/>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lvl1pPr indent="0" marL="0">
              <a:buNone/>
              <a:defRPr sz="1600">
                <a:uFillTx/>
              </a:defRPr>
            </a:lvl1pPr>
            <a:lvl2pPr indent="0" marL="457200">
              <a:buNone/>
              <a:defRPr sz="1400">
                <a:uFillTx/>
              </a:defRPr>
            </a:lvl2pPr>
            <a:lvl3pPr indent="0" marL="914400">
              <a:buNone/>
              <a:defRPr sz="1200">
                <a:uFillTx/>
              </a:defRPr>
            </a:lvl3pPr>
            <a:lvl4pPr indent="0" marL="1371600">
              <a:buNone/>
              <a:defRPr sz="1000">
                <a:uFillTx/>
              </a:defRPr>
            </a:lvl4pPr>
            <a:lvl5pPr indent="0" marL="1828800">
              <a:buNone/>
              <a:defRPr sz="1000">
                <a:uFillTx/>
              </a:defRPr>
            </a:lvl5pPr>
            <a:lvl6pPr indent="0" marL="2286000">
              <a:buNone/>
              <a:defRPr sz="1000">
                <a:uFillTx/>
              </a:defRPr>
            </a:lvl6pPr>
            <a:lvl7pPr indent="0" marL="2743200">
              <a:buNone/>
              <a:defRPr sz="1000">
                <a:uFillTx/>
              </a:defRPr>
            </a:lvl7pPr>
            <a:lvl8pPr indent="0" marL="3200400">
              <a:buNone/>
              <a:defRPr sz="1000">
                <a:uFillTx/>
              </a:defRPr>
            </a:lvl8pPr>
            <a:lvl9pPr indent="0" marL="3657600">
              <a:buNone/>
              <a:defRPr sz="1000">
                <a:uFillTx/>
              </a:defRPr>
            </a:lvl9pPr>
          </a:lstStyle>
          <a:p>
            <a:pPr lvl="0"/>
            <a:r>
              <a:rPr lang="vi-VN">
                <a:uFillTx/>
              </a:rPr>
              <a:t>Bấm để chỉnh sửa kiểu văn bản của Bản cái</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29" name="Chỗ dành sẵn cho Ngày tháng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0"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fld id="{6BF60298-85C7-294E-A1B1-C02F82DC6280}" type="datetimeFigureOut">
              <a:rPr lang="vi-VN">
                <a:uFillTx/>
              </a:rPr>
              <a:t>29/03/2020</a:t>
            </a:fld>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30" name="Chỗ dành sẵn cho Chân trang 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1"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31" name="Chỗ dành sẵn cho Số hiệu Bản chiếu 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2"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fld id="{9966CC11-DA6D-D243-9E29-CE086F181547}" type="slidenum">
              <a:rPr lang="vi-VN">
                <a:uFillTx/>
              </a:rPr>
              <a:t>‹#›</a:t>
            </a:fld>
            <a:endParaRPr lang="vi-VN">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Masters/_rels/slideMaster1.xml.rels><?xml version="1.0" standalone="yes" ?><Relationships xmlns="http://schemas.openxmlformats.org/package/2006/relationships"><Relationship Id="rId1" Target="../slideLayouts/slideLayout1.xml" Type="http://schemas.openxmlformats.org/officeDocument/2006/relationships/slideLayout"></Relationship><Relationship Id="rId2" Target="../slideLayouts/slideLayout2.xml" Type="http://schemas.openxmlformats.org/officeDocument/2006/relationships/slideLayout"></Relationship><Relationship Id="rId3" Target="../slideLayouts/slideLayout3.xml" Type="http://schemas.openxmlformats.org/officeDocument/2006/relationships/slideLayout"></Relationship><Relationship Id="rId4" Target="../slideLayouts/slideLayout4.xml" Type="http://schemas.openxmlformats.org/officeDocument/2006/relationships/slideLayout"></Relationship><Relationship Id="rId5" Target="../slideLayouts/slideLayout5.xml" Type="http://schemas.openxmlformats.org/officeDocument/2006/relationships/slideLayout"></Relationship><Relationship Id="rId6" Target="../slideLayouts/slideLayout6.xml" Type="http://schemas.openxmlformats.org/officeDocument/2006/relationships/slideLayout"></Relationship><Relationship Id="rId7" Target="../slideLayouts/slideLayout7.xml" Type="http://schemas.openxmlformats.org/officeDocument/2006/relationships/slideLayout"></Relationship><Relationship Id="rId8" Target="../slideLayouts/slideLayout8.xml" Type="http://schemas.openxmlformats.org/officeDocument/2006/relationships/slideLayout"></Relationship><Relationship Id="rId9" Target="../slideLayouts/slideLayout9.xml" Type="http://schemas.openxmlformats.org/officeDocument/2006/relationships/slideLayout"></Relationship><Relationship Id="rId10" Target="../slideLayouts/slideLayout10.xml" Type="http://schemas.openxmlformats.org/officeDocument/2006/relationships/slideLayout"></Relationship><Relationship Id="rId11" Target="../slideLayouts/slideLayout11.xml" Type="http://schemas.openxmlformats.org/officeDocument/2006/relationships/slideLayout"></Relationship><Relationship Id="rId12" Target="../theme/theme1.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x="1001">
        <a:schemeClr val="bg1"/>
      </p:bgRef>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76" name="Chỗ dành sẵn cho Tiêu đề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365125"/>
            <a:ext cx="10515600" cy="1325563"/>
          </a:xfrm>
          <a:prstGeom prst="rec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bIns="45720" lIns="91440" rIns="91440" rtlCol="0" tIns="45720" vert="horz">
            <a:normAutofit/>
          </a:bodyPr>
          <a:p>
            <a:r>
              <a:rPr lang="vi-VN">
                <a:uFillTx/>
              </a:rPr>
              <a:t>Bấm để sửa kiểu tiêu đề Bản cái</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77" name="Chỗ dành sẵn cho Văn bản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1825625"/>
            <a:ext cx="10515600" cy="4351338"/>
          </a:xfrm>
          <a:prstGeom prst="rec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bIns="45720" lIns="91440" rIns="91440" rtlCol="0" tIns="45720" vert="horz">
            <a:normAutofit/>
          </a:bodyPr>
          <a:p>
            <a:pPr lvl="0"/>
            <a:r>
              <a:rPr lang="vi-VN">
                <a:uFillTx/>
              </a:rPr>
              <a:t>Bấm để chỉnh sửa kiểu văn bản của Bản cái</a:t>
            </a:r>
          </a:p>
          <a:p>
            <a:pPr lvl="1"/>
            <a:r>
              <a:rPr lang="vi-VN">
                <a:uFillTx/>
              </a:rPr>
              <a:t>Mức hai</a:t>
            </a:r>
          </a:p>
          <a:p>
            <a:pPr lvl="2"/>
            <a:r>
              <a:rPr lang="vi-VN">
                <a:uFillTx/>
              </a:rPr>
              <a:t>Mức ba</a:t>
            </a:r>
          </a:p>
          <a:p>
            <a:pPr lvl="3"/>
            <a:r>
              <a:rPr lang="vi-VN">
                <a:uFillTx/>
              </a:rPr>
              <a:t>Mức bốn</a:t>
            </a:r>
          </a:p>
          <a:p>
            <a:pPr lvl="4"/>
            <a:r>
              <a:rPr lang="vi-VN">
                <a:uFillTx/>
              </a:rPr>
              <a:t>Mức năm</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78" name="Chỗ dành sẵn cho Ngày tháng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2"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6356350"/>
            <a:ext cx="2743200" cy="365125"/>
          </a:xfrm>
          <a:prstGeom prst="rec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bIns="45720" lIns="91440" rIns="91440" rtlCol="0" tIns="45720" vert="horz"/>
          <a:lstStyle>
            <a:lvl1pPr algn="l">
              <a:defRPr sz="1200">
                <a:solidFill>
                  <a:schemeClr val="tx1">
                    <a:tint val="75000"/>
                  </a:schemeClr>
                </a:solidFill>
                <a:uFillTx/>
              </a:defRPr>
            </a:lvl1pPr>
          </a:lstStyle>
          <a:p>
            <a:fld id="{6BF60298-85C7-294E-A1B1-C02F82DC6280}" type="datetimeFigureOut">
              <a:rPr lang="vi-VN">
                <a:uFillTx/>
              </a:rPr>
              <a:t>29/03/2020</a:t>
            </a:fld>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79" name="Chỗ dành sẵn cho Chân trang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3"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038600" y="6356350"/>
            <a:ext cx="4114800" cy="365125"/>
          </a:xfrm>
          <a:prstGeom prst="rec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bIns="45720" lIns="91440" rIns="91440" rtlCol="0" tIns="45720" vert="horz"/>
          <a:lstStyle>
            <a:lvl1pPr algn="ctr">
              <a:defRPr sz="1200">
                <a:solidFill>
                  <a:schemeClr val="tx1">
                    <a:tint val="75000"/>
                  </a:schemeClr>
                </a:solidFill>
                <a:uFillTx/>
              </a:defRPr>
            </a:lvl1pPr>
          </a:lstStyle>
          <a:p>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80" name="Chỗ dành sẵn cho Số hiệu Bản chiếu 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4"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10600" y="6356350"/>
            <a:ext cx="2743200" cy="365125"/>
          </a:xfrm>
          <a:prstGeom prst="rec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bIns="45720" lIns="91440" rIns="91440" rtlCol="0" tIns="45720" vert="horz"/>
          <a:lstStyle>
            <a:lvl1pPr algn="r">
              <a:defRPr sz="1200">
                <a:solidFill>
                  <a:schemeClr val="tx1">
                    <a:tint val="75000"/>
                  </a:schemeClr>
                </a:solidFill>
                <a:uFillTx/>
              </a:defRPr>
            </a:lvl1pPr>
          </a:lstStyle>
          <a:p>
            <a:fld id="{9966CC11-DA6D-D243-9E29-CE086F181547}" type="slidenum">
              <a:rPr lang="vi-VN">
                <a:uFillTx/>
              </a:rPr>
              <a:t>‹#›</a:t>
            </a:fld>
            <a:endParaRPr lang="vi-VN">
              <a:uFillTx/>
            </a:endParaRPr>
          </a:p>
        </p:txBody>
      </p:sp>
    </p:spTree>
  </p:cSld>
  <p:clrMap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ccent1="accent1" accent2="accent2" accent3="accent3" accent4="accent4" accent5="accent5" accent6="accent6" bg1="lt1" bg2="lt2" folHlink="folHlink" hlink="hlink" tx1="dk1" tx2="dk2"/>
  <p:sldLayoutIdLst>
    <p:sldLayoutId r:id="rId1" id="2147483661"/>
    <p:sldLayoutId r:id="rId2" id="2147483662"/>
    <p:sldLayoutId r:id="rId3" id="2147483663"/>
    <p:sldLayoutId r:id="rId4" id="2147483664"/>
    <p:sldLayoutId r:id="rId5" id="2147483665"/>
    <p:sldLayoutId r:id="rId6" id="2147483666"/>
    <p:sldLayoutId r:id="rId7" id="2147483667"/>
    <p:sldLayoutId r:id="rId8" id="2147483668"/>
    <p:sldLayoutId r:id="rId9" id="2147483669"/>
    <p:sldLayoutId r:id="rId10" id="2147483670"/>
    <p:sldLayoutId r:id="rId11" id="2147483671"/>
  </p:sldLayoutIdLst>
  <p:txStyles>
    <p:title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lvl1pPr algn="l" defTabSz="914400" eaLnBrk="1" hangingPunct="1" latinLnBrk="0" rtl="0">
        <a:lnSpc>
          <a:spcPct val="90000"/>
        </a:lnSpc>
        <a:spcBef>
          <a:spcPct val="0"/>
        </a:spcBef>
        <a:buNone/>
        <a:defRPr kern="1200" sz="4400">
          <a:solidFill>
            <a:schemeClr val="tx1"/>
          </a:solidFill>
          <a:uFillTx/>
          <a:latin typeface="+mj-lt"/>
          <a:ea typeface="+mj-ea"/>
          <a:cs typeface="+mj-cs"/>
        </a:defRPr>
      </a:lvl1pPr>
    </p:titleStyle>
    <p:body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uFillTx/>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uFillTx/>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uFillTx/>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9pPr>
    </p:bodyStyle>
    <p:other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defRPr lang="vi-VN">
          <a:uFillTx/>
        </a:defRPr>
      </a:defPPr>
      <a:lvl1pPr algn="l" defTabSz="914400" eaLnBrk="1" hangingPunct="1" latinLnBrk="0" marL="0" rtl="0">
        <a:defRPr kern="1200" sz="1800">
          <a:solidFill>
            <a:schemeClr val="tx1"/>
          </a:solidFill>
          <a:uFillTx/>
          <a:latin typeface="+mn-lt"/>
          <a:ea typeface="+mn-ea"/>
          <a:cs typeface="+mn-cs"/>
        </a:defRPr>
      </a:lvl1pPr>
      <a:lvl2pPr algn="l" defTabSz="914400" eaLnBrk="1" hangingPunct="1" latinLnBrk="0" marL="457200" rtl="0">
        <a:defRPr kern="1200" sz="1800">
          <a:solidFill>
            <a:schemeClr val="tx1"/>
          </a:solidFill>
          <a:uFillTx/>
          <a:latin typeface="+mn-lt"/>
          <a:ea typeface="+mn-ea"/>
          <a:cs typeface="+mn-cs"/>
        </a:defRPr>
      </a:lvl2pPr>
      <a:lvl3pPr algn="l" defTabSz="914400" eaLnBrk="1" hangingPunct="1" latinLnBrk="0" marL="914400" rtl="0">
        <a:defRPr kern="1200" sz="1800">
          <a:solidFill>
            <a:schemeClr val="tx1"/>
          </a:solidFill>
          <a:uFillTx/>
          <a:latin typeface="+mn-lt"/>
          <a:ea typeface="+mn-ea"/>
          <a:cs typeface="+mn-cs"/>
        </a:defRPr>
      </a:lvl3pPr>
      <a:lvl4pPr algn="l" defTabSz="914400" eaLnBrk="1" hangingPunct="1" latinLnBrk="0" marL="1371600" rtl="0">
        <a:defRPr kern="1200" sz="1800">
          <a:solidFill>
            <a:schemeClr val="tx1"/>
          </a:solidFill>
          <a:uFillTx/>
          <a:latin typeface="+mn-lt"/>
          <a:ea typeface="+mn-ea"/>
          <a:cs typeface="+mn-cs"/>
        </a:defRPr>
      </a:lvl4pPr>
      <a:lvl5pPr algn="l" defTabSz="914400" eaLnBrk="1" hangingPunct="1" latinLnBrk="0" marL="1828800" rtl="0">
        <a:defRPr kern="1200" sz="1800">
          <a:solidFill>
            <a:schemeClr val="tx1"/>
          </a:solidFill>
          <a:uFillTx/>
          <a:latin typeface="+mn-lt"/>
          <a:ea typeface="+mn-ea"/>
          <a:cs typeface="+mn-cs"/>
        </a:defRPr>
      </a:lvl5pPr>
      <a:lvl6pPr algn="l" defTabSz="914400" eaLnBrk="1" hangingPunct="1" latinLnBrk="0" marL="2286000" rtl="0">
        <a:defRPr kern="1200" sz="1800">
          <a:solidFill>
            <a:schemeClr val="tx1"/>
          </a:solidFill>
          <a:uFillTx/>
          <a:latin typeface="+mn-lt"/>
          <a:ea typeface="+mn-ea"/>
          <a:cs typeface="+mn-cs"/>
        </a:defRPr>
      </a:lvl6pPr>
      <a:lvl7pPr algn="l" defTabSz="914400" eaLnBrk="1" hangingPunct="1" latinLnBrk="0" marL="2743200" rtl="0">
        <a:defRPr kern="1200" sz="1800">
          <a:solidFill>
            <a:schemeClr val="tx1"/>
          </a:solidFill>
          <a:uFillTx/>
          <a:latin typeface="+mn-lt"/>
          <a:ea typeface="+mn-ea"/>
          <a:cs typeface="+mn-cs"/>
        </a:defRPr>
      </a:lvl7pPr>
      <a:lvl8pPr algn="l" defTabSz="914400" eaLnBrk="1" hangingPunct="1" latinLnBrk="0" marL="3200400" rtl="0">
        <a:defRPr kern="1200" sz="1800">
          <a:solidFill>
            <a:schemeClr val="tx1"/>
          </a:solidFill>
          <a:uFillTx/>
          <a:latin typeface="+mn-lt"/>
          <a:ea typeface="+mn-ea"/>
          <a:cs typeface="+mn-cs"/>
        </a:defRPr>
      </a:lvl8pPr>
      <a:lvl9pPr algn="l" defTabSz="914400" eaLnBrk="1" hangingPunct="1" latinLnBrk="0" marL="3657600" rtl="0">
        <a:defRPr kern="1200" sz="1800">
          <a:solidFill>
            <a:schemeClr val="tx1"/>
          </a:solidFill>
          <a:uFillTx/>
          <a:latin typeface="+mn-lt"/>
          <a:ea typeface="+mn-ea"/>
          <a:cs typeface="+mn-cs"/>
        </a:defRPr>
      </a:lvl9pPr>
    </p:otherStyle>
  </p:txStyles>
</p:sldMaster>
</file>

<file path=ppt/slides/_rels/slide1.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10.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1.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2.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3.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4.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5.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6.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7.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2.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4.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5.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6.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7.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8.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9.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99" name="Tiêu đề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ctr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r>
              <a:rPr lang="vi-VN">
                <a:uFillTx/>
              </a:rPr>
              <a:t>Bệnh án hậu sản</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00" name="Tiêu đề phụ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sub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endParaRPr lang="vi-VN">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90" name="Tiêu đề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365124"/>
            <a:ext cx="10515600" cy="711076"/>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r>
              <a:rPr lang="vi-VN">
                <a:uFillTx/>
              </a:rPr>
              <a:t>Câu hỏi:</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91" name="Chỗ dành sẵn cho Nội dung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1103414"/>
            <a:ext cx="10515600" cy="5100763"/>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pPr>
              <a:buFontTx/>
              <a:buChar char="-"/>
            </a:pPr>
            <a:r>
              <a:rPr dirty="0" lang="vi-VN">
                <a:uFillTx/>
              </a:rPr>
              <a:t>Vì sao để pha tiềm tàng lâu mà k có can thiệp?</a:t>
            </a:r>
          </a:p>
          <a:p>
            <a:pPr>
              <a:buFontTx/>
              <a:buChar char="-"/>
            </a:pPr>
            <a:r>
              <a:rPr dirty="0" lang="vi-VN">
                <a:uFillTx/>
              </a:rPr>
              <a:t>Vì sao tim thai nhanh hơn người bình thường?</a:t>
            </a:r>
          </a:p>
          <a:p>
            <a:pPr>
              <a:buFontTx/>
              <a:buChar char="-"/>
            </a:pPr>
            <a:r>
              <a:rPr dirty="0" lang="vi-VN">
                <a:uFillTx/>
              </a:rPr>
              <a:t>Vì sao bạch cầu tăng trong quá trình mang thai?</a:t>
            </a:r>
          </a:p>
          <a:p>
            <a:pPr>
              <a:buFontTx/>
              <a:buChar char="-"/>
            </a:pPr>
            <a:r>
              <a:rPr dirty="0" lang="vi-VN">
                <a:uFillTx/>
              </a:rPr>
              <a:t>Cơ chế cơn co tử cung gây phản xạ giảm nhịp tim thai</a:t>
            </a:r>
          </a:p>
          <a:p>
            <a:pPr>
              <a:buFontTx/>
              <a:buChar char="-"/>
            </a:pPr>
            <a:r>
              <a:rPr dirty="0" lang="vi-VN">
                <a:uFillTx/>
              </a:rPr>
              <a:t>Cơ chế rét sinh lý sau đẻ.</a:t>
            </a:r>
          </a:p>
          <a:p>
            <a:pPr>
              <a:buFontTx/>
              <a:buChar char="-"/>
            </a:pPr>
            <a:r>
              <a:rPr dirty="0" lang="vi-VN">
                <a:uFillTx/>
              </a:rPr>
              <a:t>Vì sao 3 tháng đầu sản phụ có triệu chứng nghén?</a:t>
            </a:r>
          </a:p>
          <a:p>
            <a:pPr>
              <a:buFontTx/>
              <a:buChar char="-"/>
            </a:pPr>
            <a:r>
              <a:rPr dirty="0" lang="vi-VN">
                <a:uFillTx/>
              </a:rPr>
              <a:t>Vì sao sử dụng beta-hCG tự do và AFP, estriol trong double test, triple test?</a:t>
            </a: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88" name="Chỗ dành sẵn cho Nội dung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5833" y="0"/>
            <a:ext cx="12086167" cy="6858000"/>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pPr indent="0" marL="0">
              <a:buNone/>
            </a:pPr>
            <a:r>
              <a:rPr dirty="0" lang="vi-VN">
                <a:uFillTx/>
              </a:rPr>
              <a:t>1, vì sao pha tiềm tàng lâu ko xử lí gi</a:t>
            </a:r>
          </a:p>
          <a:p>
            <a:pPr indent="0" marL="0">
              <a:buNone/>
            </a:pPr>
            <a:endParaRPr dirty="0" lang="vi-VN">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86" name="Chỗ dành sẵn cho Nội dung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58000"/>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pPr indent="0" marL="0">
              <a:buNone/>
            </a:pPr>
            <a:r>
              <a:rPr dirty="0" lang="vi-VN">
                <a:uFillTx/>
              </a:rPr>
              <a:t>2, vì sao tim thai nhanh hơn bình thường</a:t>
            </a:r>
          </a:p>
          <a:p>
            <a:pPr indent="0" marL="0">
              <a:buNone/>
            </a:pPr>
            <a:r>
              <a:rPr dirty="0" lang="vi-VN">
                <a:uFillTx/>
              </a:rPr>
              <a:t>-Tim thai đập nhanh để bơm được lượng máu lớn qua bánh rau</a:t>
            </a:r>
          </a:p>
          <a:p>
            <a:pPr indent="0" marL="0">
              <a:buNone/>
            </a:pPr>
            <a:r>
              <a:rPr altLang="en-US" dirty="0" lang="en-US">
                <a:uFillTx/>
              </a:rPr>
              <a:t>-</a:t>
            </a:r>
            <a:r>
              <a:rPr altLang="en-US" dirty="0" lang="en-US">
                <a:uFillTx/>
              </a:rPr>
              <a:t> </a:t>
            </a:r>
            <a:r>
              <a:rPr altLang="en-US" dirty="0" lang="vi-VN">
                <a:uFillTx/>
              </a:rPr>
              <a:t>điều</a:t>
            </a:r>
            <a:r>
              <a:rPr altLang="en-US" dirty="0" lang="en-US">
                <a:uFillTx/>
              </a:rPr>
              <a:t> </a:t>
            </a:r>
            <a:r>
              <a:rPr altLang="en-US" dirty="0" lang="en-US">
                <a:uFillTx/>
              </a:rPr>
              <a:t>hoà</a:t>
            </a:r>
            <a:r>
              <a:rPr altLang="en-US" dirty="0" lang="en-US">
                <a:uFillTx/>
              </a:rPr>
              <a:t> </a:t>
            </a:r>
            <a:r>
              <a:rPr altLang="en-US" dirty="0" lang="en-US">
                <a:uFillTx/>
              </a:rPr>
              <a:t>nhịp</a:t>
            </a:r>
            <a:r>
              <a:rPr altLang="en-US" dirty="0" lang="en-US">
                <a:uFillTx/>
              </a:rPr>
              <a:t> </a:t>
            </a:r>
            <a:r>
              <a:rPr altLang="en-US" dirty="0" lang="en-US">
                <a:uFillTx/>
              </a:rPr>
              <a:t>t</a:t>
            </a:r>
            <a:r>
              <a:rPr altLang="en-US" dirty="0" lang="en-US">
                <a:uFillTx/>
              </a:rPr>
              <a:t>i</a:t>
            </a:r>
            <a:r>
              <a:rPr altLang="en-US" dirty="0" lang="en-US">
                <a:uFillTx/>
              </a:rPr>
              <a:t>m</a:t>
            </a:r>
            <a:r>
              <a:rPr altLang="en-US" dirty="0" lang="en-US">
                <a:uFillTx/>
              </a:rPr>
              <a:t> </a:t>
            </a:r>
            <a:r>
              <a:rPr altLang="en-US" dirty="0" lang="en-US">
                <a:uFillTx/>
              </a:rPr>
              <a:t>d</a:t>
            </a:r>
            <a:r>
              <a:rPr altLang="en-US" dirty="0" lang="en-US">
                <a:uFillTx/>
              </a:rPr>
              <a:t>o</a:t>
            </a:r>
            <a:r>
              <a:rPr altLang="en-US" dirty="0" lang="en-US">
                <a:uFillTx/>
              </a:rPr>
              <a:t> </a:t>
            </a:r>
            <a:r>
              <a:rPr altLang="en-US" dirty="0" lang="en-US">
                <a:uFillTx/>
              </a:rPr>
              <a:t>t</a:t>
            </a:r>
            <a:r>
              <a:rPr altLang="en-US" dirty="0" lang="en-US">
                <a:uFillTx/>
              </a:rPr>
              <a:t>k</a:t>
            </a:r>
            <a:r>
              <a:rPr altLang="en-US" dirty="0" lang="en-US">
                <a:uFillTx/>
              </a:rPr>
              <a:t> </a:t>
            </a:r>
            <a:r>
              <a:rPr altLang="en-US" dirty="0" lang="en-US">
                <a:uFillTx/>
              </a:rPr>
              <a:t>nội</a:t>
            </a:r>
            <a:r>
              <a:rPr altLang="en-US" dirty="0" lang="en-US">
                <a:uFillTx/>
              </a:rPr>
              <a:t> </a:t>
            </a:r>
            <a:r>
              <a:rPr altLang="en-US" dirty="0" lang="en-US">
                <a:uFillTx/>
              </a:rPr>
              <a:t>tại</a:t>
            </a:r>
            <a:r>
              <a:rPr altLang="en-US" dirty="0" lang="en-US">
                <a:uFillTx/>
              </a:rPr>
              <a:t> </a:t>
            </a:r>
            <a:r>
              <a:rPr altLang="en-US" dirty="0" lang="en-US">
                <a:uFillTx/>
              </a:rPr>
              <a:t>phát</a:t>
            </a:r>
            <a:r>
              <a:rPr altLang="en-US" dirty="0" lang="en-US">
                <a:uFillTx/>
              </a:rPr>
              <a:t> </a:t>
            </a:r>
            <a:r>
              <a:rPr altLang="en-US" dirty="0" lang="en-US">
                <a:uFillTx/>
              </a:rPr>
              <a:t>nhịp</a:t>
            </a:r>
            <a:r>
              <a:rPr altLang="en-US" dirty="0" lang="en-US">
                <a:uFillTx/>
              </a:rPr>
              <a:t>,</a:t>
            </a:r>
            <a:r>
              <a:rPr altLang="en-US" dirty="0" lang="en-US">
                <a:uFillTx/>
              </a:rPr>
              <a:t> </a:t>
            </a:r>
            <a:r>
              <a:rPr altLang="en-US" dirty="0" lang="en-US">
                <a:uFillTx/>
              </a:rPr>
              <a:t>d</a:t>
            </a:r>
            <a:r>
              <a:rPr altLang="en-US" dirty="0" lang="en-US">
                <a:uFillTx/>
              </a:rPr>
              <a:t>o</a:t>
            </a:r>
            <a:r>
              <a:rPr altLang="en-US" dirty="0" lang="en-US">
                <a:uFillTx/>
              </a:rPr>
              <a:t> </a:t>
            </a:r>
            <a:r>
              <a:rPr altLang="en-US" dirty="0" lang="en-US">
                <a:uFillTx/>
              </a:rPr>
              <a:t>hệ</a:t>
            </a:r>
            <a:r>
              <a:rPr altLang="en-US" dirty="0" lang="en-US">
                <a:uFillTx/>
              </a:rPr>
              <a:t> </a:t>
            </a:r>
            <a:r>
              <a:rPr altLang="en-US" dirty="0" lang="en-US">
                <a:uFillTx/>
              </a:rPr>
              <a:t>thần</a:t>
            </a:r>
            <a:r>
              <a:rPr altLang="en-US" dirty="0" lang="en-US">
                <a:uFillTx/>
              </a:rPr>
              <a:t> </a:t>
            </a:r>
            <a:r>
              <a:rPr altLang="en-US" dirty="0" lang="en-US">
                <a:uFillTx/>
              </a:rPr>
              <a:t>k</a:t>
            </a:r>
            <a:r>
              <a:rPr altLang="en-US" dirty="0" lang="en-US">
                <a:uFillTx/>
              </a:rPr>
              <a:t>i</a:t>
            </a:r>
            <a:r>
              <a:rPr altLang="en-US" dirty="0" lang="en-US">
                <a:uFillTx/>
              </a:rPr>
              <a:t>n</a:t>
            </a:r>
            <a:r>
              <a:rPr altLang="en-US" dirty="0" lang="en-US">
                <a:uFillTx/>
              </a:rPr>
              <a:t>h</a:t>
            </a:r>
            <a:r>
              <a:rPr altLang="en-US" dirty="0" lang="en-US">
                <a:uFillTx/>
              </a:rPr>
              <a:t> </a:t>
            </a:r>
            <a:r>
              <a:rPr altLang="en-US" dirty="0" lang="en-US">
                <a:uFillTx/>
              </a:rPr>
              <a:t>thư</a:t>
            </a:r>
            <a:r>
              <a:rPr altLang="en-US" dirty="0" lang="en-US">
                <a:uFillTx/>
              </a:rPr>
              <a:t>c</a:t>
            </a:r>
            <a:r>
              <a:rPr altLang="en-US" dirty="0" lang="en-US">
                <a:uFillTx/>
              </a:rPr>
              <a:t> </a:t>
            </a:r>
            <a:r>
              <a:rPr altLang="en-US" dirty="0" lang="en-US">
                <a:uFillTx/>
              </a:rPr>
              <a:t>vật</a:t>
            </a:r>
            <a:r>
              <a:rPr altLang="en-US" dirty="0" lang="en-US">
                <a:uFillTx/>
              </a:rPr>
              <a:t> </a:t>
            </a:r>
            <a:r>
              <a:rPr altLang="en-US" dirty="0" lang="en-US">
                <a:uFillTx/>
              </a:rPr>
              <a:t>(</a:t>
            </a:r>
            <a:r>
              <a:rPr altLang="en-US" dirty="0" lang="en-US">
                <a:uFillTx/>
              </a:rPr>
              <a:t> </a:t>
            </a:r>
            <a:r>
              <a:rPr altLang="en-US" dirty="0" lang="en-US">
                <a:uFillTx/>
              </a:rPr>
              <a:t>g</a:t>
            </a:r>
            <a:r>
              <a:rPr altLang="en-US" dirty="0" lang="en-US">
                <a:uFillTx/>
              </a:rPr>
              <a:t>i</a:t>
            </a:r>
            <a:r>
              <a:rPr altLang="en-US" dirty="0" lang="en-US">
                <a:uFillTx/>
              </a:rPr>
              <a:t>a</a:t>
            </a:r>
            <a:r>
              <a:rPr altLang="en-US" dirty="0" lang="en-US">
                <a:uFillTx/>
              </a:rPr>
              <a:t>o</a:t>
            </a:r>
            <a:r>
              <a:rPr altLang="en-US" dirty="0" lang="en-US">
                <a:uFillTx/>
              </a:rPr>
              <a:t> </a:t>
            </a:r>
            <a:r>
              <a:rPr altLang="en-US" dirty="0" lang="en-US">
                <a:uFillTx/>
              </a:rPr>
              <a:t>cảm</a:t>
            </a:r>
            <a:r>
              <a:rPr altLang="en-US" dirty="0" lang="en-US">
                <a:uFillTx/>
              </a:rPr>
              <a:t> </a:t>
            </a:r>
            <a:r>
              <a:rPr altLang="en-US" dirty="0" lang="en-US">
                <a:uFillTx/>
              </a:rPr>
              <a:t>và</a:t>
            </a:r>
            <a:r>
              <a:rPr altLang="en-US" dirty="0" lang="en-US">
                <a:uFillTx/>
              </a:rPr>
              <a:t> </a:t>
            </a:r>
            <a:r>
              <a:rPr altLang="en-US" dirty="0" lang="en-US">
                <a:uFillTx/>
              </a:rPr>
              <a:t> </a:t>
            </a:r>
            <a:r>
              <a:rPr altLang="en-US" dirty="0" lang="vi-VN">
                <a:uFillTx/>
              </a:rPr>
              <a:t>đối</a:t>
            </a:r>
            <a:r>
              <a:rPr altLang="en-US" dirty="0" lang="en-US">
                <a:uFillTx/>
              </a:rPr>
              <a:t> </a:t>
            </a:r>
            <a:r>
              <a:rPr altLang="en-US" dirty="0" lang="en-US">
                <a:uFillTx/>
              </a:rPr>
              <a:t>g</a:t>
            </a:r>
            <a:r>
              <a:rPr altLang="en-US" dirty="0" lang="en-US">
                <a:uFillTx/>
              </a:rPr>
              <a:t>i</a:t>
            </a:r>
            <a:r>
              <a:rPr altLang="en-US" dirty="0" lang="en-US">
                <a:uFillTx/>
              </a:rPr>
              <a:t>a</a:t>
            </a:r>
            <a:r>
              <a:rPr altLang="en-US" dirty="0" lang="en-US">
                <a:uFillTx/>
              </a:rPr>
              <a:t>o</a:t>
            </a:r>
            <a:r>
              <a:rPr altLang="en-US" dirty="0" lang="en-US">
                <a:uFillTx/>
              </a:rPr>
              <a:t> </a:t>
            </a:r>
            <a:r>
              <a:rPr altLang="en-US" dirty="0" lang="en-US">
                <a:uFillTx/>
              </a:rPr>
              <a:t>cảm</a:t>
            </a:r>
            <a:r>
              <a:rPr altLang="en-US" dirty="0" lang="en-US">
                <a:uFillTx/>
              </a:rPr>
              <a:t> </a:t>
            </a:r>
            <a:r>
              <a:rPr altLang="en-US" dirty="0" lang="en-US">
                <a:uFillTx/>
              </a:rPr>
              <a:t>)</a:t>
            </a:r>
            <a:endParaRPr altLang="en-US" lang="zh-CN">
              <a:uFillTx/>
            </a:endParaRPr>
          </a:p>
          <a:p>
            <a:pPr indent="0" marL="0">
              <a:buNone/>
            </a:pPr>
            <a:r>
              <a:rPr altLang="en-US" dirty="0" lang="en-US">
                <a:uFillTx/>
              </a:rPr>
              <a:t>-</a:t>
            </a:r>
            <a:r>
              <a:rPr altLang="en-US" dirty="0" lang="en-US">
                <a:uFillTx/>
              </a:rPr>
              <a:t> </a:t>
            </a:r>
            <a:r>
              <a:rPr altLang="en-US" dirty="0" lang="en-US">
                <a:uFillTx/>
              </a:rPr>
              <a:t>thời</a:t>
            </a:r>
            <a:r>
              <a:rPr altLang="en-US" dirty="0" lang="en-US">
                <a:uFillTx/>
              </a:rPr>
              <a:t> </a:t>
            </a:r>
            <a:r>
              <a:rPr altLang="en-US" dirty="0" lang="en-US">
                <a:uFillTx/>
              </a:rPr>
              <a:t>kì</a:t>
            </a:r>
            <a:r>
              <a:rPr altLang="en-US" dirty="0" lang="en-US">
                <a:uFillTx/>
              </a:rPr>
              <a:t> </a:t>
            </a:r>
            <a:r>
              <a:rPr altLang="en-US" dirty="0" lang="vi-VN">
                <a:uFillTx/>
              </a:rPr>
              <a:t>đầu</a:t>
            </a:r>
            <a:r>
              <a:rPr altLang="en-US" dirty="0" lang="en-US">
                <a:uFillTx/>
              </a:rPr>
              <a:t>,</a:t>
            </a:r>
            <a:r>
              <a:rPr altLang="en-US" dirty="0" lang="en-US">
                <a:uFillTx/>
              </a:rPr>
              <a:t> </a:t>
            </a:r>
            <a:r>
              <a:rPr altLang="en-US" dirty="0" lang="en-US">
                <a:uFillTx/>
              </a:rPr>
              <a:t>hệ</a:t>
            </a:r>
            <a:r>
              <a:rPr altLang="en-US" dirty="0" lang="en-US">
                <a:uFillTx/>
              </a:rPr>
              <a:t> </a:t>
            </a:r>
            <a:r>
              <a:rPr altLang="en-US" dirty="0" lang="en-US">
                <a:uFillTx/>
              </a:rPr>
              <a:t>t</a:t>
            </a:r>
            <a:r>
              <a:rPr altLang="en-US" dirty="0" lang="en-US">
                <a:uFillTx/>
              </a:rPr>
              <a:t>k</a:t>
            </a:r>
            <a:r>
              <a:rPr altLang="en-US" dirty="0" lang="en-US">
                <a:uFillTx/>
              </a:rPr>
              <a:t> </a:t>
            </a:r>
            <a:r>
              <a:rPr altLang="en-US" dirty="0" lang="en-US">
                <a:uFillTx/>
              </a:rPr>
              <a:t>phó</a:t>
            </a:r>
            <a:r>
              <a:rPr altLang="en-US" dirty="0" lang="en-US">
                <a:uFillTx/>
              </a:rPr>
              <a:t> </a:t>
            </a:r>
            <a:r>
              <a:rPr altLang="en-US" dirty="0" lang="en-US">
                <a:uFillTx/>
              </a:rPr>
              <a:t>g</a:t>
            </a:r>
            <a:r>
              <a:rPr altLang="en-US" dirty="0" lang="en-US">
                <a:uFillTx/>
              </a:rPr>
              <a:t>i</a:t>
            </a:r>
            <a:r>
              <a:rPr altLang="en-US" dirty="0" lang="en-US">
                <a:uFillTx/>
              </a:rPr>
              <a:t>a</a:t>
            </a:r>
            <a:r>
              <a:rPr altLang="en-US" dirty="0" lang="en-US">
                <a:uFillTx/>
              </a:rPr>
              <a:t>o</a:t>
            </a:r>
            <a:r>
              <a:rPr altLang="en-US" dirty="0" lang="en-US">
                <a:uFillTx/>
              </a:rPr>
              <a:t> </a:t>
            </a:r>
            <a:r>
              <a:rPr altLang="en-US" dirty="0" lang="en-US">
                <a:uFillTx/>
              </a:rPr>
              <a:t>cảm</a:t>
            </a:r>
            <a:r>
              <a:rPr altLang="en-US" dirty="0" lang="en-US">
                <a:uFillTx/>
              </a:rPr>
              <a:t> </a:t>
            </a:r>
            <a:r>
              <a:rPr altLang="en-US" dirty="0" lang="en-US">
                <a:uFillTx/>
              </a:rPr>
              <a:t>chư</a:t>
            </a:r>
            <a:r>
              <a:rPr altLang="en-US" dirty="0" lang="en-US">
                <a:uFillTx/>
              </a:rPr>
              <a:t>a</a:t>
            </a:r>
            <a:r>
              <a:rPr altLang="en-US" dirty="0" lang="en-US">
                <a:uFillTx/>
              </a:rPr>
              <a:t> </a:t>
            </a:r>
            <a:r>
              <a:rPr altLang="en-US" dirty="0" lang="en-US">
                <a:uFillTx/>
              </a:rPr>
              <a:t>trưởng</a:t>
            </a:r>
            <a:r>
              <a:rPr altLang="en-US" dirty="0" lang="en-US">
                <a:uFillTx/>
              </a:rPr>
              <a:t> </a:t>
            </a:r>
            <a:r>
              <a:rPr altLang="en-US" dirty="0" lang="en-US">
                <a:uFillTx/>
              </a:rPr>
              <a:t>thành</a:t>
            </a:r>
            <a:r>
              <a:rPr altLang="en-US" dirty="0" lang="en-US">
                <a:uFillTx/>
              </a:rPr>
              <a:t>=</a:t>
            </a:r>
            <a:r>
              <a:rPr altLang="en-US" dirty="0" lang="en-US">
                <a:uFillTx/>
              </a:rPr>
              <a:t>&gt;</a:t>
            </a:r>
            <a:r>
              <a:rPr altLang="en-US" dirty="0" lang="en-US">
                <a:uFillTx/>
              </a:rPr>
              <a:t> </a:t>
            </a:r>
            <a:r>
              <a:rPr altLang="en-US" dirty="0" lang="en-US">
                <a:uFillTx/>
              </a:rPr>
              <a:t>hệ</a:t>
            </a:r>
            <a:r>
              <a:rPr altLang="en-US" dirty="0" lang="en-US">
                <a:uFillTx/>
              </a:rPr>
              <a:t> </a:t>
            </a:r>
            <a:r>
              <a:rPr altLang="en-US" dirty="0" lang="en-US">
                <a:uFillTx/>
              </a:rPr>
              <a:t>t</a:t>
            </a:r>
            <a:r>
              <a:rPr altLang="en-US" dirty="0" lang="en-US">
                <a:uFillTx/>
              </a:rPr>
              <a:t>k</a:t>
            </a:r>
            <a:r>
              <a:rPr altLang="en-US" dirty="0" lang="en-US">
                <a:uFillTx/>
              </a:rPr>
              <a:t> </a:t>
            </a:r>
            <a:r>
              <a:rPr altLang="en-US" dirty="0" lang="en-US">
                <a:uFillTx/>
              </a:rPr>
              <a:t>g</a:t>
            </a:r>
            <a:r>
              <a:rPr altLang="en-US" dirty="0" lang="en-US">
                <a:uFillTx/>
              </a:rPr>
              <a:t>i</a:t>
            </a:r>
            <a:r>
              <a:rPr altLang="en-US" dirty="0" lang="en-US">
                <a:uFillTx/>
              </a:rPr>
              <a:t>a</a:t>
            </a:r>
            <a:r>
              <a:rPr altLang="en-US" dirty="0" lang="en-US">
                <a:uFillTx/>
              </a:rPr>
              <a:t>o</a:t>
            </a:r>
            <a:r>
              <a:rPr altLang="en-US" dirty="0" lang="en-US">
                <a:uFillTx/>
              </a:rPr>
              <a:t> </a:t>
            </a:r>
            <a:r>
              <a:rPr altLang="en-US" dirty="0" lang="en-US">
                <a:uFillTx/>
              </a:rPr>
              <a:t>cả</a:t>
            </a:r>
            <a:r>
              <a:rPr altLang="en-US" dirty="0" lang="en-US">
                <a:uFillTx/>
              </a:rPr>
              <a:t>m</a:t>
            </a:r>
            <a:r>
              <a:rPr altLang="en-US" dirty="0" lang="en-US">
                <a:uFillTx/>
              </a:rPr>
              <a:t> </a:t>
            </a:r>
            <a:r>
              <a:rPr altLang="en-US" dirty="0" lang="en-US">
                <a:uFillTx/>
              </a:rPr>
              <a:t>trội</a:t>
            </a:r>
            <a:r>
              <a:rPr altLang="en-US" dirty="0" lang="en-US">
                <a:uFillTx/>
              </a:rPr>
              <a:t> </a:t>
            </a:r>
            <a:r>
              <a:rPr altLang="en-US" dirty="0" lang="en-US">
                <a:uFillTx/>
              </a:rPr>
              <a:t>hơ</a:t>
            </a:r>
            <a:r>
              <a:rPr altLang="en-US" dirty="0" lang="en-US">
                <a:uFillTx/>
              </a:rPr>
              <a:t>n</a:t>
            </a:r>
            <a:r>
              <a:rPr altLang="en-US" dirty="0" lang="en-US">
                <a:uFillTx/>
              </a:rPr>
              <a:t> </a:t>
            </a:r>
            <a:r>
              <a:rPr altLang="en-US" dirty="0" lang="en-US">
                <a:uFillTx/>
              </a:rPr>
              <a:t>=</a:t>
            </a:r>
            <a:r>
              <a:rPr altLang="en-US" dirty="0" lang="en-US">
                <a:uFillTx/>
              </a:rPr>
              <a:t>&gt;</a:t>
            </a:r>
            <a:r>
              <a:rPr altLang="en-US" dirty="0" lang="en-US">
                <a:uFillTx/>
              </a:rPr>
              <a:t> </a:t>
            </a:r>
            <a:r>
              <a:rPr altLang="en-US" dirty="0" lang="en-US">
                <a:uFillTx/>
              </a:rPr>
              <a:t>t</a:t>
            </a:r>
            <a:r>
              <a:rPr altLang="en-US" dirty="0" lang="en-US">
                <a:uFillTx/>
              </a:rPr>
              <a:t>i</a:t>
            </a:r>
            <a:r>
              <a:rPr altLang="en-US" dirty="0" lang="en-US">
                <a:uFillTx/>
              </a:rPr>
              <a:t>m</a:t>
            </a:r>
            <a:r>
              <a:rPr altLang="en-US" dirty="0" lang="en-US">
                <a:uFillTx/>
              </a:rPr>
              <a:t> </a:t>
            </a:r>
            <a:r>
              <a:rPr altLang="en-US" dirty="0" lang="vi-VN">
                <a:uFillTx/>
              </a:rPr>
              <a:t>đập</a:t>
            </a:r>
            <a:r>
              <a:rPr altLang="en-US" dirty="0" lang="en-US">
                <a:uFillTx/>
              </a:rPr>
              <a:t> </a:t>
            </a:r>
            <a:r>
              <a:rPr altLang="en-US" dirty="0" lang="en-US">
                <a:uFillTx/>
              </a:rPr>
              <a:t>nh</a:t>
            </a:r>
            <a:r>
              <a:rPr altLang="en-US" dirty="0" lang="en-US">
                <a:uFillTx/>
              </a:rPr>
              <a:t>a</a:t>
            </a:r>
            <a:r>
              <a:rPr altLang="en-US" dirty="0" lang="en-US">
                <a:uFillTx/>
              </a:rPr>
              <a:t>n</a:t>
            </a:r>
            <a:r>
              <a:rPr altLang="en-US" dirty="0" lang="en-US">
                <a:uFillTx/>
              </a:rPr>
              <a:t>h</a:t>
            </a:r>
            <a:r>
              <a:rPr altLang="en-US" dirty="0" lang="en-US">
                <a:uFillTx/>
              </a:rPr>
              <a:t>.</a:t>
            </a:r>
            <a:r>
              <a:rPr altLang="en-US" dirty="0" lang="en-US">
                <a:uFillTx/>
              </a:rPr>
              <a:t> </a:t>
            </a:r>
            <a:r>
              <a:rPr altLang="en-US" dirty="0" lang="en-US">
                <a:uFillTx/>
              </a:rPr>
              <a:t>Càng</a:t>
            </a:r>
            <a:r>
              <a:rPr altLang="en-US" dirty="0" lang="en-US">
                <a:uFillTx/>
              </a:rPr>
              <a:t> </a:t>
            </a:r>
            <a:r>
              <a:rPr altLang="en-US" dirty="0" lang="en-US">
                <a:uFillTx/>
              </a:rPr>
              <a:t>gần</a:t>
            </a:r>
            <a:r>
              <a:rPr altLang="en-US" dirty="0" lang="en-US">
                <a:uFillTx/>
              </a:rPr>
              <a:t> </a:t>
            </a:r>
            <a:r>
              <a:rPr altLang="en-US" dirty="0" lang="en-US">
                <a:uFillTx/>
              </a:rPr>
              <a:t>lúc</a:t>
            </a:r>
            <a:r>
              <a:rPr altLang="en-US" dirty="0" lang="en-US">
                <a:uFillTx/>
              </a:rPr>
              <a:t> </a:t>
            </a:r>
            <a:r>
              <a:rPr altLang="en-US" dirty="0" lang="en-US">
                <a:uFillTx/>
              </a:rPr>
              <a:t>s</a:t>
            </a:r>
            <a:r>
              <a:rPr altLang="en-US" dirty="0" lang="en-US">
                <a:uFillTx/>
              </a:rPr>
              <a:t>i</a:t>
            </a:r>
            <a:r>
              <a:rPr altLang="en-US" dirty="0" lang="en-US">
                <a:uFillTx/>
              </a:rPr>
              <a:t>n</a:t>
            </a:r>
            <a:r>
              <a:rPr altLang="en-US" dirty="0" lang="en-US">
                <a:uFillTx/>
              </a:rPr>
              <a:t>h</a:t>
            </a:r>
            <a:r>
              <a:rPr altLang="en-US" dirty="0" lang="en-US">
                <a:uFillTx/>
              </a:rPr>
              <a:t>,</a:t>
            </a:r>
            <a:r>
              <a:rPr altLang="en-US" dirty="0" lang="en-US">
                <a:uFillTx/>
              </a:rPr>
              <a:t> </a:t>
            </a:r>
            <a:r>
              <a:rPr altLang="en-US" dirty="0" lang="en-US">
                <a:uFillTx/>
              </a:rPr>
              <a:t>hệ</a:t>
            </a:r>
            <a:r>
              <a:rPr altLang="en-US" dirty="0" lang="en-US">
                <a:uFillTx/>
              </a:rPr>
              <a:t> </a:t>
            </a:r>
            <a:r>
              <a:rPr altLang="en-US" dirty="0" lang="en-US">
                <a:uFillTx/>
              </a:rPr>
              <a:t>t</a:t>
            </a:r>
            <a:r>
              <a:rPr altLang="en-US" dirty="0" lang="en-US">
                <a:uFillTx/>
              </a:rPr>
              <a:t>k</a:t>
            </a:r>
            <a:r>
              <a:rPr altLang="en-US" dirty="0" lang="en-US">
                <a:uFillTx/>
              </a:rPr>
              <a:t> </a:t>
            </a:r>
            <a:r>
              <a:rPr altLang="en-US" dirty="0" lang="en-US">
                <a:uFillTx/>
              </a:rPr>
              <a:t>phó</a:t>
            </a:r>
            <a:r>
              <a:rPr altLang="en-US" dirty="0" lang="en-US">
                <a:uFillTx/>
              </a:rPr>
              <a:t> </a:t>
            </a:r>
            <a:r>
              <a:rPr altLang="en-US" dirty="0" lang="en-US">
                <a:uFillTx/>
              </a:rPr>
              <a:t>g</a:t>
            </a:r>
            <a:r>
              <a:rPr altLang="en-US" dirty="0" lang="en-US">
                <a:uFillTx/>
              </a:rPr>
              <a:t>i</a:t>
            </a:r>
            <a:r>
              <a:rPr altLang="en-US" dirty="0" lang="en-US">
                <a:uFillTx/>
              </a:rPr>
              <a:t>a</a:t>
            </a:r>
            <a:r>
              <a:rPr altLang="en-US" dirty="0" lang="en-US">
                <a:uFillTx/>
              </a:rPr>
              <a:t>o</a:t>
            </a:r>
            <a:r>
              <a:rPr altLang="en-US" dirty="0" lang="en-US">
                <a:uFillTx/>
              </a:rPr>
              <a:t> </a:t>
            </a:r>
            <a:r>
              <a:rPr altLang="en-US" dirty="0" lang="en-US">
                <a:uFillTx/>
              </a:rPr>
              <a:t>cả</a:t>
            </a:r>
            <a:r>
              <a:rPr altLang="en-US" dirty="0" lang="en-US">
                <a:uFillTx/>
              </a:rPr>
              <a:t>m</a:t>
            </a:r>
            <a:r>
              <a:rPr altLang="en-US" dirty="0" lang="en-US">
                <a:uFillTx/>
              </a:rPr>
              <a:t> </a:t>
            </a:r>
            <a:r>
              <a:rPr altLang="en-US" dirty="0" lang="en-US">
                <a:uFillTx/>
              </a:rPr>
              <a:t>trưởng</a:t>
            </a:r>
            <a:r>
              <a:rPr altLang="en-US" dirty="0" lang="en-US">
                <a:uFillTx/>
              </a:rPr>
              <a:t> </a:t>
            </a:r>
            <a:r>
              <a:rPr altLang="en-US" dirty="0" lang="en-US">
                <a:uFillTx/>
              </a:rPr>
              <a:t>thành</a:t>
            </a:r>
            <a:r>
              <a:rPr altLang="en-US" dirty="0" lang="en-US">
                <a:uFillTx/>
              </a:rPr>
              <a:t> </a:t>
            </a:r>
            <a:r>
              <a:rPr altLang="en-US" dirty="0" lang="en-US">
                <a:uFillTx/>
              </a:rPr>
              <a:t>hơn</a:t>
            </a:r>
            <a:r>
              <a:rPr altLang="en-US" dirty="0" lang="en-US">
                <a:uFillTx/>
              </a:rPr>
              <a:t> </a:t>
            </a:r>
            <a:r>
              <a:rPr altLang="en-US" dirty="0" lang="en-US">
                <a:uFillTx/>
              </a:rPr>
              <a:t>=</a:t>
            </a:r>
            <a:r>
              <a:rPr altLang="en-US" dirty="0" lang="en-US">
                <a:uFillTx/>
              </a:rPr>
              <a:t>&gt;</a:t>
            </a:r>
            <a:r>
              <a:rPr altLang="en-US" dirty="0" lang="en-US">
                <a:uFillTx/>
              </a:rPr>
              <a:t> </a:t>
            </a:r>
            <a:r>
              <a:rPr altLang="en-US" dirty="0" lang="en-US">
                <a:uFillTx/>
              </a:rPr>
              <a:t>nhịp</a:t>
            </a:r>
            <a:r>
              <a:rPr altLang="en-US" dirty="0" lang="en-US">
                <a:uFillTx/>
              </a:rPr>
              <a:t> </a:t>
            </a:r>
            <a:r>
              <a:rPr altLang="en-US" dirty="0" lang="en-US">
                <a:uFillTx/>
              </a:rPr>
              <a:t>t</a:t>
            </a:r>
            <a:r>
              <a:rPr altLang="en-US" dirty="0" lang="en-US">
                <a:uFillTx/>
              </a:rPr>
              <a:t>i</a:t>
            </a:r>
            <a:r>
              <a:rPr altLang="en-US" dirty="0" lang="en-US">
                <a:uFillTx/>
              </a:rPr>
              <a:t>m</a:t>
            </a:r>
            <a:r>
              <a:rPr altLang="en-US" dirty="0" lang="en-US">
                <a:uFillTx/>
              </a:rPr>
              <a:t> </a:t>
            </a:r>
            <a:r>
              <a:rPr altLang="en-US" dirty="0" lang="en-US">
                <a:uFillTx/>
              </a:rPr>
              <a:t>trẻ</a:t>
            </a:r>
            <a:r>
              <a:rPr altLang="en-US" dirty="0" lang="en-US">
                <a:uFillTx/>
              </a:rPr>
              <a:t> </a:t>
            </a:r>
            <a:r>
              <a:rPr altLang="en-US" dirty="0" lang="en-US">
                <a:uFillTx/>
              </a:rPr>
              <a:t>càng</a:t>
            </a:r>
            <a:r>
              <a:rPr altLang="en-US" dirty="0" lang="en-US">
                <a:uFillTx/>
              </a:rPr>
              <a:t> </a:t>
            </a:r>
            <a:r>
              <a:rPr altLang="en-US" dirty="0" lang="vi-VN">
                <a:uFillTx/>
              </a:rPr>
              <a:t>ổ</a:t>
            </a:r>
            <a:r>
              <a:rPr altLang="en-US" dirty="0" lang="en-US">
                <a:uFillTx/>
              </a:rPr>
              <a:t>n</a:t>
            </a:r>
            <a:r>
              <a:rPr altLang="en-US" dirty="0" lang="en-US">
                <a:uFillTx/>
              </a:rPr>
              <a:t> </a:t>
            </a:r>
            <a:r>
              <a:rPr altLang="en-US" dirty="0" lang="vi-VN">
                <a:uFillTx/>
              </a:rPr>
              <a:t>định</a:t>
            </a:r>
            <a:r>
              <a:rPr altLang="en-US" dirty="0" lang="en-US">
                <a:uFillTx/>
              </a:rPr>
              <a:t> </a:t>
            </a:r>
            <a:r>
              <a:rPr altLang="en-US" dirty="0" lang="en-US">
                <a:uFillTx/>
              </a:rPr>
              <a:t>hơn</a:t>
            </a:r>
            <a:endParaRPr altLang="en-US" lang="zh-CN">
              <a:uFillTx/>
            </a:endParaRPr>
          </a:p>
          <a:p>
            <a:pPr indent="0" marL="0">
              <a:buNone/>
            </a:pPr>
            <a:endParaRPr altLang="en-US" lang="zh-CN">
              <a:uFillTx/>
            </a:endParaRPr>
          </a:p>
          <a:p>
            <a:pPr indent="0" marL="0">
              <a:buNone/>
            </a:pPr>
            <a:endParaRPr dirty="0" lang="vi-VN">
              <a:uFillTx/>
            </a:endParaRPr>
          </a:p>
          <a:p>
            <a:pPr indent="0" marL="0">
              <a:buNone/>
            </a:pPr>
            <a:endParaRPr dirty="0" lang="vi-VN">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87" name="Chỗ dành sẵn cho Nội dung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92000" cy="6858000"/>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pPr indent="0" marL="0">
              <a:buNone/>
            </a:pPr>
            <a:r>
              <a:rPr dirty="0" lang="vi-VN">
                <a:uFillTx/>
              </a:rPr>
              <a:t>3, vì sao bạch cầu tăng trong quá trình mang thai</a:t>
            </a:r>
          </a:p>
          <a:p>
            <a:pPr indent="0" marL="0">
              <a:buNone/>
            </a:pPr>
            <a:r>
              <a:rPr dirty="0" lang="vi-VN">
                <a:uFillTx/>
              </a:rPr>
              <a:t>Bạch cầu thường tăng nhẹ trong thời kì mang thai và trở về bình thường thời kì hậu sản. Giai đoạn chuyển dạ bạch cầu tăng mạnh( chủ yếu là tăng bạch cầu hạt) </a:t>
            </a:r>
          </a:p>
          <a:p>
            <a:pPr>
              <a:buFontTx/>
              <a:buChar char="-"/>
            </a:pPr>
            <a:r>
              <a:rPr dirty="0" lang="vi-VN">
                <a:uFillTx/>
              </a:rPr>
              <a:t>Bạch cầu tăng do phản ứng stress sinh lí gây ra bởi tình trạng mang thai </a:t>
            </a:r>
          </a:p>
          <a:p>
            <a:pPr>
              <a:buFontTx/>
              <a:buChar char="-"/>
            </a:pPr>
            <a:r>
              <a:rPr dirty="0" lang="vi-VN">
                <a:uFillTx/>
              </a:rPr>
              <a:t>( estrogen tăng tổng hợp cortisol – binding globulin trong gan =&gt; tăng cortisol trong máu , cortisol tăng tổng hợp BC)</a:t>
            </a:r>
          </a:p>
          <a:p>
            <a:pPr>
              <a:buFontTx/>
              <a:buChar char="-"/>
            </a:pPr>
            <a:r>
              <a:rPr dirty="0" lang="vi-VN">
                <a:uFillTx/>
              </a:rPr>
              <a:t>Tăng BCTT do: trong qt mang thai co các yếu tố suy giảm khả năng hoá ứng động và thực bào của BCĐNTT, tăng chuyển hoá oxy hoá trong BCĐNTT ở PNMT , do đó chết tb BCĐNTT theo chương trình , do đó tăng sinh để bù trừ</a:t>
            </a:r>
          </a:p>
          <a:p>
            <a:pPr>
              <a:buFontTx/>
              <a:buChar char="-"/>
            </a:pPr>
            <a:r>
              <a:rPr dirty="0" lang="vi-VN">
                <a:uFillTx/>
              </a:rPr>
              <a:t>Tăng bạch cầu non do pu của tuỷ xương với sự tăng sinh của hồng cầu</a:t>
            </a:r>
          </a:p>
          <a:p>
            <a:pPr>
              <a:buFontTx/>
              <a:buChar char="-"/>
            </a:pPr>
            <a:r>
              <a:rPr dirty="0" lang="vi-VN">
                <a:uFillTx/>
              </a:rPr>
              <a:t>Tăng bc mono trong 3 tháng đầu để ngăn chặn sự đào thải thai nhi bằng cách xâm nhập vào các mô màng rụng đáy</a:t>
            </a:r>
          </a:p>
          <a:p>
            <a:pPr indent="0" marL="0">
              <a:buNone/>
            </a:pPr>
            <a:endParaRPr dirty="0" lang="vi-VN">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89" name="Chỗ dành sẵn cho Nội dung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136071"/>
            <a:ext cx="12004524" cy="6607024"/>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pPr indent="0" marL="0">
              <a:buNone/>
            </a:pPr>
            <a:r>
              <a:rPr dirty="0" lang="vi-VN">
                <a:uFillTx/>
              </a:rPr>
              <a:t>4, cơ chế tăng nhịp tim khi cơn co tử cung</a:t>
            </a:r>
            <a:r>
              <a:rPr dirty="0" lang="en-US">
                <a:uFillTx/>
              </a:rPr>
              <a:t>(</a:t>
            </a:r>
            <a:r>
              <a:rPr dirty="0" lang="en-US">
                <a:uFillTx/>
              </a:rPr>
              <a:t> </a:t>
            </a:r>
            <a:r>
              <a:rPr dirty="0" lang="en-US">
                <a:uFillTx/>
              </a:rPr>
              <a:t>chính</a:t>
            </a:r>
            <a:r>
              <a:rPr dirty="0" lang="en-US">
                <a:uFillTx/>
              </a:rPr>
              <a:t> </a:t>
            </a:r>
            <a:r>
              <a:rPr dirty="0" lang="en-US">
                <a:uFillTx/>
              </a:rPr>
              <a:t>xác</a:t>
            </a:r>
            <a:r>
              <a:rPr dirty="0" lang="en-US">
                <a:uFillTx/>
              </a:rPr>
              <a:t> </a:t>
            </a:r>
            <a:r>
              <a:rPr dirty="0" lang="en-US">
                <a:uFillTx/>
              </a:rPr>
              <a:t>là</a:t>
            </a:r>
            <a:r>
              <a:rPr dirty="0" lang="en-US">
                <a:uFillTx/>
              </a:rPr>
              <a:t> </a:t>
            </a:r>
            <a:r>
              <a:rPr dirty="0" lang="en-US">
                <a:uFillTx/>
              </a:rPr>
              <a:t>nhịp</a:t>
            </a:r>
            <a:r>
              <a:rPr dirty="0" lang="en-US">
                <a:uFillTx/>
              </a:rPr>
              <a:t> </a:t>
            </a:r>
            <a:r>
              <a:rPr dirty="0" lang="en-US">
                <a:uFillTx/>
              </a:rPr>
              <a:t>giả</a:t>
            </a:r>
            <a:r>
              <a:rPr dirty="0" lang="en-US">
                <a:uFillTx/>
              </a:rPr>
              <a:t>m</a:t>
            </a:r>
            <a:r>
              <a:rPr dirty="0" lang="en-US">
                <a:uFillTx/>
              </a:rPr>
              <a:t> </a:t>
            </a:r>
            <a:r>
              <a:rPr dirty="0" lang="en-US">
                <a:uFillTx/>
              </a:rPr>
              <a:t>bất</a:t>
            </a:r>
            <a:r>
              <a:rPr dirty="0" lang="en-US">
                <a:uFillTx/>
              </a:rPr>
              <a:t> </a:t>
            </a:r>
            <a:r>
              <a:rPr altLang="en-US" dirty="0" lang="vi-VN">
                <a:uFillTx/>
              </a:rPr>
              <a:t>định</a:t>
            </a:r>
            <a:r>
              <a:rPr altLang="en-US" dirty="0" lang="en-US">
                <a:uFillTx/>
              </a:rPr>
              <a:t>)</a:t>
            </a:r>
            <a:endParaRPr altLang="en-US" lang="zh-CN">
              <a:uFillTx/>
            </a:endParaRPr>
          </a:p>
          <a:p>
            <a:pPr>
              <a:buFontTx/>
              <a:buChar char="-"/>
            </a:pPr>
            <a:r>
              <a:rPr altLang="en-US" dirty="0" lang="en-US">
                <a:uFillTx/>
              </a:rPr>
              <a:t>K</a:t>
            </a:r>
            <a:r>
              <a:rPr altLang="en-US" dirty="0" lang="en-US">
                <a:uFillTx/>
              </a:rPr>
              <a:t>h</a:t>
            </a:r>
            <a:r>
              <a:rPr altLang="en-US" dirty="0" lang="en-US">
                <a:uFillTx/>
              </a:rPr>
              <a:t>i</a:t>
            </a:r>
            <a:r>
              <a:rPr altLang="en-US" dirty="0" lang="en-US">
                <a:uFillTx/>
              </a:rPr>
              <a:t> </a:t>
            </a:r>
            <a:r>
              <a:rPr altLang="en-US" dirty="0" lang="en-US">
                <a:uFillTx/>
              </a:rPr>
              <a:t>bắt</a:t>
            </a:r>
            <a:r>
              <a:rPr altLang="en-US" dirty="0" lang="en-US">
                <a:uFillTx/>
              </a:rPr>
              <a:t> </a:t>
            </a:r>
            <a:r>
              <a:rPr altLang="en-US" dirty="0" lang="vi-VN">
                <a:uFillTx/>
              </a:rPr>
              <a:t>đầ</a:t>
            </a:r>
            <a:r>
              <a:rPr altLang="en-US" dirty="0" lang="en-US">
                <a:uFillTx/>
              </a:rPr>
              <a:t>u</a:t>
            </a:r>
            <a:r>
              <a:rPr altLang="en-US" dirty="0" lang="en-US">
                <a:uFillTx/>
              </a:rPr>
              <a:t> </a:t>
            </a:r>
            <a:r>
              <a:rPr altLang="en-US" dirty="0" lang="en-US">
                <a:uFillTx/>
              </a:rPr>
              <a:t>c</a:t>
            </a:r>
            <a:r>
              <a:rPr altLang="en-US" dirty="0" lang="en-US">
                <a:uFillTx/>
              </a:rPr>
              <a:t>o</a:t>
            </a:r>
            <a:r>
              <a:rPr altLang="en-US" dirty="0" lang="en-US">
                <a:uFillTx/>
              </a:rPr>
              <a:t> </a:t>
            </a:r>
            <a:r>
              <a:rPr altLang="en-US" dirty="0" lang="en-US">
                <a:uFillTx/>
              </a:rPr>
              <a:t>chèn</a:t>
            </a:r>
            <a:r>
              <a:rPr altLang="en-US" dirty="0" lang="en-US">
                <a:uFillTx/>
              </a:rPr>
              <a:t> </a:t>
            </a:r>
            <a:r>
              <a:rPr altLang="en-US" dirty="0" lang="vi-VN">
                <a:uFillTx/>
              </a:rPr>
              <a:t>ép</a:t>
            </a:r>
            <a:r>
              <a:rPr altLang="en-US" dirty="0" lang="en-US">
                <a:uFillTx/>
              </a:rPr>
              <a:t> </a:t>
            </a:r>
            <a:r>
              <a:rPr altLang="en-US" dirty="0" lang="en-US">
                <a:uFillTx/>
              </a:rPr>
              <a:t>tĩnh</a:t>
            </a:r>
            <a:r>
              <a:rPr altLang="en-US" dirty="0" lang="en-US">
                <a:uFillTx/>
              </a:rPr>
              <a:t> </a:t>
            </a:r>
            <a:r>
              <a:rPr altLang="en-US" dirty="0" lang="en-US">
                <a:uFillTx/>
              </a:rPr>
              <a:t>mạch</a:t>
            </a:r>
            <a:r>
              <a:rPr altLang="en-US" dirty="0" lang="en-US">
                <a:uFillTx/>
              </a:rPr>
              <a:t> </a:t>
            </a:r>
            <a:endParaRPr altLang="en-US" lang="zh-CN">
              <a:uFillTx/>
            </a:endParaRPr>
          </a:p>
          <a:p>
            <a:pPr>
              <a:buFontTx/>
              <a:buChar char="-"/>
            </a:pPr>
            <a:r>
              <a:rPr dirty="0" lang="vi-VN">
                <a:uFillTx/>
              </a:rPr>
              <a:t> =&gt; giảm lượng máu TM về tim phải</a:t>
            </a:r>
          </a:p>
          <a:p>
            <a:pPr>
              <a:buFontTx/>
              <a:buChar char="-"/>
            </a:pPr>
            <a:r>
              <a:rPr dirty="0" lang="vi-VN">
                <a:uFillTx/>
              </a:rPr>
              <a:t>  =&gt; giảm máu qua lỗ botal sang tim T</a:t>
            </a:r>
          </a:p>
          <a:p>
            <a:pPr>
              <a:buFontTx/>
              <a:buChar char="-"/>
            </a:pPr>
            <a:r>
              <a:rPr dirty="0" lang="vi-VN">
                <a:uFillTx/>
              </a:rPr>
              <a:t> =&gt; giảm áp lực tống máu giảm ALTT ở xoang đm cảnh và quai đmc </a:t>
            </a:r>
          </a:p>
          <a:p>
            <a:pPr>
              <a:buFontTx/>
              <a:buChar char="-"/>
            </a:pPr>
            <a:r>
              <a:rPr dirty="0" lang="vi-VN">
                <a:uFillTx/>
              </a:rPr>
              <a:t>=&gt; tăng nhịp tim để bù lại sự thiếu hụt áp lực </a:t>
            </a:r>
          </a:p>
          <a:p>
            <a:pPr>
              <a:buFontTx/>
              <a:buChar char="-"/>
            </a:pPr>
            <a:r>
              <a:rPr dirty="0" lang="vi-VN">
                <a:uFillTx/>
              </a:rPr>
              <a:t>   </a:t>
            </a:r>
            <a:endParaRPr altLang="en-US" lang="zh-CN">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14" name="Chỗ dành sẵn cho Nội dung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6310" y="0"/>
            <a:ext cx="11581190" cy="6858000"/>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pPr indent="0" marL="0">
              <a:buNone/>
            </a:pPr>
            <a:r>
              <a:rPr dirty="0" lang="vi-VN">
                <a:uFillTx/>
              </a:rPr>
              <a:t>Cơ chế rét sinh lí sau đẻ</a:t>
            </a:r>
          </a:p>
          <a:p>
            <a:pPr indent="0" marL="0">
              <a:buNone/>
            </a:pPr>
            <a:r>
              <a:rPr dirty="0" lang="vi-VN">
                <a:uFillTx/>
              </a:rPr>
              <a:t>Sau đẻ =&gt; mất 1 lượng máu nhất định=&gt; phản xạ co mạch ngoại vi để bù trừ máu cho các cơ quan trung tÂm =&gt; rét sinh lí</a:t>
            </a:r>
          </a:p>
          <a:p>
            <a:pPr>
              <a:buFontTx/>
              <a:buChar char="-"/>
            </a:pPr>
            <a:r>
              <a:rPr dirty="0" lang="vi-VN">
                <a:uFillTx/>
              </a:rPr>
              <a:t>Mất máu =&gt; mất nhiệt </a:t>
            </a:r>
          </a:p>
          <a:p>
            <a:pPr>
              <a:buFontTx/>
              <a:buChar char="-"/>
            </a:pPr>
            <a:r>
              <a:rPr dirty="0" lang="vi-VN">
                <a:uFillTx/>
              </a:rPr>
              <a:t>Mất nhiệt còn do giảm estrogen</a:t>
            </a: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15" name="Chỗ dành sẵn cho Nội dung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51190" y="226786"/>
            <a:ext cx="12040810" cy="6631214"/>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pPr indent="0" marL="0">
              <a:buNone/>
            </a:pPr>
            <a:r>
              <a:rPr dirty="0" lang="vi-VN">
                <a:uFillTx/>
              </a:rPr>
              <a:t>6, vì sao 3 tháng đầu phụ nữ nghén</a:t>
            </a:r>
          </a:p>
          <a:p>
            <a:pPr indent="0" marL="0">
              <a:buNone/>
            </a:pPr>
            <a:r>
              <a:rPr dirty="0" lang="vi-VN">
                <a:uFillTx/>
              </a:rPr>
              <a:t>*Nôn , buồn nôn do</a:t>
            </a:r>
          </a:p>
          <a:p>
            <a:pPr>
              <a:buFontTx/>
              <a:buChar char="-"/>
            </a:pPr>
            <a:r>
              <a:rPr dirty="0" lang="vi-VN">
                <a:uFillTx/>
              </a:rPr>
              <a:t> Tăng progesteron =&gt; giãn cơ trơn=&gt; giảm trương lực cơ thắt thực quản, giảm hoạt động dạ dày ruột, giảm co thăt túi mật</a:t>
            </a:r>
          </a:p>
          <a:p>
            <a:pPr>
              <a:buFontTx/>
              <a:buChar char="-"/>
            </a:pPr>
            <a:r>
              <a:rPr dirty="0" lang="vi-VN">
                <a:uFillTx/>
              </a:rPr>
              <a:t>Mất cân bằng giứa áp suất thấp trong lòng thực quản và áp suất cao trong lòng dạ dày, sự giảm trương lực thực quản gây hiện tượng trào ngược dạ dày thực quản</a:t>
            </a:r>
          </a:p>
          <a:p>
            <a:pPr>
              <a:buFontTx/>
              <a:buChar char="-"/>
            </a:pPr>
            <a:r>
              <a:rPr dirty="0" lang="vi-VN">
                <a:uFillTx/>
              </a:rPr>
              <a:t>Nôn ói còn do nồng độ cao HCG</a:t>
            </a:r>
          </a:p>
          <a:p>
            <a:pPr>
              <a:buFontTx/>
              <a:buChar char="-"/>
            </a:pPr>
            <a:endParaRPr dirty="0" lang="vi-VN">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16" name="Chỗ dành sẵn cho Nội dung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20951" y="166310"/>
            <a:ext cx="11807977" cy="6691690"/>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pPr indent="0" marL="0">
              <a:buNone/>
            </a:pPr>
            <a:r>
              <a:rPr dirty="0" lang="vi-VN">
                <a:uFillTx/>
              </a:rPr>
              <a:t>Xét nghiệm…..</a:t>
            </a: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01" name="Chỗ dành sẵn cho Nội dung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33029" y="1335974"/>
            <a:ext cx="10515600" cy="3469820"/>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ormAutofit fontScale="96429" lnSpcReduction="10000"/>
          </a:bodyPr>
          <a:p>
            <a:pPr>
              <a:buFontTx/>
              <a:buChar char="-"/>
            </a:pPr>
            <a:r>
              <a:rPr lang="vi-VN">
                <a:uFillTx/>
              </a:rPr>
              <a:t>Họ tên: Hoàng Thị Thanh Kiều</a:t>
            </a:r>
          </a:p>
          <a:p>
            <a:pPr>
              <a:buFontTx/>
              <a:buChar char="-"/>
            </a:pPr>
            <a:r>
              <a:rPr lang="vi-VN">
                <a:uFillTx/>
              </a:rPr>
              <a:t>Tuổi: 22</a:t>
            </a:r>
          </a:p>
          <a:p>
            <a:pPr>
              <a:buFontTx/>
              <a:buChar char="-"/>
            </a:pPr>
            <a:r>
              <a:rPr lang="vi-VN">
                <a:uFillTx/>
              </a:rPr>
              <a:t>Nghề nghiệp: Công nhân</a:t>
            </a:r>
          </a:p>
          <a:p>
            <a:pPr>
              <a:buFontTx/>
              <a:buChar char="-"/>
            </a:pPr>
            <a:r>
              <a:rPr lang="vi-VN">
                <a:uFillTx/>
              </a:rPr>
              <a:t>Địa chỉ: Tràng Minh- Kiến An- Hải Phòng</a:t>
            </a:r>
          </a:p>
          <a:p>
            <a:pPr>
              <a:buFontTx/>
              <a:buChar char="-"/>
            </a:pPr>
            <a:r>
              <a:rPr lang="vi-VN">
                <a:uFillTx/>
              </a:rPr>
              <a:t>Ngày vào viện: 14h50 28/3/2020</a:t>
            </a:r>
          </a:p>
          <a:p>
            <a:pPr>
              <a:buFontTx/>
              <a:buChar char="-"/>
            </a:pPr>
            <a:r>
              <a:rPr lang="vi-VN">
                <a:uFillTx/>
              </a:rPr>
              <a:t>Khi cần báo tin: chồng 0799218954</a:t>
            </a:r>
          </a:p>
          <a:p>
            <a:pPr indent="0" marL="0">
              <a:buNone/>
            </a:pPr>
            <a:r>
              <a:rPr lang="vi-VN">
                <a:uFillTx/>
              </a:rPr>
              <a:t>=&gt; Lí do vào viện: Thai 38 tuần ra máu âm đạo giờ 2</a:t>
            </a:r>
          </a:p>
          <a:p>
            <a:pPr indent="0" marL="0">
              <a:buNone/>
            </a:pPr>
            <a:endParaRPr lang="vi-VN">
              <a:uFillTx/>
            </a:endParaRPr>
          </a:p>
          <a:p>
            <a:pPr indent="0" marL="0">
              <a:buNone/>
            </a:pPr>
            <a:endParaRPr lang="vi-VN">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02" name="Tiêu đề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142464"/>
            <a:ext cx="10515600" cy="1193510"/>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r>
              <a:rPr lang="vi-VN">
                <a:uFillTx/>
              </a:rPr>
              <a:t>I. Hành chính:</a:t>
            </a: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03" name="Tiêu đề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365126"/>
            <a:ext cx="10515600" cy="655410"/>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ormAutofit fontScale="90000"/>
          </a:bodyPr>
          <a:p>
            <a:r>
              <a:rPr lang="vi-VN">
                <a:uFillTx/>
              </a:rPr>
              <a:t>II. Tiền sử:</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04" name="Chỗ dành sẵn cho Nội dung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1243199"/>
            <a:ext cx="10053699" cy="5614801"/>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ormAutofit fontScale="92857" lnSpcReduction="10000"/>
          </a:bodyPr>
          <a:p>
            <a:pPr indent="0" marL="0">
              <a:buNone/>
            </a:pPr>
            <a:r>
              <a:rPr dirty="0" lang="vi-VN">
                <a:uFillTx/>
              </a:rPr>
              <a:t>-Gia đình: khỏe mạnh</a:t>
            </a:r>
          </a:p>
          <a:p>
            <a:pPr>
              <a:buFontTx/>
              <a:buChar char="-"/>
            </a:pPr>
            <a:r>
              <a:rPr dirty="0" lang="vi-VN">
                <a:uFillTx/>
              </a:rPr>
              <a:t>Bản thân:</a:t>
            </a:r>
          </a:p>
          <a:p>
            <a:pPr indent="0" marL="0">
              <a:buNone/>
            </a:pPr>
            <a:r>
              <a:rPr dirty="0" lang="vi-VN">
                <a:uFillTx/>
              </a:rPr>
              <a:t>• Nội, ngoại khoa chưa phát hiện bệnh lý, k có yếu tố nguy cơ, k đi về từ vùng dịch. </a:t>
            </a:r>
          </a:p>
          <a:p>
            <a:pPr indent="0" marL="0">
              <a:buNone/>
            </a:pPr>
            <a:r>
              <a:rPr dirty="0" lang="vi-VN">
                <a:uFillTx/>
              </a:rPr>
              <a:t>• Phụ khoa: Có kinh nguyệt năm 13 tuổi, chu kỳ đều 32 ngày, thời gian hành kinh 4 ngày, lượng kinh bình thường, máu đỏ tươi, k máu cục, đau bụng âm ỉ. Không có bệnh phụ khoa kèm theo.</a:t>
            </a:r>
          </a:p>
          <a:p>
            <a:pPr indent="0" marL="0">
              <a:buNone/>
            </a:pPr>
            <a:r>
              <a:rPr dirty="0" lang="vi-VN">
                <a:uFillTx/>
              </a:rPr>
              <a:t>• Sản khoa: Lấy chồng năm 21 tuổi, PARA 0000</a:t>
            </a:r>
          </a:p>
          <a:p>
            <a:pPr indent="0" marL="0">
              <a:buNone/>
            </a:pPr>
            <a:r>
              <a:rPr dirty="0" lang="vi-VN">
                <a:uFillTx/>
              </a:rPr>
              <a:t>III. Bệnh sử:</a:t>
            </a:r>
          </a:p>
          <a:p>
            <a:pPr indent="0" marL="0">
              <a:buNone/>
            </a:pPr>
            <a:r>
              <a:rPr dirty="0" lang="vi-VN">
                <a:uFillTx/>
              </a:rPr>
              <a:t>- Sản phụ thai tự nhiên lần 1, 38 tuần 1 ngày, đơn thai, khám và theo dõi phòng khám tư kết quả bình thường, dks 10/4 theo siêu âm. Quá trình mang thai tăng 15kg, khỏe mạnh. 2 giờ trước vào viện, sp ra máu âm đạo số lượng ít đỏ tươi k lẫn máu cục. Ở nhà chưa xử trí gì, vv lúc 14h50 ngày 28/3.</a:t>
            </a:r>
          </a:p>
          <a:p>
            <a:pPr indent="0" marL="0">
              <a:buNone/>
            </a:pPr>
            <a:endParaRPr dirty="0" lang="vi-VN">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05" name="Tiêu đề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365125"/>
            <a:ext cx="10515600" cy="785297"/>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r>
              <a:rPr lang="vi-VN">
                <a:uFillTx/>
              </a:rPr>
              <a:t>IV. Khám:</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06" name="Chỗ dành sẵn cho Nội dung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1150422"/>
            <a:ext cx="10515600" cy="5026541"/>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ormAutofit fontScale="67857" lnSpcReduction="20000"/>
          </a:bodyPr>
          <a:p>
            <a:pPr indent="0" marL="0">
              <a:buNone/>
            </a:pPr>
            <a:r>
              <a:rPr dirty="0" lang="vi-VN">
                <a:uFillTx/>
              </a:rPr>
              <a:t>-Toàn thân: </a:t>
            </a:r>
          </a:p>
          <a:p>
            <a:pPr indent="0" marL="0">
              <a:buNone/>
            </a:pPr>
            <a:r>
              <a:rPr dirty="0" lang="vi-VN">
                <a:uFillTx/>
              </a:rPr>
              <a:t>   •sp tỉnh, tiếp xúc tốt. M: 80 l/p   HA:110/60 mmHg nhiệt độ:36,8</a:t>
            </a:r>
          </a:p>
          <a:p>
            <a:pPr indent="0" marL="0">
              <a:buNone/>
            </a:pPr>
            <a:r>
              <a:rPr dirty="0" lang="vi-VN">
                <a:uFillTx/>
              </a:rPr>
              <a:t>   •da, niêm mạc hồng. Không phù, dáng đi cân đối</a:t>
            </a:r>
          </a:p>
          <a:p>
            <a:pPr indent="0" marL="0">
              <a:buNone/>
            </a:pPr>
            <a:r>
              <a:rPr dirty="0" lang="vi-VN">
                <a:uFillTx/>
              </a:rPr>
              <a:t>   •cân nặng: 58 kg, chiều cao: 1m62, bmi 22,1</a:t>
            </a:r>
          </a:p>
          <a:p>
            <a:r>
              <a:rPr dirty="0" lang="vi-VN">
                <a:uFillTx/>
              </a:rPr>
              <a:t>Các cơ quan khác chưa phát hiện bệnh lý</a:t>
            </a:r>
          </a:p>
          <a:p>
            <a:pPr>
              <a:buFontTx/>
              <a:buChar char="-"/>
            </a:pPr>
            <a:r>
              <a:rPr dirty="0" lang="vi-VN">
                <a:uFillTx/>
              </a:rPr>
              <a:t>Sản khoa:</a:t>
            </a:r>
          </a:p>
          <a:p>
            <a:pPr indent="0" marL="0">
              <a:buNone/>
            </a:pPr>
            <a:r>
              <a:rPr dirty="0" lang="vi-VN">
                <a:uFillTx/>
              </a:rPr>
              <a:t>  • vú : cân đối, ko tiết sữa</a:t>
            </a:r>
          </a:p>
          <a:p>
            <a:pPr indent="0" marL="0">
              <a:buNone/>
            </a:pPr>
            <a:r>
              <a:rPr dirty="0" lang="vi-VN">
                <a:uFillTx/>
              </a:rPr>
              <a:t>   TC hình trứng, tư thế trung gian, k sẹo mổ cũ</a:t>
            </a:r>
          </a:p>
          <a:p>
            <a:pPr indent="0" marL="0">
              <a:buNone/>
            </a:pPr>
            <a:r>
              <a:rPr dirty="0" lang="vi-VN">
                <a:uFillTx/>
              </a:rPr>
              <a:t>   •BCTC: 32cm/ VB: 92cm =&gt; ước con 3100g</a:t>
            </a:r>
          </a:p>
          <a:p>
            <a:pPr indent="0" marL="0">
              <a:buNone/>
            </a:pPr>
            <a:r>
              <a:rPr dirty="0" lang="vi-VN">
                <a:uFillTx/>
              </a:rPr>
              <a:t>   1 thai ngôi đầu, thế trái, tim thai 140 lần /phút</a:t>
            </a:r>
          </a:p>
          <a:p>
            <a:pPr indent="0" marL="0">
              <a:buNone/>
            </a:pPr>
            <a:r>
              <a:rPr dirty="0" lang="vi-VN">
                <a:uFillTx/>
              </a:rPr>
              <a:t>   Âm hộ, âm đạo bình thường, TSM co giãn tốt</a:t>
            </a:r>
          </a:p>
          <a:p>
            <a:pPr indent="0" marL="0">
              <a:buNone/>
            </a:pPr>
            <a:r>
              <a:rPr dirty="0" lang="vi-VN">
                <a:uFillTx/>
              </a:rPr>
              <a:t>   •CCTC tần số 2, mỗi cơn 20-40s, CTC mở 1cm, mật độ chắc, xóa mở CTC 50%</a:t>
            </a:r>
          </a:p>
          <a:p>
            <a:pPr indent="0" marL="0">
              <a:buNone/>
            </a:pPr>
            <a:r>
              <a:rPr dirty="0" lang="vi-VN">
                <a:uFillTx/>
              </a:rPr>
              <a:t>   •Ối phồng, ngôi đầu cao. Bishop 3đ</a:t>
            </a:r>
          </a:p>
          <a:p>
            <a:pPr indent="0" marL="0">
              <a:buNone/>
            </a:pPr>
            <a:r>
              <a:rPr dirty="0" lang="vi-VN">
                <a:uFillTx/>
              </a:rPr>
              <a:t>   •Khung chậu ngoài: bình thường</a:t>
            </a:r>
          </a:p>
          <a:p>
            <a:pPr indent="0" marL="0">
              <a:buNone/>
            </a:pPr>
            <a:endParaRPr dirty="0" lang="vi-VN">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07" name="Chỗ dành sẵn cho Nội dung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499363"/>
            <a:ext cx="10515600" cy="5343607"/>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p>
            <a:pPr>
              <a:buFontTx/>
              <a:buChar char="-"/>
            </a:pPr>
            <a:r>
              <a:rPr dirty="0" lang="vi-VN">
                <a:uFillTx/>
              </a:rPr>
              <a:t>CLS(vv):</a:t>
            </a:r>
          </a:p>
          <a:p>
            <a:pPr indent="0" marL="0">
              <a:buNone/>
            </a:pPr>
            <a:r>
              <a:rPr dirty="0" lang="vi-VN">
                <a:uFillTx/>
              </a:rPr>
              <a:t>• Siêu âm: 1 thai, ngôi đầu, trọng lượng 3100g. TT: 140l/p. Đk lưỡng đỉnh 91mm( </a:t>
            </a:r>
            <a:r>
              <a:rPr dirty="0" lang="vi-VN">
                <a:solidFill>
                  <a:srgbClr val="FF0000"/>
                </a:solidFill>
                <a:uFillTx/>
              </a:rPr>
              <a:t>chiều dài xương đùi : ……….)</a:t>
            </a:r>
            <a:r>
              <a:rPr dirty="0" lang="vi-VN">
                <a:uFillTx/>
              </a:rPr>
              <a:t>, rau bám mặt trước TC, chỉ số ối 10cm</a:t>
            </a:r>
          </a:p>
          <a:p>
            <a:pPr indent="0" marL="0">
              <a:buNone/>
            </a:pPr>
            <a:r>
              <a:rPr dirty="0" lang="vi-VN">
                <a:uFillTx/>
              </a:rPr>
              <a:t>•CTM: HC: 3.72T/l  Hb:102 g/l Hct: 0.312l/l  TC: 362 G/l  BC: 10.9</a:t>
            </a:r>
          </a:p>
          <a:p>
            <a:pPr indent="0" marL="0">
              <a:buNone/>
            </a:pPr>
            <a:r>
              <a:rPr dirty="0" lang="vi-VN">
                <a:uFillTx/>
              </a:rPr>
              <a:t>Nhóm máu A, chức năng đông máu bình thường</a:t>
            </a:r>
          </a:p>
          <a:p>
            <a:pPr indent="0" marL="0">
              <a:buNone/>
            </a:pPr>
            <a:endParaRPr dirty="0" lang="vi-VN">
              <a:uFillTx/>
            </a:endParaRPr>
          </a:p>
          <a:p>
            <a:pPr indent="0" marL="0">
              <a:buNone/>
            </a:pPr>
            <a:r>
              <a:rPr dirty="0" lang="vi-VN">
                <a:uFillTx/>
              </a:rPr>
              <a:t>-Được chẩn đoán: Chuyển dạ lần 1, thai 38 tuần 1 ngày, ngôi đầu, gd 1a, chưa vỡ ối.</a:t>
            </a:r>
          </a:p>
          <a:p>
            <a:pPr indent="0" marL="0">
              <a:buNone/>
            </a:pPr>
            <a:r>
              <a:rPr dirty="0" lang="vi-VN">
                <a:uFillTx/>
              </a:rPr>
              <a:t>-Tiên lượng có thể đẻ đường âm đạo.</a:t>
            </a:r>
          </a:p>
          <a:p>
            <a:pPr indent="0" marL="0">
              <a:buNone/>
            </a:pPr>
            <a:endParaRPr dirty="0" lang="vi-VN">
              <a:uFillTx/>
            </a:endParaRPr>
          </a:p>
          <a:p>
            <a:pPr indent="0" marL="0">
              <a:buNone/>
            </a:pPr>
            <a:endParaRPr dirty="0" lang="vi-VN">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08" name="Tiêu đề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232724"/>
            <a:ext cx="10515600" cy="448314"/>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ormAutofit fontScale="90000"/>
          </a:bodyPr>
          <a:p>
            <a:r>
              <a:rPr dirty="0" lang="vi-VN">
                <a:uFillTx/>
              </a:rPr>
              <a:t>Theo dõi</a:t>
            </a:r>
            <a:r>
              <a:rPr dirty="0" lang="vi-VN">
                <a:uFillTx/>
                <a:sym charset="2" pitchFamily="2" typeface="Wingdings"/>
              </a:rPr>
              <a:t> </a:t>
            </a:r>
            <a:r>
              <a:rPr dirty="0" lang="vi-VN">
                <a:solidFill>
                  <a:srgbClr val="FF0000"/>
                </a:solidFill>
                <a:uFillTx/>
                <a:sym charset="2" pitchFamily="2" typeface="Wingdings"/>
              </a:rPr>
              <a:t>( tim thai, cơ co tử cung, ctc, ối, ngôi)</a:t>
            </a:r>
            <a:endParaRPr dirty="0" lang="vi-VN">
              <a:solidFill>
                <a:srgbClr val="FF0000"/>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09" name="Chỗ dành sẵn cho Nội dung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73694" y="45740"/>
            <a:ext cx="10515600" cy="5495925"/>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ormAutofit fontScale="89286" lnSpcReduction="20000"/>
          </a:bodyPr>
          <a:p>
            <a:pPr indent="0" marL="0">
              <a:buNone/>
            </a:pPr>
            <a:r>
              <a:rPr dirty="0" lang="vi-VN">
                <a:uFillTx/>
              </a:rPr>
              <a:t>-3h (12h sau vv): CTC mở 2cm, mật độ chắc. Sp được chỉ định bấm ối, ối trong. TT: 145l/p. </a:t>
            </a:r>
          </a:p>
          <a:p>
            <a:pPr indent="0" marL="0">
              <a:buNone/>
            </a:pPr>
            <a:r>
              <a:rPr dirty="0" lang="vi-VN">
                <a:uFillTx/>
              </a:rPr>
              <a:t>-7h: CTC mở 6cm. Lọt cao. TT: 140l/p</a:t>
            </a:r>
          </a:p>
          <a:p>
            <a:pPr indent="0" marL="0">
              <a:buNone/>
            </a:pPr>
            <a:r>
              <a:rPr dirty="0" lang="vi-VN">
                <a:uFillTx/>
              </a:rPr>
              <a:t>-8h30: CTC mở 7cm, mật độ chắc. Lọt cao. Tiêm Atropin( </a:t>
            </a:r>
            <a:r>
              <a:rPr dirty="0" lang="vi-VN">
                <a:solidFill>
                  <a:srgbClr val="FF0000"/>
                </a:solidFill>
                <a:uFillTx/>
              </a:rPr>
              <a:t>liều lượng ntn…)</a:t>
            </a:r>
          </a:p>
          <a:p>
            <a:pPr indent="0" marL="0">
              <a:buNone/>
            </a:pPr>
            <a:r>
              <a:rPr dirty="0" lang="vi-VN">
                <a:uFillTx/>
              </a:rPr>
              <a:t>-9h15: CTC mở 9cm, CCTC tần số 4, thai có bướu huyết thanh. Truyền TM 1 ống Oxytocin</a:t>
            </a:r>
          </a:p>
          <a:p>
            <a:pPr indent="0" marL="0">
              <a:buNone/>
            </a:pPr>
            <a:r>
              <a:rPr dirty="0" lang="vi-VN">
                <a:uFillTx/>
              </a:rPr>
              <a:t>-9h55: Sp sổ ra 1 nhi gái, 3200g. Rau đủ. Khâu phục hồi tsm</a:t>
            </a:r>
          </a:p>
          <a:p>
            <a:pPr indent="0" marL="0">
              <a:buNone/>
            </a:pPr>
            <a:r>
              <a:rPr dirty="0" lang="vi-VN">
                <a:uFillTx/>
              </a:rPr>
              <a:t>Trong và ngay sau đẻ mẹ ổn định, con k khóc ngay, đc xử trí thở gọng oxy, sau 30s khóc to.</a:t>
            </a:r>
          </a:p>
          <a:p>
            <a:pPr indent="0" marL="0">
              <a:buNone/>
            </a:pPr>
            <a:r>
              <a:rPr dirty="0" lang="vi-VN">
                <a:uFillTx/>
              </a:rPr>
              <a:t>-Hiện tại 2h đầu sau đẻ thường: </a:t>
            </a:r>
          </a:p>
          <a:p>
            <a:pPr indent="0" marL="0">
              <a:buNone/>
            </a:pPr>
            <a:r>
              <a:rPr dirty="0" lang="vi-VN">
                <a:uFillTx/>
              </a:rPr>
              <a:t>•sp còn mệt, hoa mắt chóng mặt ít, 2 vú k căng tức, còn đau vết khâu tsm, vết khâu nề.</a:t>
            </a:r>
          </a:p>
          <a:p>
            <a:pPr indent="0" marL="0">
              <a:buNone/>
            </a:pPr>
            <a:r>
              <a:rPr dirty="0" lang="vi-VN">
                <a:uFillTx/>
              </a:rPr>
              <a:t>•con: sau sinh trẻ da hồng, bú tốt, thở đều, pxss tốt, đã đại tiện phân su</a:t>
            </a: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10" name="Tiêu đề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365126"/>
            <a:ext cx="10515600" cy="506968"/>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ormAutofit fontScale="90000"/>
          </a:bodyPr>
          <a:p>
            <a:r>
              <a:rPr lang="vi-VN">
                <a:uFillTx/>
              </a:rPr>
              <a:t>V. Khám:</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11" name="Chỗ dành sẵn cho Nội dung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872094"/>
            <a:ext cx="10515600" cy="5304869"/>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ormAutofit fontScale="78571" lnSpcReduction="20000"/>
          </a:bodyPr>
          <a:p>
            <a:pPr indent="-514350" marL="514350">
              <a:buAutoNum type="arabicPeriod"/>
            </a:pPr>
            <a:r>
              <a:rPr lang="vi-VN">
                <a:uFillTx/>
              </a:rPr>
              <a:t>Toàn trạng: </a:t>
            </a:r>
          </a:p>
          <a:p>
            <a:pPr indent="0" marL="0">
              <a:buNone/>
            </a:pPr>
            <a:r>
              <a:rPr lang="vi-VN">
                <a:uFillTx/>
              </a:rPr>
              <a:t>• sp tỉnh. M:84 l/p HA:110/70mmHg  nhiệt độ: 36,5</a:t>
            </a:r>
          </a:p>
          <a:p>
            <a:pPr indent="0" marL="0">
              <a:buNone/>
            </a:pPr>
            <a:r>
              <a:rPr lang="vi-VN">
                <a:uFillTx/>
              </a:rPr>
              <a:t>•da niêm mạc hồng, k phù</a:t>
            </a:r>
          </a:p>
          <a:p>
            <a:pPr indent="0" marL="0">
              <a:buNone/>
            </a:pPr>
            <a:r>
              <a:rPr lang="vi-VN">
                <a:uFillTx/>
              </a:rPr>
              <a:t>2. Bộ phận:</a:t>
            </a:r>
          </a:p>
          <a:p>
            <a:pPr indent="0" marL="0">
              <a:buNone/>
            </a:pPr>
            <a:r>
              <a:rPr lang="vi-VN">
                <a:uFillTx/>
              </a:rPr>
              <a:t>-Tim, phổi chưa phát hiện bệnh lý</a:t>
            </a:r>
          </a:p>
          <a:p>
            <a:pPr indent="0" marL="0">
              <a:buNone/>
            </a:pPr>
            <a:r>
              <a:rPr lang="vi-VN">
                <a:uFillTx/>
              </a:rPr>
              <a:t>3. Sản:</a:t>
            </a:r>
          </a:p>
          <a:p>
            <a:pPr>
              <a:buFontTx/>
              <a:buChar char="-"/>
            </a:pPr>
            <a:r>
              <a:rPr lang="vi-VN">
                <a:uFillTx/>
              </a:rPr>
              <a:t>2 vú cân đối, k căng tức, k sưng tấy đỏ, núm vú k nứt, k tụt, chưa tiết sữa.</a:t>
            </a:r>
          </a:p>
          <a:p>
            <a:pPr>
              <a:buFontTx/>
              <a:buChar char="-"/>
            </a:pPr>
            <a:r>
              <a:rPr lang="vi-VN">
                <a:uFillTx/>
              </a:rPr>
              <a:t>TC co hồi tốt, dưới rốn 1cm, mật độ chắc, ấn đau nhẹ. Sản dịch màu đỏ thẫm, thấm 1 khố, mùi tanh nồng.</a:t>
            </a:r>
          </a:p>
          <a:p>
            <a:pPr>
              <a:buFontTx/>
              <a:buChar char="-"/>
            </a:pPr>
            <a:r>
              <a:rPr lang="vi-VN">
                <a:uFillTx/>
              </a:rPr>
              <a:t>Vết khâu tsm vị trí 7h, 5cm, k tụ máu, nề nhẹ.</a:t>
            </a:r>
          </a:p>
          <a:p>
            <a:pPr indent="0" marL="0">
              <a:buNone/>
            </a:pPr>
            <a:r>
              <a:rPr lang="vi-VN">
                <a:uFillTx/>
              </a:rPr>
              <a:t>4. Nhi:</a:t>
            </a:r>
          </a:p>
          <a:p>
            <a:pPr>
              <a:buFontTx/>
              <a:buChar char="-"/>
            </a:pPr>
            <a:r>
              <a:rPr lang="vi-VN">
                <a:uFillTx/>
              </a:rPr>
              <a:t>Toàn thân: khóc to, pxss tốt, k sốt, màu sắc da hồng hào</a:t>
            </a:r>
          </a:p>
          <a:p>
            <a:pPr>
              <a:buFontTx/>
              <a:buChar char="-"/>
            </a:pPr>
            <a:r>
              <a:rPr lang="vi-VN">
                <a:uFillTx/>
              </a:rPr>
              <a:t>Phổi thông khí đều, nhịp thở 48l/p, nhịp tim130l/p, bụng mềm, đã đại tiện phân su.</a:t>
            </a:r>
          </a:p>
          <a:p>
            <a:pPr indent="0" marL="0">
              <a:buNone/>
            </a:pPr>
            <a:r>
              <a:rPr lang="vi-VN">
                <a:uFillTx/>
              </a:rPr>
              <a:t>VI. Cls: bình thường</a:t>
            </a: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12" name="Tiêu đề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365124"/>
            <a:ext cx="10515600" cy="655411"/>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ormAutofit fontScale="90000"/>
          </a:bodyPr>
          <a:p>
            <a:r>
              <a:rPr lang="vi-VN">
                <a:uFillTx/>
              </a:rPr>
              <a:t>VII. Tóm tắt:</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613" name="Chỗ dành sẵn cho Nội dung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1020535"/>
            <a:ext cx="10515600" cy="5156428"/>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ormAutofit fontScale="78571" lnSpcReduction="20000"/>
          </a:bodyPr>
          <a:p>
            <a:pPr indent="0" marL="0">
              <a:buNone/>
            </a:pPr>
            <a:r>
              <a:rPr lang="vi-VN">
                <a:uFillTx/>
              </a:rPr>
              <a:t>Sp 22 tuổi, thai tự nhiên lần 1, 38 tuần 1 ngày, vv vì ra máu âm đạo giờ 2. Qua hỏi và khám thấy:</a:t>
            </a:r>
          </a:p>
          <a:p>
            <a:pPr>
              <a:buFontTx/>
              <a:buChar char="-"/>
            </a:pPr>
            <a:r>
              <a:rPr lang="vi-VN">
                <a:uFillTx/>
              </a:rPr>
              <a:t>Tiền sử: PARA 0000, chưa phát hiện bệnh lý phụ khoa,nội, ngoại khoa.</a:t>
            </a:r>
          </a:p>
          <a:p>
            <a:pPr>
              <a:buFontTx/>
              <a:buChar char="-"/>
            </a:pPr>
            <a:r>
              <a:rPr lang="vi-VN">
                <a:uFillTx/>
              </a:rPr>
              <a:t>Vv đc chẩn đoán: chuyển dạ lần 1, thai 38 tuần 1 ngày, ngôi đầu, giai đoạn 1a chưa vỡ ối.</a:t>
            </a:r>
          </a:p>
          <a:p>
            <a:pPr>
              <a:buFontTx/>
              <a:buChar char="-"/>
            </a:pPr>
            <a:r>
              <a:rPr lang="vi-VN">
                <a:uFillTx/>
              </a:rPr>
              <a:t>Sau 19h theo dõi sản phụ đẻ thường 1 nhi gái 3200g, appga: 9-10 điểm. Khâu phục hồi âm đạo tsm. Trong và ngau sau đẻ mẹ ổn định, trẻ k khóc ngay, đc xử trí thở gọng oxy, sau 30s trẻ khóc.</a:t>
            </a:r>
          </a:p>
          <a:p>
            <a:pPr>
              <a:buFontTx/>
              <a:buChar char="-"/>
            </a:pPr>
            <a:r>
              <a:rPr lang="vi-VN">
                <a:uFillTx/>
              </a:rPr>
              <a:t>Hiện tại 2h sau đẻ:</a:t>
            </a:r>
          </a:p>
          <a:p>
            <a:pPr indent="0" marL="0">
              <a:buNone/>
            </a:pPr>
            <a:r>
              <a:rPr lang="vi-VN">
                <a:uFillTx/>
              </a:rPr>
              <a:t>•sp: HC thiếu máu (-), HC nhiễm trùng (-). 2 vú cân đối, k căng tức, k sưng tấy đỏ, núm vú k nứt, k tụt, chưa tiết sữa. TC co hồi tốt, dưới rốn 1cm, mật độ chắc, ấn đau nhẹ. Sản dịch màu đỏ thẫm, thấm 1 khố, mùi tanh nồng. Vết khâu tsm 5cm vị trí 7h k tụ máu, nề nhẹ.</a:t>
            </a:r>
          </a:p>
          <a:p>
            <a:pPr indent="0" marL="0">
              <a:buNone/>
            </a:pPr>
            <a:r>
              <a:rPr lang="vi-VN">
                <a:uFillTx/>
              </a:rPr>
              <a:t>•nhi: khóc to, pxss tốt, k sốt, da hồng hào. Phổi thông khí đều, tst 48l/p, nhịp tim 130l/p. Bụng mềm, đã đại tiện phân su.</a:t>
            </a:r>
          </a:p>
          <a:p>
            <a:pPr indent="0" marL="0">
              <a:buNone/>
            </a:pPr>
            <a:endParaRPr lang="vi-VN">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8598" name="Chỗ dành sẵn cho Nội dung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0"/>
            <a:ext cx="10515600" cy="5917190"/>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ormAutofit fontScale="82143" lnSpcReduction="20000"/>
          </a:bodyPr>
          <a:p>
            <a:pPr indent="0" marL="0">
              <a:buNone/>
            </a:pPr>
            <a:r>
              <a:rPr dirty="0" lang="vi-VN">
                <a:uFillTx/>
              </a:rPr>
              <a:t>VIII. Chẩn đoán: Sau đẻ thường giờ 2 hiện tại mẹ và con tạm ổn định.</a:t>
            </a:r>
          </a:p>
          <a:p>
            <a:pPr indent="0" marL="0">
              <a:buNone/>
            </a:pPr>
            <a:r>
              <a:rPr dirty="0" lang="vi-VN">
                <a:uFillTx/>
              </a:rPr>
              <a:t>IX. Điều trị mẹ và con:</a:t>
            </a:r>
          </a:p>
          <a:p>
            <a:pPr indent="-514350" marL="514350">
              <a:buAutoNum type="arabicPeriod"/>
            </a:pPr>
            <a:r>
              <a:rPr dirty="0" lang="vi-VN">
                <a:uFillTx/>
              </a:rPr>
              <a:t>Chế độ chăm sóc:Ăn nhẹ dễ tiêu: cháo, sữa,Uống đủ nước,Ngủ 8h/ngày.</a:t>
            </a:r>
          </a:p>
          <a:p>
            <a:pPr indent="0" marL="0">
              <a:buNone/>
            </a:pPr>
            <a:r>
              <a:rPr dirty="0" lang="vi-VN">
                <a:uFillTx/>
              </a:rPr>
              <a:t>2. Chế độ theo dõi:</a:t>
            </a:r>
          </a:p>
          <a:p>
            <a:pPr indent="0" marL="0">
              <a:buNone/>
            </a:pPr>
            <a:r>
              <a:rPr dirty="0" lang="vi-VN">
                <a:uFillTx/>
              </a:rPr>
              <a:t>-Mẹ: toàn trạng, co hồi TC, sản dịch, vết khâu</a:t>
            </a:r>
          </a:p>
          <a:p>
            <a:pPr indent="0" marL="0">
              <a:buNone/>
            </a:pPr>
            <a:r>
              <a:rPr dirty="0" lang="vi-VN">
                <a:uFillTx/>
              </a:rPr>
              <a:t>-Con: toàn trạng, bú, rốn</a:t>
            </a:r>
          </a:p>
          <a:p>
            <a:pPr indent="0" marL="0">
              <a:buNone/>
            </a:pPr>
            <a:r>
              <a:rPr dirty="0" lang="vi-VN">
                <a:uFillTx/>
              </a:rPr>
              <a:t>3. Thuốc: Mẹ: kháng sinh, sắt</a:t>
            </a:r>
          </a:p>
          <a:p>
            <a:pPr indent="0" marL="0">
              <a:buNone/>
            </a:pPr>
            <a:r>
              <a:rPr dirty="0" lang="vi-VN">
                <a:uFillTx/>
              </a:rPr>
              <a:t>X. Tiên lượng:</a:t>
            </a:r>
          </a:p>
          <a:p>
            <a:pPr indent="-514350" marL="514350">
              <a:buAutoNum type="arabicPeriod"/>
            </a:pPr>
            <a:r>
              <a:rPr dirty="0" lang="vi-VN">
                <a:uFillTx/>
              </a:rPr>
              <a:t>Gần: </a:t>
            </a:r>
          </a:p>
          <a:p>
            <a:pPr indent="0" marL="0">
              <a:buNone/>
            </a:pPr>
            <a:r>
              <a:rPr dirty="0" lang="vi-VN">
                <a:uFillTx/>
              </a:rPr>
              <a:t>-mẹ: chảy máu sau đẻ</a:t>
            </a:r>
          </a:p>
          <a:p>
            <a:pPr indent="0" marL="0">
              <a:buNone/>
            </a:pPr>
            <a:r>
              <a:rPr dirty="0" lang="vi-VN">
                <a:uFillTx/>
              </a:rPr>
              <a:t>-con:tốt</a:t>
            </a:r>
          </a:p>
          <a:p>
            <a:pPr indent="0" marL="0">
              <a:buNone/>
            </a:pPr>
            <a:r>
              <a:rPr dirty="0" lang="vi-VN">
                <a:uFillTx/>
              </a:rPr>
              <a:t>2. Xa:</a:t>
            </a:r>
          </a:p>
          <a:p>
            <a:pPr>
              <a:buFontTx/>
              <a:buChar char="-"/>
            </a:pPr>
            <a:r>
              <a:rPr dirty="0" lang="vi-VN">
                <a:uFillTx/>
              </a:rPr>
              <a:t>Mẹ: băng huyết, NK hậu sản</a:t>
            </a:r>
          </a:p>
          <a:p>
            <a:pPr>
              <a:buFontTx/>
              <a:buChar char="-"/>
            </a:pPr>
            <a:r>
              <a:rPr dirty="0" lang="vi-VN">
                <a:uFillTx/>
              </a:rPr>
              <a:t>Con: VP, viêm đường hô hấp, </a:t>
            </a:r>
            <a:r>
              <a:rPr dirty="0" lang="vi-VN">
                <a:solidFill>
                  <a:srgbClr val="FF0000"/>
                </a:solidFill>
                <a:uFillTx/>
              </a:rPr>
              <a:t>vàng da bệnh lí </a:t>
            </a:r>
          </a:p>
          <a:p>
            <a:pPr indent="0" marL="0">
              <a:buNone/>
            </a:pPr>
            <a:endParaRPr dirty="0" lang="vi-VN">
              <a:uFillTx/>
            </a:endParaRPr>
          </a:p>
          <a:p>
            <a:pPr indent="0" marL="0">
              <a:buNone/>
            </a:pPr>
            <a:endParaRPr dirty="0" lang="vi-VN">
              <a:uFillTx/>
            </a:endParaRPr>
          </a:p>
          <a:p>
            <a:pPr indent="0" marL="0">
              <a:buNone/>
            </a:pPr>
            <a:endParaRPr dirty="0" lang="vi-VN">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theme/theme1.xml><?xml version="1.0" encoding="utf-8"?>
<a:theme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panose="020F0302020204030204"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panose="020F0502020204030204"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theme>
</file>

<file path=ppt/theme/theme2.xml><?xml version="1.0" encoding="utf-8"?>
<a:theme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panose="020F0302020204030204"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panose="020F0502020204030204"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Bệnh án chuyển dạ</dc:title>
  <dc:creator>Huyen Pham</dc:creator>
  <cp:lastModifiedBy>jame nguyen</cp:lastModifiedBy>
  <dcterms:created xsi:type="dcterms:W3CDTF">2020-03-27T22:11:45Z</dcterms:created>
  <dcterms:modified xsi:type="dcterms:W3CDTF">2020-03-30T15:42:16Z</dcterms:modified>
</cp:coreProperties>
</file>