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DF8399-E8B0-4B58-8C84-D3FA59F8D36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CD2056-0300-45D8-85FA-BED7E7953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DF8399-E8B0-4B58-8C84-D3FA59F8D36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CD2056-0300-45D8-85FA-BED7E7953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DF8399-E8B0-4B58-8C84-D3FA59F8D36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CD2056-0300-45D8-85FA-BED7E7953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DF8399-E8B0-4B58-8C84-D3FA59F8D36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CD2056-0300-45D8-85FA-BED7E7953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DF8399-E8B0-4B58-8C84-D3FA59F8D36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CD2056-0300-45D8-85FA-BED7E7953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DF8399-E8B0-4B58-8C84-D3FA59F8D36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CD2056-0300-45D8-85FA-BED7E7953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DF8399-E8B0-4B58-8C84-D3FA59F8D36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104865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CD2056-0300-45D8-85FA-BED7E7953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DF8399-E8B0-4B58-8C84-D3FA59F8D36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CD2056-0300-45D8-85FA-BED7E7953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DF8399-E8B0-4B58-8C84-D3FA59F8D36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104865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CD2056-0300-45D8-85FA-BED7E7953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DF8399-E8B0-4B58-8C84-D3FA59F8D36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CD2056-0300-45D8-85FA-BED7E7953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DF8399-E8B0-4B58-8C84-D3FA59F8D36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CD2056-0300-45D8-85FA-BED7E7953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F8399-E8B0-4B58-8C84-D3FA59F8D36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D2056-0300-45D8-85FA-BED7E79534BC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 err="1" smtClean="0"/>
              <a:t>Bệnh</a:t>
            </a:r>
            <a:r>
              <a:rPr dirty="0" lang="en-US" smtClean="0"/>
              <a:t> </a:t>
            </a:r>
            <a:r>
              <a:rPr dirty="0" lang="en-US" err="1" smtClean="0"/>
              <a:t>án</a:t>
            </a:r>
            <a:r>
              <a:rPr dirty="0" lang="en-US" smtClean="0"/>
              <a:t> </a:t>
            </a:r>
            <a:r>
              <a:rPr dirty="0" lang="en-US" err="1" smtClean="0"/>
              <a:t>hậu</a:t>
            </a:r>
            <a:r>
              <a:rPr dirty="0" lang="en-US" smtClean="0"/>
              <a:t> </a:t>
            </a:r>
            <a:r>
              <a:rPr dirty="0" lang="en-US" err="1" smtClean="0"/>
              <a:t>sản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6362"/>
          </a:xfrm>
        </p:spPr>
        <p:txBody>
          <a:bodyPr>
            <a:normAutofit fontScale="90000"/>
          </a:bodyPr>
          <a:p>
            <a:endParaRPr dirty="0"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686800" cy="6248400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lang="en-US" smtClean="0"/>
              <a:t>7/ </a:t>
            </a:r>
            <a:r>
              <a:rPr dirty="0" lang="en-US" err="1" smtClean="0"/>
              <a:t>chẩn</a:t>
            </a:r>
            <a:r>
              <a:rPr dirty="0" lang="en-US" smtClean="0"/>
              <a:t> </a:t>
            </a:r>
            <a:r>
              <a:rPr dirty="0" lang="en-US" err="1" smtClean="0"/>
              <a:t>đoán</a:t>
            </a:r>
            <a:r>
              <a:rPr dirty="0" lang="en-US" smtClean="0"/>
              <a:t> : </a:t>
            </a:r>
            <a:r>
              <a:rPr dirty="0" lang="en-US" err="1" smtClean="0"/>
              <a:t>sau</a:t>
            </a:r>
            <a:r>
              <a:rPr dirty="0" lang="en-US" smtClean="0"/>
              <a:t> </a:t>
            </a:r>
            <a:r>
              <a:rPr dirty="0" lang="en-US" err="1" smtClean="0"/>
              <a:t>đẻ</a:t>
            </a:r>
            <a:r>
              <a:rPr dirty="0" lang="en-US" smtClean="0"/>
              <a:t> </a:t>
            </a:r>
            <a:r>
              <a:rPr dirty="0" lang="en-US" err="1" smtClean="0"/>
              <a:t>thường</a:t>
            </a:r>
            <a:r>
              <a:rPr dirty="0" lang="en-US" smtClean="0"/>
              <a:t> </a:t>
            </a:r>
            <a:r>
              <a:rPr dirty="0" lang="en-US" err="1" smtClean="0"/>
              <a:t>lần</a:t>
            </a:r>
            <a:r>
              <a:rPr dirty="0" lang="en-US" smtClean="0"/>
              <a:t> 2 </a:t>
            </a:r>
            <a:r>
              <a:rPr dirty="0" lang="en-US" err="1" smtClean="0"/>
              <a:t>ngày</a:t>
            </a:r>
            <a:r>
              <a:rPr dirty="0" lang="en-US" smtClean="0"/>
              <a:t> 1 , </a:t>
            </a:r>
            <a:r>
              <a:rPr dirty="0" lang="en-US" err="1" smtClean="0"/>
              <a:t>mẹ</a:t>
            </a:r>
            <a:r>
              <a:rPr dirty="0" lang="en-US" smtClean="0"/>
              <a:t> </a:t>
            </a:r>
            <a:r>
              <a:rPr dirty="0" lang="en-US" err="1" smtClean="0"/>
              <a:t>và</a:t>
            </a:r>
            <a:r>
              <a:rPr dirty="0" lang="en-US" smtClean="0"/>
              <a:t> con </a:t>
            </a:r>
            <a:r>
              <a:rPr dirty="0" lang="en-US" err="1" smtClean="0"/>
              <a:t>ổn</a:t>
            </a:r>
            <a:r>
              <a:rPr dirty="0" lang="en-US" smtClean="0"/>
              <a:t> </a:t>
            </a:r>
            <a:r>
              <a:rPr dirty="0" lang="en-US" err="1" smtClean="0"/>
              <a:t>định</a:t>
            </a:r>
            <a:r>
              <a:rPr dirty="0" lang="en-US" smtClean="0"/>
              <a:t> </a:t>
            </a:r>
          </a:p>
          <a:p>
            <a:pPr indent="0" marL="0">
              <a:buNone/>
            </a:pPr>
            <a:r>
              <a:rPr dirty="0" lang="en-US" smtClean="0"/>
              <a:t>8/ </a:t>
            </a:r>
            <a:r>
              <a:rPr dirty="0" lang="en-US" err="1" smtClean="0"/>
              <a:t>điều</a:t>
            </a:r>
            <a:r>
              <a:rPr dirty="0" lang="en-US" smtClean="0"/>
              <a:t> </a:t>
            </a:r>
            <a:r>
              <a:rPr dirty="0" lang="en-US" err="1" smtClean="0"/>
              <a:t>trị</a:t>
            </a:r>
            <a:r>
              <a:rPr dirty="0" lang="en-US" smtClean="0"/>
              <a:t> : </a:t>
            </a:r>
          </a:p>
          <a:p>
            <a:r>
              <a:rPr dirty="0" sz="2000" lang="en-US" err="1" smtClean="0"/>
              <a:t>giảm</a:t>
            </a:r>
            <a:r>
              <a:rPr dirty="0" sz="2000" lang="en-US" smtClean="0"/>
              <a:t> </a:t>
            </a:r>
            <a:r>
              <a:rPr dirty="0" sz="2000" lang="en-US" err="1" smtClean="0"/>
              <a:t>đau</a:t>
            </a:r>
            <a:r>
              <a:rPr dirty="0" sz="2000" lang="en-US" smtClean="0"/>
              <a:t> </a:t>
            </a:r>
            <a:r>
              <a:rPr dirty="0" sz="2000" lang="en-US" err="1" smtClean="0"/>
              <a:t>dicginac</a:t>
            </a:r>
            <a:r>
              <a:rPr dirty="0" sz="2000" lang="en-US" smtClean="0"/>
              <a:t> </a:t>
            </a:r>
            <a:r>
              <a:rPr dirty="0" sz="2000" lang="en-US" err="1" smtClean="0"/>
              <a:t>natri</a:t>
            </a:r>
            <a:r>
              <a:rPr dirty="0" sz="2000" lang="en-US" smtClean="0"/>
              <a:t> 100mg ( </a:t>
            </a:r>
            <a:r>
              <a:rPr dirty="0" sz="2000" lang="en-US" err="1" smtClean="0"/>
              <a:t>đặt</a:t>
            </a:r>
            <a:r>
              <a:rPr dirty="0" sz="2000" lang="en-US" smtClean="0"/>
              <a:t> </a:t>
            </a:r>
            <a:r>
              <a:rPr dirty="0" sz="2000" lang="en-US" err="1" smtClean="0"/>
              <a:t>hậu</a:t>
            </a:r>
            <a:r>
              <a:rPr dirty="0" sz="2000" lang="en-US" smtClean="0"/>
              <a:t> </a:t>
            </a:r>
            <a:r>
              <a:rPr dirty="0" sz="2000" lang="en-US" err="1" smtClean="0"/>
              <a:t>môn</a:t>
            </a:r>
            <a:r>
              <a:rPr dirty="0" sz="2000" lang="en-US" smtClean="0"/>
              <a:t> )</a:t>
            </a:r>
          </a:p>
          <a:p>
            <a:r>
              <a:rPr dirty="0" sz="2000" lang="en-US" err="1" smtClean="0"/>
              <a:t>Kháng</a:t>
            </a:r>
            <a:r>
              <a:rPr dirty="0" sz="2000" lang="en-US" smtClean="0"/>
              <a:t> </a:t>
            </a:r>
            <a:r>
              <a:rPr dirty="0" sz="2000" lang="en-US" err="1" smtClean="0"/>
              <a:t>sinh</a:t>
            </a:r>
            <a:r>
              <a:rPr dirty="0" sz="2000" lang="en-US" smtClean="0"/>
              <a:t> </a:t>
            </a:r>
            <a:r>
              <a:rPr dirty="0" sz="2000" lang="en-US" err="1" smtClean="0"/>
              <a:t>đường</a:t>
            </a:r>
            <a:r>
              <a:rPr dirty="0" sz="2000" lang="en-US" smtClean="0"/>
              <a:t> </a:t>
            </a:r>
            <a:r>
              <a:rPr dirty="0" sz="2000" lang="en-US" err="1" smtClean="0"/>
              <a:t>uống</a:t>
            </a:r>
            <a:r>
              <a:rPr dirty="0" sz="2000" lang="en-US" smtClean="0"/>
              <a:t> </a:t>
            </a:r>
            <a:r>
              <a:rPr dirty="0" sz="2000" lang="en-US" err="1" smtClean="0"/>
              <a:t>amoxicilin</a:t>
            </a:r>
            <a:r>
              <a:rPr sz="2000" lang="en-US" smtClean="0"/>
              <a:t> 500mg</a:t>
            </a:r>
            <a:endParaRPr dirty="0" sz="2000" lang="en-US" smtClean="0"/>
          </a:p>
          <a:p>
            <a:pPr indent="0" marL="0">
              <a:buNone/>
            </a:pPr>
            <a:r>
              <a:rPr dirty="0" lang="en-US" smtClean="0"/>
              <a:t>9/ </a:t>
            </a:r>
            <a:r>
              <a:rPr dirty="0" lang="en-US" err="1" smtClean="0"/>
              <a:t>Tiên</a:t>
            </a:r>
            <a:r>
              <a:rPr dirty="0" lang="en-US" smtClean="0"/>
              <a:t> </a:t>
            </a:r>
            <a:r>
              <a:rPr dirty="0" lang="en-US" err="1" smtClean="0"/>
              <a:t>lượng</a:t>
            </a:r>
            <a:r>
              <a:rPr dirty="0" lang="en-US" smtClean="0"/>
              <a:t> : </a:t>
            </a:r>
          </a:p>
          <a:p>
            <a:pPr lvl="1"/>
            <a:r>
              <a:rPr dirty="0" lang="en-US" smtClean="0"/>
              <a:t> </a:t>
            </a:r>
            <a:r>
              <a:rPr dirty="0" lang="en-US" err="1" smtClean="0"/>
              <a:t>mẹ</a:t>
            </a:r>
            <a:r>
              <a:rPr dirty="0" lang="en-US" smtClean="0"/>
              <a:t> : </a:t>
            </a:r>
            <a:r>
              <a:rPr dirty="0" lang="en-US" err="1" smtClean="0"/>
              <a:t>gần</a:t>
            </a:r>
            <a:r>
              <a:rPr dirty="0" lang="en-US" smtClean="0"/>
              <a:t> </a:t>
            </a:r>
            <a:r>
              <a:rPr dirty="0" lang="en-US" err="1" smtClean="0"/>
              <a:t>ổn</a:t>
            </a:r>
            <a:r>
              <a:rPr dirty="0" lang="en-US" smtClean="0"/>
              <a:t> </a:t>
            </a:r>
            <a:r>
              <a:rPr dirty="0" lang="en-US" err="1" smtClean="0"/>
              <a:t>định</a:t>
            </a:r>
            <a:r>
              <a:rPr dirty="0" lang="en-US" smtClean="0"/>
              <a:t> </a:t>
            </a:r>
            <a:r>
              <a:rPr dirty="0" lang="en-US" err="1" smtClean="0"/>
              <a:t>tốt</a:t>
            </a:r>
            <a:r>
              <a:rPr dirty="0" lang="en-US" smtClean="0"/>
              <a:t> </a:t>
            </a:r>
          </a:p>
          <a:p>
            <a:pPr lvl="2"/>
            <a:r>
              <a:rPr dirty="0" lang="en-US" err="1" smtClean="0"/>
              <a:t>Xa</a:t>
            </a:r>
            <a:r>
              <a:rPr dirty="0" lang="en-US" smtClean="0"/>
              <a:t> : </a:t>
            </a:r>
            <a:r>
              <a:rPr dirty="0" lang="en-US" err="1" smtClean="0"/>
              <a:t>tắc</a:t>
            </a:r>
            <a:r>
              <a:rPr dirty="0" lang="en-US" smtClean="0"/>
              <a:t> </a:t>
            </a:r>
            <a:r>
              <a:rPr dirty="0" lang="en-US" err="1" smtClean="0"/>
              <a:t>tia</a:t>
            </a:r>
            <a:r>
              <a:rPr dirty="0" lang="en-US" smtClean="0"/>
              <a:t> </a:t>
            </a:r>
            <a:r>
              <a:rPr dirty="0" lang="en-US" err="1" smtClean="0"/>
              <a:t>sữa</a:t>
            </a:r>
            <a:r>
              <a:rPr dirty="0" lang="en-US" smtClean="0"/>
              <a:t> </a:t>
            </a:r>
            <a:r>
              <a:rPr dirty="0" lang="en-US" err="1" smtClean="0"/>
              <a:t>áp</a:t>
            </a:r>
            <a:r>
              <a:rPr dirty="0" lang="en-US" smtClean="0"/>
              <a:t> </a:t>
            </a:r>
            <a:r>
              <a:rPr dirty="0" lang="en-US" err="1" smtClean="0"/>
              <a:t>xe</a:t>
            </a:r>
            <a:r>
              <a:rPr dirty="0" lang="en-US" smtClean="0"/>
              <a:t> </a:t>
            </a:r>
            <a:r>
              <a:rPr dirty="0" lang="en-US" err="1" smtClean="0"/>
              <a:t>vú</a:t>
            </a:r>
            <a:r>
              <a:rPr dirty="0" lang="en-US" smtClean="0"/>
              <a:t> </a:t>
            </a:r>
          </a:p>
          <a:p>
            <a:pPr lvl="3"/>
            <a:r>
              <a:rPr dirty="0" lang="en-US" err="1" smtClean="0"/>
              <a:t>Băng</a:t>
            </a:r>
            <a:r>
              <a:rPr dirty="0" lang="en-US" smtClean="0"/>
              <a:t> </a:t>
            </a:r>
            <a:r>
              <a:rPr dirty="0" lang="en-US" err="1" smtClean="0"/>
              <a:t>huyết</a:t>
            </a:r>
            <a:endParaRPr dirty="0" lang="en-US" smtClean="0"/>
          </a:p>
          <a:p>
            <a:pPr lvl="3"/>
            <a:r>
              <a:rPr dirty="0" lang="en-US" err="1" smtClean="0"/>
              <a:t>Nhiễm</a:t>
            </a:r>
            <a:r>
              <a:rPr dirty="0" lang="en-US" smtClean="0"/>
              <a:t> </a:t>
            </a:r>
            <a:r>
              <a:rPr dirty="0" lang="en-US" err="1" smtClean="0"/>
              <a:t>khuẩn</a:t>
            </a:r>
            <a:r>
              <a:rPr dirty="0" lang="en-US" smtClean="0"/>
              <a:t>  </a:t>
            </a:r>
          </a:p>
          <a:p>
            <a:pPr lvl="1"/>
            <a:r>
              <a:rPr dirty="0" lang="en-US" smtClean="0"/>
              <a:t>Con : </a:t>
            </a:r>
            <a:r>
              <a:rPr dirty="0" lang="en-US" err="1" smtClean="0"/>
              <a:t>gần</a:t>
            </a:r>
            <a:r>
              <a:rPr dirty="0" lang="en-US" smtClean="0"/>
              <a:t> </a:t>
            </a:r>
            <a:r>
              <a:rPr dirty="0" lang="en-US" err="1" smtClean="0"/>
              <a:t>tốt</a:t>
            </a:r>
            <a:endParaRPr dirty="0" lang="en-US" smtClean="0"/>
          </a:p>
          <a:p>
            <a:pPr lvl="2"/>
            <a:r>
              <a:rPr dirty="0" lang="en-US" err="1" smtClean="0"/>
              <a:t>Xa</a:t>
            </a:r>
            <a:r>
              <a:rPr dirty="0" lang="en-US" smtClean="0"/>
              <a:t> : </a:t>
            </a:r>
            <a:r>
              <a:rPr dirty="0" lang="en-US" err="1" smtClean="0"/>
              <a:t>nhiễm</a:t>
            </a:r>
            <a:r>
              <a:rPr dirty="0" lang="en-US" smtClean="0"/>
              <a:t> </a:t>
            </a:r>
            <a:r>
              <a:rPr dirty="0" lang="en-US" err="1" smtClean="0"/>
              <a:t>khuẩn</a:t>
            </a:r>
            <a:r>
              <a:rPr dirty="0" lang="en-US" smtClean="0"/>
              <a:t> </a:t>
            </a:r>
            <a:r>
              <a:rPr dirty="0" lang="en-US" err="1" smtClean="0"/>
              <a:t>rố</a:t>
            </a:r>
            <a:r>
              <a:rPr dirty="0" lang="en-US" err="1" smtClean="0"/>
              <a:t>n</a:t>
            </a:r>
            <a:r>
              <a:rPr dirty="0" lang="en-US" err="1" smtClean="0"/>
              <a:t>,</a:t>
            </a:r>
            <a:r>
              <a:rPr dirty="0" lang="en-US" err="1" smtClean="0"/>
              <a:t> </a:t>
            </a:r>
            <a:r>
              <a:rPr dirty="0" lang="en-US" err="1" smtClean="0"/>
              <a:t>vàng </a:t>
            </a:r>
            <a:r>
              <a:rPr dirty="0" lang="en-US" err="1" smtClean="0"/>
              <a:t>da</a:t>
            </a:r>
            <a:r>
              <a:rPr dirty="0" lang="en-US" smtClean="0"/>
              <a:t> </a:t>
            </a:r>
            <a:endParaRPr dirty="0" lang="en-US" smtClean="0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8750" lnSpcReduction="10000"/>
          </a:bodyPr>
          <a:p>
            <a:pPr indent="0" marL="0">
              <a:buNone/>
            </a:pPr>
            <a:r>
              <a:rPr dirty="0" lang="en-US" smtClean="0"/>
              <a:t>10/ </a:t>
            </a:r>
            <a:r>
              <a:rPr dirty="0" lang="en-US" err="1" smtClean="0"/>
              <a:t>câu</a:t>
            </a:r>
            <a:r>
              <a:rPr dirty="0" lang="en-US" smtClean="0"/>
              <a:t> </a:t>
            </a:r>
            <a:r>
              <a:rPr dirty="0" lang="en-US" err="1" smtClean="0"/>
              <a:t>hỏi</a:t>
            </a:r>
            <a:endParaRPr dirty="0" lang="en-US" smtClean="0"/>
          </a:p>
          <a:p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thở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oxy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ướng dẫn mẹ chăm sóc rốn cho trẻ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bong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phồng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đẩy tử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altLang="en-US" lang="zh-CN"/>
          </a:p>
          <a:p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bú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thai.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rét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run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HA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altLang="en-US" lang="zh-CN"/>
          </a:p>
          <a:p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altLang="en-US" lang="zh-CN"/>
          </a:p>
          <a:p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xả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đẻ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liê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thường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ủ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altLang="en-US" lang="zh-CN"/>
          </a:p>
          <a:p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tiê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atr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tiê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atr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tiê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altLang="en-US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lang="zh-CN"/>
          </a:p>
          <a:p>
            <a:endParaRPr dirty="0" lang="en-US" smtClean="0"/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875" lnSpcReduction="10000"/>
          </a:bodyPr>
          <a:p>
            <a:pPr indent="0" marL="0">
              <a:buNone/>
            </a:pPr>
            <a:r>
              <a:rPr dirty="0" lang="en-US" smtClean="0"/>
              <a:t>1/ </a:t>
            </a:r>
            <a:r>
              <a:rPr dirty="0" lang="en-US" err="1" smtClean="0"/>
              <a:t>Hành</a:t>
            </a:r>
            <a:r>
              <a:rPr dirty="0" lang="en-US" smtClean="0"/>
              <a:t> </a:t>
            </a:r>
            <a:r>
              <a:rPr dirty="0" lang="en-US" err="1" smtClean="0"/>
              <a:t>chính</a:t>
            </a:r>
            <a:endParaRPr dirty="0" lang="en-US" smtClean="0"/>
          </a:p>
          <a:p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Họ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Huyền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. </a:t>
            </a:r>
          </a:p>
          <a:p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Tuổi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: 38  </a:t>
            </a:r>
          </a:p>
          <a:p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Nghề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do </a:t>
            </a:r>
          </a:p>
          <a:p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: An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Lão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Hải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vv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: 27/3/2020</a:t>
            </a:r>
          </a:p>
          <a:p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chồng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Ngọc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Lâm</a:t>
            </a:r>
            <a:endParaRPr dirty="0"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: Thai 39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tuần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đau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bụng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cơn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giờ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2</a:t>
            </a:r>
            <a:endParaRPr dirty="0" lang="en-US"/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p>
            <a:pPr indent="0" marL="0">
              <a:buNone/>
            </a:pPr>
            <a:r>
              <a:rPr dirty="0" lang="en-US" smtClean="0"/>
              <a:t>2/ </a:t>
            </a:r>
            <a:r>
              <a:rPr dirty="0" lang="en-US" err="1" smtClean="0"/>
              <a:t>Tiền</a:t>
            </a:r>
            <a:r>
              <a:rPr dirty="0" lang="en-US" smtClean="0"/>
              <a:t> </a:t>
            </a:r>
            <a:r>
              <a:rPr dirty="0" lang="en-US" err="1" smtClean="0"/>
              <a:t>sử</a:t>
            </a:r>
            <a:r>
              <a:rPr dirty="0" lang="en-US" smtClean="0"/>
              <a:t> : </a:t>
            </a:r>
          </a:p>
          <a:p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>
              <a:buFont typeface="Wingdings" pitchFamily="2" charset="2"/>
              <a:buChar char="§"/>
            </a:pP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chồng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25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tuổi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, PARA: 1001 (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2006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đẻ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, con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nặng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2600g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khỏe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mạnh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)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đẻ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xảy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tai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dirty="0" lang="en-US">
                <a:latin typeface="Times New Roman" pitchFamily="18" charset="0"/>
                <a:cs typeface="Times New Roman" pitchFamily="18" charset="0"/>
              </a:rPr>
              <a:t>.</a:t>
            </a:r>
            <a:endParaRPr dirty="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14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tuổi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kì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28-30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4 ,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đỏ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tươi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cục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hát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đình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khỏe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mạnh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   </a:t>
            </a: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875" lnSpcReduction="10000"/>
          </a:bodyPr>
          <a:p>
            <a:pPr indent="0" marL="0">
              <a:buNone/>
            </a:pPr>
            <a:r>
              <a:rPr dirty="0" lang="en-US" smtClean="0"/>
              <a:t>3/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dirty="0" lang="en-US" err="1" smtClean="0"/>
              <a:t>Sản</a:t>
            </a:r>
            <a:r>
              <a:rPr dirty="0" lang="en-US" smtClean="0"/>
              <a:t> </a:t>
            </a:r>
            <a:r>
              <a:rPr dirty="0" lang="en-US" err="1" smtClean="0"/>
              <a:t>phụ</a:t>
            </a:r>
            <a:r>
              <a:rPr dirty="0" lang="en-US" smtClean="0"/>
              <a:t> </a:t>
            </a:r>
            <a:r>
              <a:rPr dirty="0" lang="en-US" err="1" smtClean="0"/>
              <a:t>mang</a:t>
            </a:r>
            <a:r>
              <a:rPr dirty="0" lang="en-US" smtClean="0"/>
              <a:t> </a:t>
            </a:r>
            <a:r>
              <a:rPr dirty="0" lang="en-US" err="1" smtClean="0"/>
              <a:t>thai</a:t>
            </a:r>
            <a:r>
              <a:rPr dirty="0" lang="en-US" smtClean="0"/>
              <a:t> </a:t>
            </a:r>
            <a:r>
              <a:rPr dirty="0" lang="en-US" err="1" smtClean="0"/>
              <a:t>lần</a:t>
            </a:r>
            <a:r>
              <a:rPr dirty="0" lang="en-US" smtClean="0"/>
              <a:t> 2 </a:t>
            </a:r>
            <a:r>
              <a:rPr dirty="0" lang="en-US" err="1" smtClean="0"/>
              <a:t>thai</a:t>
            </a:r>
            <a:r>
              <a:rPr dirty="0" lang="en-US" smtClean="0"/>
              <a:t> 39 </a:t>
            </a:r>
            <a:r>
              <a:rPr dirty="0" lang="en-US" err="1" smtClean="0"/>
              <a:t>tuần</a:t>
            </a:r>
            <a:r>
              <a:rPr dirty="0" lang="en-US" smtClean="0"/>
              <a:t> 4 </a:t>
            </a:r>
            <a:r>
              <a:rPr dirty="0" lang="en-US" err="1" smtClean="0"/>
              <a:t>ngày</a:t>
            </a:r>
            <a:r>
              <a:rPr dirty="0" lang="en-US" smtClean="0"/>
              <a:t> , </a:t>
            </a:r>
            <a:r>
              <a:rPr dirty="0" lang="en-US" err="1" smtClean="0"/>
              <a:t>quá</a:t>
            </a:r>
            <a:r>
              <a:rPr dirty="0" lang="en-US" smtClean="0"/>
              <a:t> </a:t>
            </a:r>
            <a:r>
              <a:rPr dirty="0" lang="en-US" err="1" smtClean="0"/>
              <a:t>trình</a:t>
            </a:r>
            <a:r>
              <a:rPr dirty="0" lang="en-US" smtClean="0"/>
              <a:t> </a:t>
            </a:r>
            <a:r>
              <a:rPr dirty="0" lang="en-US" err="1" smtClean="0"/>
              <a:t>mang</a:t>
            </a:r>
            <a:r>
              <a:rPr dirty="0" lang="en-US" smtClean="0"/>
              <a:t> </a:t>
            </a:r>
            <a:r>
              <a:rPr dirty="0" lang="en-US" err="1" smtClean="0"/>
              <a:t>thai</a:t>
            </a:r>
            <a:r>
              <a:rPr dirty="0" lang="en-US" smtClean="0"/>
              <a:t> </a:t>
            </a:r>
            <a:r>
              <a:rPr dirty="0" lang="en-US" err="1" smtClean="0"/>
              <a:t>khoẻ</a:t>
            </a:r>
            <a:r>
              <a:rPr dirty="0" lang="en-US" smtClean="0"/>
              <a:t> </a:t>
            </a:r>
            <a:r>
              <a:rPr dirty="0" lang="en-US" err="1" smtClean="0"/>
              <a:t>mạnh</a:t>
            </a:r>
            <a:r>
              <a:rPr dirty="0" lang="en-US" smtClean="0"/>
              <a:t> , </a:t>
            </a:r>
            <a:r>
              <a:rPr dirty="0" lang="en-US" err="1" smtClean="0"/>
              <a:t>được</a:t>
            </a:r>
            <a:r>
              <a:rPr dirty="0" lang="en-US" smtClean="0"/>
              <a:t> </a:t>
            </a:r>
            <a:r>
              <a:rPr dirty="0" lang="en-US" err="1" smtClean="0"/>
              <a:t>thăm</a:t>
            </a:r>
            <a:r>
              <a:rPr dirty="0" lang="en-US" smtClean="0"/>
              <a:t> </a:t>
            </a:r>
            <a:r>
              <a:rPr dirty="0" lang="en-US" err="1" smtClean="0"/>
              <a:t>khám</a:t>
            </a:r>
            <a:r>
              <a:rPr dirty="0" lang="en-US" smtClean="0"/>
              <a:t> </a:t>
            </a:r>
            <a:r>
              <a:rPr dirty="0" lang="en-US" err="1" smtClean="0"/>
              <a:t>và</a:t>
            </a:r>
            <a:r>
              <a:rPr dirty="0" lang="en-US" smtClean="0"/>
              <a:t> </a:t>
            </a:r>
            <a:r>
              <a:rPr dirty="0" lang="en-US" err="1" smtClean="0"/>
              <a:t>theo</a:t>
            </a:r>
            <a:r>
              <a:rPr dirty="0" lang="en-US" smtClean="0"/>
              <a:t> </a:t>
            </a:r>
            <a:r>
              <a:rPr dirty="0" lang="en-US" err="1" smtClean="0"/>
              <a:t>dõi</a:t>
            </a:r>
            <a:r>
              <a:rPr dirty="0" lang="en-US" smtClean="0"/>
              <a:t> </a:t>
            </a:r>
            <a:r>
              <a:rPr dirty="0" lang="en-US" err="1" smtClean="0"/>
              <a:t>tại</a:t>
            </a:r>
            <a:r>
              <a:rPr dirty="0" lang="en-US" smtClean="0"/>
              <a:t> </a:t>
            </a:r>
            <a:r>
              <a:rPr dirty="0" lang="en-US" err="1" smtClean="0"/>
              <a:t>phòng</a:t>
            </a:r>
            <a:r>
              <a:rPr dirty="0" lang="en-US" smtClean="0"/>
              <a:t> </a:t>
            </a:r>
            <a:r>
              <a:rPr dirty="0" lang="en-US" err="1" smtClean="0"/>
              <a:t>khám</a:t>
            </a:r>
            <a:r>
              <a:rPr dirty="0" lang="en-US" smtClean="0"/>
              <a:t> </a:t>
            </a:r>
            <a:r>
              <a:rPr dirty="0" lang="en-US" err="1" smtClean="0"/>
              <a:t>tư</a:t>
            </a:r>
            <a:r>
              <a:rPr dirty="0" lang="en-US" smtClean="0"/>
              <a:t> 1 </a:t>
            </a:r>
            <a:r>
              <a:rPr dirty="0" lang="en-US" err="1" smtClean="0"/>
              <a:t>lần</a:t>
            </a:r>
            <a:r>
              <a:rPr dirty="0" lang="en-US" smtClean="0"/>
              <a:t> / 1 </a:t>
            </a:r>
            <a:r>
              <a:rPr dirty="0" lang="en-US" err="1" smtClean="0"/>
              <a:t>tháng</a:t>
            </a:r>
            <a:r>
              <a:rPr dirty="0" lang="en-US" smtClean="0"/>
              <a:t> </a:t>
            </a:r>
            <a:r>
              <a:rPr dirty="0" lang="en-US" err="1" smtClean="0"/>
              <a:t>không</a:t>
            </a:r>
            <a:r>
              <a:rPr dirty="0" lang="en-US" smtClean="0"/>
              <a:t> </a:t>
            </a:r>
            <a:r>
              <a:rPr dirty="0" lang="en-US" err="1" smtClean="0"/>
              <a:t>có</a:t>
            </a:r>
            <a:r>
              <a:rPr dirty="0" lang="en-US" smtClean="0"/>
              <a:t> </a:t>
            </a:r>
            <a:r>
              <a:rPr dirty="0" lang="en-US" err="1" smtClean="0"/>
              <a:t>gì</a:t>
            </a:r>
            <a:r>
              <a:rPr dirty="0" lang="en-US" smtClean="0"/>
              <a:t> </a:t>
            </a:r>
            <a:r>
              <a:rPr dirty="0" lang="en-US" err="1" smtClean="0"/>
              <a:t>bất</a:t>
            </a:r>
            <a:r>
              <a:rPr dirty="0" lang="en-US" smtClean="0"/>
              <a:t> </a:t>
            </a:r>
            <a:r>
              <a:rPr dirty="0" lang="en-US" err="1" smtClean="0"/>
              <a:t>thường</a:t>
            </a:r>
            <a:r>
              <a:rPr dirty="0" lang="en-US" smtClean="0"/>
              <a:t>, </a:t>
            </a:r>
            <a:r>
              <a:rPr dirty="0" lang="en-US" err="1" smtClean="0"/>
              <a:t>dks</a:t>
            </a:r>
            <a:r>
              <a:rPr dirty="0" lang="en-US" smtClean="0"/>
              <a:t> : 30/3/2020 . </a:t>
            </a:r>
            <a:r>
              <a:rPr dirty="0" lang="en-US" err="1" smtClean="0"/>
              <a:t>Trong</a:t>
            </a:r>
            <a:r>
              <a:rPr dirty="0" lang="en-US" smtClean="0"/>
              <a:t> </a:t>
            </a:r>
            <a:r>
              <a:rPr dirty="0" lang="en-US" err="1" smtClean="0"/>
              <a:t>quá</a:t>
            </a:r>
            <a:r>
              <a:rPr dirty="0" lang="en-US" smtClean="0"/>
              <a:t> </a:t>
            </a:r>
            <a:r>
              <a:rPr dirty="0" lang="en-US" err="1" smtClean="0"/>
              <a:t>trình</a:t>
            </a:r>
            <a:r>
              <a:rPr dirty="0" lang="en-US" smtClean="0"/>
              <a:t> </a:t>
            </a:r>
            <a:r>
              <a:rPr dirty="0" lang="en-US" err="1" smtClean="0"/>
              <a:t>mang</a:t>
            </a:r>
            <a:r>
              <a:rPr dirty="0" lang="en-US" smtClean="0"/>
              <a:t> </a:t>
            </a:r>
            <a:r>
              <a:rPr dirty="0" lang="en-US" err="1" smtClean="0"/>
              <a:t>thai</a:t>
            </a:r>
            <a:r>
              <a:rPr dirty="0" lang="en-US" smtClean="0"/>
              <a:t> </a:t>
            </a:r>
            <a:r>
              <a:rPr dirty="0" lang="en-US" err="1" smtClean="0"/>
              <a:t>sản</a:t>
            </a:r>
            <a:r>
              <a:rPr dirty="0" lang="en-US" smtClean="0"/>
              <a:t> </a:t>
            </a:r>
            <a:r>
              <a:rPr dirty="0" lang="en-US" err="1" smtClean="0"/>
              <a:t>phụ</a:t>
            </a:r>
            <a:r>
              <a:rPr dirty="0" lang="en-US" smtClean="0"/>
              <a:t> </a:t>
            </a:r>
            <a:r>
              <a:rPr dirty="0" lang="en-US" err="1" smtClean="0"/>
              <a:t>tăng</a:t>
            </a:r>
            <a:r>
              <a:rPr dirty="0" lang="en-US" smtClean="0"/>
              <a:t> 8 kg</a:t>
            </a:r>
            <a:r>
              <a:rPr dirty="0" lang="en-US" smtClean="0"/>
              <a:t>.</a:t>
            </a:r>
            <a:r>
              <a:rPr dirty="0" lang="en-US" smtClean="0"/>
              <a:t> </a:t>
            </a:r>
            <a:r>
              <a:rPr dirty="0" lang="en-US" err="1" smtClean="0"/>
              <a:t>ngoài</a:t>
            </a:r>
            <a:r>
              <a:rPr dirty="0" lang="en-US" smtClean="0"/>
              <a:t> </a:t>
            </a:r>
            <a:r>
              <a:rPr dirty="0" lang="en-US" err="1" smtClean="0"/>
              <a:t>ra</a:t>
            </a:r>
            <a:r>
              <a:rPr dirty="0" lang="en-US" smtClean="0"/>
              <a:t> </a:t>
            </a:r>
            <a:r>
              <a:rPr dirty="0" lang="en-US" err="1" smtClean="0"/>
              <a:t>sản</a:t>
            </a:r>
            <a:r>
              <a:rPr dirty="0" lang="en-US" smtClean="0"/>
              <a:t> </a:t>
            </a:r>
            <a:r>
              <a:rPr dirty="0" lang="en-US" err="1" smtClean="0"/>
              <a:t>phụ</a:t>
            </a:r>
            <a:r>
              <a:rPr dirty="0" lang="en-US" smtClean="0"/>
              <a:t> </a:t>
            </a:r>
            <a:r>
              <a:rPr lang="en-US" smtClean="0"/>
              <a:t>đã </a:t>
            </a:r>
            <a:r>
              <a:rPr dirty="0" lang="en-US" err="1" smtClean="0"/>
              <a:t>được</a:t>
            </a:r>
            <a:r>
              <a:rPr dirty="0" lang="en-US" smtClean="0"/>
              <a:t> </a:t>
            </a:r>
            <a:r>
              <a:rPr dirty="0" lang="en-US" err="1" smtClean="0"/>
              <a:t>làm</a:t>
            </a:r>
            <a:r>
              <a:rPr dirty="0" lang="en-US" smtClean="0"/>
              <a:t> test </a:t>
            </a:r>
            <a:r>
              <a:rPr dirty="0" lang="en-US" err="1" smtClean="0"/>
              <a:t>sàng</a:t>
            </a:r>
            <a:r>
              <a:rPr dirty="0" lang="en-US" smtClean="0"/>
              <a:t> </a:t>
            </a:r>
            <a:r>
              <a:rPr dirty="0" lang="en-US" err="1" smtClean="0"/>
              <a:t>lọc</a:t>
            </a:r>
            <a:r>
              <a:rPr dirty="0" lang="en-US" smtClean="0"/>
              <a:t> </a:t>
            </a:r>
            <a:r>
              <a:rPr dirty="0" lang="en-US" err="1" smtClean="0"/>
              <a:t>trước</a:t>
            </a:r>
            <a:r>
              <a:rPr dirty="0" lang="en-US" smtClean="0"/>
              <a:t> </a:t>
            </a:r>
            <a:r>
              <a:rPr dirty="0" lang="en-US" err="1" smtClean="0"/>
              <a:t>sinh</a:t>
            </a:r>
            <a:r>
              <a:rPr dirty="0" lang="en-US" smtClean="0"/>
              <a:t> </a:t>
            </a:r>
            <a:r>
              <a:rPr dirty="0" lang="en-US" smtClean="0"/>
              <a:t>,</a:t>
            </a:r>
            <a:r>
              <a:rPr dirty="0" lang="en-US" smtClean="0"/>
              <a:t> </a:t>
            </a:r>
            <a:r>
              <a:rPr dirty="0" lang="en-US" smtClean="0"/>
              <a:t>kết</a:t>
            </a:r>
            <a:r>
              <a:rPr dirty="0" lang="en-US" smtClean="0"/>
              <a:t> </a:t>
            </a:r>
            <a:r>
              <a:rPr dirty="0" lang="en-US" smtClean="0"/>
              <a:t>quả</a:t>
            </a:r>
            <a:r>
              <a:rPr dirty="0" lang="en-US" smtClean="0"/>
              <a:t> </a:t>
            </a:r>
            <a:r>
              <a:rPr dirty="0" lang="en-US" smtClean="0"/>
              <a:t>k</a:t>
            </a:r>
            <a:r>
              <a:rPr dirty="0" lang="en-US" smtClean="0"/>
              <a:t>o</a:t>
            </a:r>
            <a:r>
              <a:rPr dirty="0" lang="en-US" smtClean="0"/>
              <a:t> </a:t>
            </a:r>
            <a:r>
              <a:rPr dirty="0" lang="en-US" smtClean="0"/>
              <a:t>có</a:t>
            </a:r>
            <a:r>
              <a:rPr dirty="0" lang="en-US" smtClean="0"/>
              <a:t> </a:t>
            </a:r>
            <a:r>
              <a:rPr dirty="0" lang="en-US" smtClean="0"/>
              <a:t>gì</a:t>
            </a:r>
            <a:r>
              <a:rPr dirty="0" lang="en-US" smtClean="0"/>
              <a:t> </a:t>
            </a:r>
            <a:r>
              <a:rPr dirty="0" lang="en-US" smtClean="0"/>
              <a:t>bất</a:t>
            </a:r>
            <a:r>
              <a:rPr dirty="0" lang="en-US" smtClean="0"/>
              <a:t> </a:t>
            </a:r>
            <a:r>
              <a:rPr dirty="0" lang="en-US" smtClean="0"/>
              <a:t>thường</a:t>
            </a:r>
            <a:r>
              <a:rPr dirty="0" lang="en-US" smtClean="0"/>
              <a:t>, </a:t>
            </a:r>
            <a:r>
              <a:rPr dirty="0" lang="en-US" err="1" smtClean="0"/>
              <a:t>đã</a:t>
            </a:r>
            <a:r>
              <a:rPr dirty="0" lang="en-US" smtClean="0"/>
              <a:t> </a:t>
            </a:r>
            <a:r>
              <a:rPr dirty="0" lang="en-US" err="1" smtClean="0"/>
              <a:t>được</a:t>
            </a:r>
            <a:r>
              <a:rPr dirty="0" lang="en-US" smtClean="0"/>
              <a:t> </a:t>
            </a:r>
            <a:r>
              <a:rPr dirty="0" lang="en-US" err="1" smtClean="0"/>
              <a:t>tiêm</a:t>
            </a:r>
            <a:r>
              <a:rPr dirty="0" lang="en-US" smtClean="0"/>
              <a:t> </a:t>
            </a:r>
            <a:r>
              <a:rPr dirty="0" lang="en-US" smtClean="0"/>
              <a:t>p</a:t>
            </a:r>
            <a:r>
              <a:rPr dirty="0" lang="en-US" err="1" smtClean="0"/>
              <a:t>hòng</a:t>
            </a:r>
            <a:r>
              <a:rPr dirty="0" lang="en-US" smtClean="0"/>
              <a:t> </a:t>
            </a:r>
            <a:r>
              <a:rPr dirty="0" lang="en-US" err="1" smtClean="0"/>
              <a:t>uốn</a:t>
            </a:r>
            <a:r>
              <a:rPr dirty="0" lang="en-US" smtClean="0"/>
              <a:t> </a:t>
            </a:r>
            <a:r>
              <a:rPr dirty="0" lang="en-US" err="1" smtClean="0"/>
              <a:t>ván</a:t>
            </a:r>
            <a:r>
              <a:rPr dirty="0" lang="en-US" smtClean="0"/>
              <a:t> 2 </a:t>
            </a:r>
            <a:r>
              <a:rPr dirty="0" lang="en-US" err="1" smtClean="0"/>
              <a:t>lần</a:t>
            </a:r>
            <a:r>
              <a:rPr dirty="0" lang="en-US" smtClean="0"/>
              <a:t> </a:t>
            </a:r>
            <a:r>
              <a:rPr dirty="0" lang="en-US" err="1" smtClean="0"/>
              <a:t>vào</a:t>
            </a:r>
            <a:r>
              <a:rPr dirty="0" lang="en-US" smtClean="0"/>
              <a:t> </a:t>
            </a:r>
            <a:r>
              <a:rPr dirty="0" lang="en-US" err="1" smtClean="0"/>
              <a:t>tháng</a:t>
            </a:r>
            <a:r>
              <a:rPr dirty="0" lang="en-US" smtClean="0"/>
              <a:t> </a:t>
            </a:r>
            <a:r>
              <a:rPr dirty="0" lang="en-US" err="1" smtClean="0"/>
              <a:t>thứ</a:t>
            </a:r>
            <a:r>
              <a:rPr dirty="0" lang="en-US" smtClean="0"/>
              <a:t> 6 </a:t>
            </a:r>
            <a:r>
              <a:rPr dirty="0" lang="en-US" err="1" smtClean="0"/>
              <a:t>và</a:t>
            </a:r>
            <a:r>
              <a:rPr dirty="0" lang="en-US" smtClean="0"/>
              <a:t> </a:t>
            </a:r>
            <a:r>
              <a:rPr dirty="0" lang="en-US" err="1" smtClean="0"/>
              <a:t>tháng</a:t>
            </a:r>
            <a:r>
              <a:rPr dirty="0" lang="en-US" smtClean="0"/>
              <a:t> 7.</a:t>
            </a:r>
            <a:endParaRPr dirty="0" lang="en-US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p>
            <a:endParaRPr dirty="0" lang="en-US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6429" lnSpcReduction="20000"/>
          </a:bodyPr>
          <a:p>
            <a:pPr indent="0" marL="0">
              <a:buNone/>
            </a:pPr>
            <a:r>
              <a:rPr dirty="0" lang="en-US" smtClean="0"/>
              <a:t>1h </a:t>
            </a:r>
            <a:r>
              <a:rPr dirty="0" lang="en-US" err="1" smtClean="0"/>
              <a:t>trước</a:t>
            </a:r>
            <a:r>
              <a:rPr dirty="0" lang="en-US" smtClean="0"/>
              <a:t> </a:t>
            </a:r>
            <a:r>
              <a:rPr dirty="0" lang="en-US" err="1" smtClean="0"/>
              <a:t>vào</a:t>
            </a:r>
            <a:r>
              <a:rPr dirty="0" lang="en-US" smtClean="0"/>
              <a:t> </a:t>
            </a:r>
            <a:r>
              <a:rPr dirty="0" lang="en-US" err="1" smtClean="0"/>
              <a:t>viện</a:t>
            </a:r>
            <a:r>
              <a:rPr dirty="0" lang="en-US" smtClean="0"/>
              <a:t> </a:t>
            </a:r>
            <a:r>
              <a:rPr dirty="0" lang="en-US" err="1" smtClean="0"/>
              <a:t>sản</a:t>
            </a:r>
            <a:r>
              <a:rPr dirty="0" lang="en-US" smtClean="0"/>
              <a:t> </a:t>
            </a:r>
            <a:r>
              <a:rPr dirty="0" lang="en-US" err="1" smtClean="0"/>
              <a:t>phụ</a:t>
            </a:r>
            <a:r>
              <a:rPr dirty="0" lang="en-US" smtClean="0"/>
              <a:t> </a:t>
            </a:r>
            <a:r>
              <a:rPr dirty="0" lang="en-US" err="1" smtClean="0"/>
              <a:t>có</a:t>
            </a:r>
            <a:r>
              <a:rPr dirty="0" lang="en-US" smtClean="0"/>
              <a:t> </a:t>
            </a:r>
            <a:r>
              <a:rPr dirty="0" lang="en-US" err="1" smtClean="0"/>
              <a:t>đau</a:t>
            </a:r>
            <a:r>
              <a:rPr dirty="0" lang="en-US" smtClean="0"/>
              <a:t> </a:t>
            </a:r>
            <a:r>
              <a:rPr dirty="0" lang="en-US" err="1" smtClean="0"/>
              <a:t>bụng</a:t>
            </a:r>
            <a:r>
              <a:rPr dirty="0" lang="en-US" smtClean="0"/>
              <a:t> </a:t>
            </a:r>
            <a:r>
              <a:rPr dirty="0" lang="en-US" err="1" smtClean="0"/>
              <a:t>cơn</a:t>
            </a:r>
            <a:r>
              <a:rPr dirty="0" lang="en-US" smtClean="0"/>
              <a:t>, </a:t>
            </a:r>
            <a:r>
              <a:rPr dirty="0" lang="en-US" err="1" smtClean="0"/>
              <a:t>đau</a:t>
            </a:r>
            <a:r>
              <a:rPr dirty="0" lang="en-US" smtClean="0"/>
              <a:t> </a:t>
            </a:r>
            <a:r>
              <a:rPr dirty="0" lang="en-US" err="1" smtClean="0"/>
              <a:t>lan</a:t>
            </a:r>
            <a:r>
              <a:rPr dirty="0" lang="en-US" smtClean="0"/>
              <a:t> </a:t>
            </a:r>
            <a:r>
              <a:rPr dirty="0" lang="en-US" err="1" smtClean="0"/>
              <a:t>xuống</a:t>
            </a:r>
            <a:r>
              <a:rPr dirty="0" lang="en-US" smtClean="0"/>
              <a:t> </a:t>
            </a:r>
            <a:r>
              <a:rPr dirty="0" lang="en-US" err="1" smtClean="0"/>
              <a:t>hai</a:t>
            </a:r>
            <a:r>
              <a:rPr dirty="0" lang="en-US" smtClean="0"/>
              <a:t> </a:t>
            </a:r>
            <a:r>
              <a:rPr dirty="0" lang="en-US" err="1" smtClean="0"/>
              <a:t>bên</a:t>
            </a:r>
            <a:r>
              <a:rPr dirty="0" lang="en-US" smtClean="0"/>
              <a:t> </a:t>
            </a:r>
            <a:r>
              <a:rPr dirty="0" lang="en-US" err="1" smtClean="0"/>
              <a:t>hông</a:t>
            </a:r>
            <a:r>
              <a:rPr dirty="0" lang="en-US" smtClean="0"/>
              <a:t>, </a:t>
            </a:r>
            <a:r>
              <a:rPr dirty="0" lang="en-US" err="1" smtClean="0"/>
              <a:t>nhập</a:t>
            </a:r>
            <a:r>
              <a:rPr dirty="0" lang="en-US" smtClean="0"/>
              <a:t> </a:t>
            </a:r>
            <a:r>
              <a:rPr dirty="0" lang="en-US" err="1" smtClean="0"/>
              <a:t>viện</a:t>
            </a:r>
            <a:r>
              <a:rPr dirty="0" lang="en-US" smtClean="0"/>
              <a:t> </a:t>
            </a:r>
            <a:r>
              <a:rPr dirty="0" lang="en-US" err="1" smtClean="0"/>
              <a:t>lúc</a:t>
            </a:r>
            <a:r>
              <a:rPr dirty="0" lang="en-US" smtClean="0"/>
              <a:t> 20h </a:t>
            </a:r>
            <a:r>
              <a:rPr dirty="0" lang="en-US" err="1" smtClean="0"/>
              <a:t>ngày</a:t>
            </a:r>
            <a:r>
              <a:rPr dirty="0" lang="en-US" smtClean="0"/>
              <a:t> 27/3/2020</a:t>
            </a:r>
          </a:p>
          <a:p>
            <a:r>
              <a:rPr dirty="0" lang="en-US" smtClean="0"/>
              <a:t> </a:t>
            </a:r>
            <a:r>
              <a:rPr dirty="0" lang="en-US" err="1"/>
              <a:t>Khám</a:t>
            </a:r>
            <a:r>
              <a:rPr dirty="0" lang="en-US"/>
              <a:t> </a:t>
            </a:r>
          </a:p>
          <a:p>
            <a:pPr algn="just" indent="0" marL="0">
              <a:buNone/>
            </a:pPr>
            <a:r>
              <a:rPr dirty="0" lang="en-US" err="1"/>
              <a:t>Toàn</a:t>
            </a:r>
            <a:r>
              <a:rPr dirty="0" lang="en-US"/>
              <a:t> </a:t>
            </a:r>
            <a:r>
              <a:rPr dirty="0" lang="en-US" err="1"/>
              <a:t>trạng</a:t>
            </a:r>
            <a:r>
              <a:rPr dirty="0" lang="en-US"/>
              <a:t> : </a:t>
            </a:r>
            <a:r>
              <a:rPr dirty="0" lang="en-US" err="1"/>
              <a:t>ổn</a:t>
            </a:r>
            <a:r>
              <a:rPr dirty="0" lang="en-US"/>
              <a:t> </a:t>
            </a:r>
            <a:r>
              <a:rPr dirty="0" lang="en-US" err="1"/>
              <a:t>định</a:t>
            </a:r>
            <a:r>
              <a:rPr dirty="0" lang="en-US"/>
              <a:t> , da </a:t>
            </a:r>
            <a:r>
              <a:rPr dirty="0" lang="en-US" err="1"/>
              <a:t>niêm</a:t>
            </a:r>
            <a:r>
              <a:rPr dirty="0" lang="en-US"/>
              <a:t> </a:t>
            </a:r>
            <a:r>
              <a:rPr dirty="0" lang="en-US" err="1"/>
              <a:t>mạc</a:t>
            </a:r>
            <a:r>
              <a:rPr dirty="0" lang="en-US"/>
              <a:t> </a:t>
            </a:r>
            <a:r>
              <a:rPr dirty="0" lang="en-US" err="1"/>
              <a:t>hồng</a:t>
            </a:r>
            <a:endParaRPr dirty="0" lang="en-US"/>
          </a:p>
          <a:p>
            <a:pPr algn="just" indent="0" lvl="1" marL="457200">
              <a:buNone/>
            </a:pPr>
            <a:r>
              <a:rPr dirty="0" lang="en-US"/>
              <a:t>M 85 </a:t>
            </a:r>
            <a:r>
              <a:rPr dirty="0" lang="en-US" err="1"/>
              <a:t>lần</a:t>
            </a:r>
            <a:r>
              <a:rPr dirty="0" lang="en-US"/>
              <a:t>/</a:t>
            </a:r>
            <a:r>
              <a:rPr dirty="0" lang="en-US" err="1"/>
              <a:t>phút</a:t>
            </a:r>
            <a:r>
              <a:rPr dirty="0" lang="en-US"/>
              <a:t>, </a:t>
            </a:r>
            <a:r>
              <a:rPr dirty="0" lang="en-US" smtClean="0"/>
              <a:t>Ha </a:t>
            </a:r>
            <a:r>
              <a:rPr dirty="0" lang="en-US"/>
              <a:t>120/80mmHg , </a:t>
            </a:r>
            <a:r>
              <a:rPr dirty="0" lang="en-US" err="1"/>
              <a:t>nhiệt</a:t>
            </a:r>
            <a:r>
              <a:rPr dirty="0" lang="en-US"/>
              <a:t> </a:t>
            </a:r>
            <a:r>
              <a:rPr dirty="0" lang="en-US" err="1"/>
              <a:t>độ</a:t>
            </a:r>
            <a:r>
              <a:rPr dirty="0" lang="en-US"/>
              <a:t> </a:t>
            </a:r>
            <a:r>
              <a:rPr dirty="0" lang="en-US" smtClean="0"/>
              <a:t>36,7ᴼC</a:t>
            </a:r>
            <a:endParaRPr dirty="0" lang="en-US"/>
          </a:p>
          <a:p>
            <a:pPr algn="just" indent="0" lvl="1" marL="457200">
              <a:buNone/>
            </a:pPr>
            <a:r>
              <a:rPr dirty="0" lang="en-US" err="1"/>
              <a:t>Hctm</a:t>
            </a:r>
            <a:r>
              <a:rPr dirty="0" lang="en-US"/>
              <a:t> (-) , </a:t>
            </a:r>
            <a:r>
              <a:rPr dirty="0" lang="en-US" err="1"/>
              <a:t>hcnt</a:t>
            </a:r>
            <a:r>
              <a:rPr dirty="0" lang="en-US"/>
              <a:t> (-)</a:t>
            </a:r>
          </a:p>
          <a:p>
            <a:pPr algn="just" indent="0" marL="0">
              <a:buNone/>
            </a:pPr>
            <a:r>
              <a:rPr dirty="0" lang="en-US" err="1"/>
              <a:t>Sản</a:t>
            </a:r>
            <a:r>
              <a:rPr dirty="0" lang="en-US"/>
              <a:t> </a:t>
            </a:r>
            <a:r>
              <a:rPr dirty="0" lang="en-US" err="1"/>
              <a:t>khoa</a:t>
            </a:r>
            <a:r>
              <a:rPr dirty="0" lang="en-US"/>
              <a:t>: </a:t>
            </a:r>
            <a:r>
              <a:rPr dirty="0" lang="en-US" err="1" smtClean="0"/>
              <a:t>bề</a:t>
            </a:r>
            <a:r>
              <a:rPr dirty="0" lang="en-US" smtClean="0"/>
              <a:t> </a:t>
            </a:r>
            <a:r>
              <a:rPr dirty="0" lang="en-US" err="1" smtClean="0"/>
              <a:t>cao</a:t>
            </a:r>
            <a:r>
              <a:rPr dirty="0" lang="en-US" smtClean="0"/>
              <a:t> </a:t>
            </a:r>
            <a:r>
              <a:rPr dirty="0" lang="en-US" err="1" smtClean="0"/>
              <a:t>tc</a:t>
            </a:r>
            <a:r>
              <a:rPr dirty="0" lang="en-US"/>
              <a:t>: 30cm , </a:t>
            </a:r>
            <a:r>
              <a:rPr dirty="0" lang="en-US" err="1"/>
              <a:t>vòng</a:t>
            </a:r>
            <a:r>
              <a:rPr dirty="0" lang="en-US"/>
              <a:t> </a:t>
            </a:r>
            <a:r>
              <a:rPr dirty="0" lang="en-US" err="1"/>
              <a:t>bụng</a:t>
            </a:r>
            <a:r>
              <a:rPr dirty="0" lang="en-US"/>
              <a:t> : 90cm , </a:t>
            </a:r>
            <a:r>
              <a:rPr altLang="en-US" dirty="0" lang="vi-VN" err="1"/>
              <a:t>ước </a:t>
            </a:r>
            <a:r>
              <a:rPr altLang="en-US" dirty="0" lang="en-US" err="1"/>
              <a:t>con </a:t>
            </a:r>
            <a:r>
              <a:rPr altLang="en-US" dirty="0" lang="en-US" err="1"/>
              <a:t>3</a:t>
            </a:r>
            <a:r>
              <a:rPr altLang="en-US" dirty="0" lang="en-US" err="1"/>
              <a:t>0</a:t>
            </a:r>
            <a:r>
              <a:rPr altLang="en-US" dirty="0" lang="en-US" err="1"/>
              <a:t>0</a:t>
            </a:r>
            <a:r>
              <a:rPr altLang="en-US" dirty="0" lang="en-US" err="1"/>
              <a:t>0</a:t>
            </a:r>
            <a:r>
              <a:rPr altLang="en-US" dirty="0" lang="en-US" err="1"/>
              <a:t> </a:t>
            </a:r>
            <a:r>
              <a:rPr altLang="en-US" dirty="0" lang="en-US" err="1"/>
              <a:t>gram,</a:t>
            </a:r>
            <a:r>
              <a:rPr altLang="en-US" dirty="0" lang="en-US" err="1"/>
              <a:t> </a:t>
            </a:r>
            <a:r>
              <a:rPr altLang="en-US" dirty="0" lang="en-US" err="1"/>
              <a:t>tc</a:t>
            </a:r>
            <a:r>
              <a:rPr dirty="0" lang="en-US"/>
              <a:t> </a:t>
            </a:r>
            <a:r>
              <a:rPr dirty="0" lang="en-US" err="1"/>
              <a:t>hình</a:t>
            </a:r>
            <a:r>
              <a:rPr dirty="0" lang="en-US"/>
              <a:t> </a:t>
            </a:r>
            <a:r>
              <a:rPr dirty="0" lang="en-US" err="1"/>
              <a:t>trứng</a:t>
            </a:r>
            <a:r>
              <a:rPr dirty="0" lang="en-US"/>
              <a:t>      </a:t>
            </a:r>
            <a:endParaRPr altLang="en-US" lang="zh-CN"/>
          </a:p>
          <a:p>
            <a:pPr algn="just" indent="0" lvl="2" marL="914400">
              <a:buNone/>
            </a:pPr>
            <a:r>
              <a:rPr dirty="0" sz="2916" lang="en-US" err="1"/>
              <a:t>Đơn</a:t>
            </a:r>
            <a:r>
              <a:rPr dirty="0" sz="2916" lang="en-US"/>
              <a:t> </a:t>
            </a:r>
            <a:r>
              <a:rPr dirty="0" sz="2916" lang="en-US" err="1"/>
              <a:t>thai</a:t>
            </a:r>
            <a:r>
              <a:rPr dirty="0" sz="2916" lang="en-US"/>
              <a:t> , </a:t>
            </a:r>
            <a:r>
              <a:rPr dirty="0" sz="2916" lang="en-US" err="1"/>
              <a:t>tim</a:t>
            </a:r>
            <a:r>
              <a:rPr dirty="0" sz="2916" lang="en-US"/>
              <a:t> </a:t>
            </a:r>
            <a:r>
              <a:rPr dirty="0" sz="2916" lang="en-US" err="1"/>
              <a:t>thai</a:t>
            </a:r>
            <a:r>
              <a:rPr dirty="0" sz="2916" lang="en-US"/>
              <a:t> : 140 </a:t>
            </a:r>
            <a:r>
              <a:rPr dirty="0" sz="2916" lang="en-US" err="1"/>
              <a:t>lần</a:t>
            </a:r>
            <a:r>
              <a:rPr dirty="0" sz="2916" lang="en-US"/>
              <a:t> / </a:t>
            </a:r>
            <a:r>
              <a:rPr dirty="0" sz="2916" lang="en-US" err="1"/>
              <a:t>phút</a:t>
            </a:r>
            <a:r>
              <a:rPr dirty="0" sz="2916" lang="en-US"/>
              <a:t> </a:t>
            </a:r>
            <a:endParaRPr dirty="0" sz="2916" lang="en-US"/>
          </a:p>
          <a:p>
            <a:pPr algn="just" indent="0" lvl="2" marL="914400">
              <a:buNone/>
            </a:pPr>
            <a:r>
              <a:rPr dirty="0" sz="2916" lang="en-US" err="1"/>
              <a:t>Cơn</a:t>
            </a:r>
            <a:r>
              <a:rPr dirty="0" sz="2916" lang="en-US"/>
              <a:t> co </a:t>
            </a:r>
            <a:r>
              <a:rPr dirty="0" sz="2916" lang="en-US" err="1"/>
              <a:t>tử</a:t>
            </a:r>
            <a:r>
              <a:rPr dirty="0" sz="2916" lang="en-US"/>
              <a:t> </a:t>
            </a:r>
            <a:r>
              <a:rPr dirty="0" sz="2916" lang="en-US" err="1"/>
              <a:t>cung</a:t>
            </a:r>
            <a:r>
              <a:rPr dirty="0" sz="2916" lang="en-US"/>
              <a:t> </a:t>
            </a:r>
            <a:r>
              <a:rPr dirty="0" sz="2916" lang="en-US" err="1" smtClean="0"/>
              <a:t>tần</a:t>
            </a:r>
            <a:r>
              <a:rPr dirty="0" sz="2916" lang="en-US" smtClean="0"/>
              <a:t> </a:t>
            </a:r>
            <a:r>
              <a:rPr dirty="0" sz="2916" lang="en-US" err="1" smtClean="0"/>
              <a:t>số</a:t>
            </a:r>
            <a:r>
              <a:rPr dirty="0" sz="2916" lang="en-US" smtClean="0"/>
              <a:t> 2</a:t>
            </a:r>
            <a:r>
              <a:rPr dirty="0" sz="2916" lang="en-US" smtClean="0"/>
              <a:t> </a:t>
            </a:r>
            <a:r>
              <a:rPr dirty="0" sz="2916" lang="en-US"/>
              <a:t>, </a:t>
            </a:r>
            <a:r>
              <a:rPr dirty="0" sz="2916" lang="en-US" err="1"/>
              <a:t>cổ</a:t>
            </a:r>
            <a:r>
              <a:rPr dirty="0" sz="2916" lang="en-US"/>
              <a:t> </a:t>
            </a:r>
            <a:r>
              <a:rPr dirty="0" sz="2916" lang="en-US" err="1"/>
              <a:t>tư</a:t>
            </a:r>
            <a:r>
              <a:rPr dirty="0" sz="2916" lang="en-US"/>
              <a:t> </a:t>
            </a:r>
            <a:r>
              <a:rPr dirty="0" sz="2916" lang="en-US" err="1"/>
              <a:t>cung</a:t>
            </a:r>
            <a:r>
              <a:rPr dirty="0" sz="2916" lang="en-US"/>
              <a:t> </a:t>
            </a:r>
            <a:r>
              <a:rPr dirty="0" sz="2916" lang="en-US" err="1"/>
              <a:t>mở</a:t>
            </a:r>
            <a:r>
              <a:rPr dirty="0" sz="2916" lang="en-US"/>
              <a:t> 1cm , </a:t>
            </a:r>
            <a:r>
              <a:rPr dirty="0" sz="2916" lang="en-US" err="1"/>
              <a:t>ối</a:t>
            </a:r>
            <a:r>
              <a:rPr dirty="0" sz="2916" lang="en-US"/>
              <a:t> </a:t>
            </a:r>
            <a:r>
              <a:rPr dirty="0" sz="2916" lang="en-US" err="1"/>
              <a:t>phồng</a:t>
            </a:r>
            <a:r>
              <a:rPr dirty="0" sz="2916" lang="en-US"/>
              <a:t> </a:t>
            </a:r>
            <a:r>
              <a:rPr dirty="0" sz="2916" lang="en-US" err="1"/>
              <a:t>ngôi</a:t>
            </a:r>
            <a:r>
              <a:rPr dirty="0" sz="2916" lang="en-US"/>
              <a:t> </a:t>
            </a:r>
            <a:r>
              <a:rPr dirty="0" sz="2916" lang="en-US" err="1"/>
              <a:t>đầu</a:t>
            </a:r>
            <a:r>
              <a:rPr dirty="0" sz="2916" lang="en-US" smtClean="0"/>
              <a:t>.</a:t>
            </a:r>
            <a:endParaRPr dirty="0" sz="2916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endParaRPr dirty="0" lang="en-US"/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 flipV="1">
            <a:off x="685800" y="228600"/>
            <a:ext cx="8001000" cy="46038"/>
          </a:xfrm>
        </p:spPr>
        <p:txBody>
          <a:bodyPr>
            <a:normAutofit fontScale="90000"/>
          </a:bodyPr>
          <a:p>
            <a:endParaRPr dirty="0" 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8610600" cy="5668963"/>
          </a:xfrm>
        </p:spPr>
        <p:txBody>
          <a:bodyPr>
            <a:normAutofit fontScale="91667" lnSpcReduction="20000"/>
          </a:bodyPr>
          <a:p>
            <a:pPr indent="0" marL="0">
              <a:buNone/>
            </a:pPr>
            <a:endParaRPr dirty="0" lang="en-US" smtClean="0"/>
          </a:p>
          <a:p>
            <a:r>
              <a:rPr dirty="0" lang="en-US" smtClean="0"/>
              <a:t> CLS: SÂ  </a:t>
            </a:r>
            <a:r>
              <a:rPr dirty="0" lang="en-US" err="1" smtClean="0"/>
              <a:t>hình</a:t>
            </a:r>
            <a:r>
              <a:rPr dirty="0" lang="en-US" smtClean="0"/>
              <a:t> </a:t>
            </a:r>
            <a:r>
              <a:rPr dirty="0" lang="en-US" err="1" smtClean="0"/>
              <a:t>ảnh</a:t>
            </a:r>
            <a:r>
              <a:rPr dirty="0" lang="en-US" smtClean="0"/>
              <a:t> 1 </a:t>
            </a:r>
            <a:r>
              <a:rPr dirty="0" lang="en-US" err="1" smtClean="0"/>
              <a:t>thai</a:t>
            </a:r>
            <a:r>
              <a:rPr dirty="0" lang="en-US" smtClean="0"/>
              <a:t> </a:t>
            </a:r>
            <a:r>
              <a:rPr dirty="0" lang="en-US" err="1" smtClean="0"/>
              <a:t>ngôi</a:t>
            </a:r>
            <a:r>
              <a:rPr dirty="0" lang="en-US" smtClean="0"/>
              <a:t> </a:t>
            </a:r>
            <a:r>
              <a:rPr dirty="0" lang="en-US" err="1" smtClean="0"/>
              <a:t>đầu</a:t>
            </a:r>
            <a:r>
              <a:rPr dirty="0" lang="en-US" err="1" smtClean="0"/>
              <a:t>. </a:t>
            </a:r>
            <a:r>
              <a:rPr dirty="0" lang="en-US" err="1" smtClean="0"/>
              <a:t>T</a:t>
            </a:r>
            <a:r>
              <a:rPr dirty="0" lang="en-US" err="1" smtClean="0"/>
              <a:t>i</a:t>
            </a:r>
            <a:r>
              <a:rPr dirty="0" lang="en-US" err="1" smtClean="0"/>
              <a:t>m</a:t>
            </a:r>
            <a:r>
              <a:rPr dirty="0" lang="en-US" err="1" smtClean="0"/>
              <a:t> </a:t>
            </a:r>
            <a:r>
              <a:rPr dirty="0" lang="en-US" err="1" smtClean="0"/>
              <a:t>t</a:t>
            </a:r>
            <a:r>
              <a:rPr dirty="0" lang="en-US" err="1" smtClean="0"/>
              <a:t>h</a:t>
            </a:r>
            <a:r>
              <a:rPr dirty="0" lang="en-US" err="1" smtClean="0"/>
              <a:t>a</a:t>
            </a:r>
            <a:r>
              <a:rPr dirty="0" lang="en-US" err="1" smtClean="0"/>
              <a:t>i</a:t>
            </a:r>
            <a:r>
              <a:rPr dirty="0" lang="en-US" err="1" smtClean="0"/>
              <a:t> </a:t>
            </a:r>
            <a:r>
              <a:rPr dirty="0" lang="en-US" err="1" smtClean="0"/>
              <a:t>1</a:t>
            </a:r>
            <a:r>
              <a:rPr dirty="0" lang="en-US" err="1" smtClean="0"/>
              <a:t>4</a:t>
            </a:r>
            <a:r>
              <a:rPr dirty="0" lang="en-US" err="1" smtClean="0"/>
              <a:t>0</a:t>
            </a:r>
            <a:r>
              <a:rPr dirty="0" lang="en-US" err="1" smtClean="0"/>
              <a:t> </a:t>
            </a:r>
            <a:r>
              <a:rPr dirty="0" lang="en-US" err="1" smtClean="0"/>
              <a:t>lần</a:t>
            </a:r>
            <a:r>
              <a:rPr dirty="0" lang="en-US" err="1" smtClean="0"/>
              <a:t>/</a:t>
            </a:r>
            <a:r>
              <a:rPr dirty="0" lang="en-US" err="1" smtClean="0"/>
              <a:t> </a:t>
            </a:r>
            <a:r>
              <a:rPr dirty="0" lang="en-US" err="1" smtClean="0"/>
              <a:t>phút</a:t>
            </a:r>
            <a:r>
              <a:rPr dirty="0" lang="en-US" smtClean="0"/>
              <a:t> </a:t>
            </a:r>
            <a:endParaRPr altLang="en-US" lang="zh-CN"/>
          </a:p>
          <a:p>
            <a:pPr indent="0" lvl="2" marL="914400">
              <a:buNone/>
            </a:pPr>
            <a:r>
              <a:rPr dirty="0" lang="en-US" err="1" smtClean="0"/>
              <a:t>Ctm</a:t>
            </a:r>
            <a:r>
              <a:rPr dirty="0" lang="en-US" smtClean="0"/>
              <a:t> : </a:t>
            </a:r>
            <a:r>
              <a:rPr dirty="0" lang="en-US" err="1" smtClean="0"/>
              <a:t>hc</a:t>
            </a:r>
            <a:r>
              <a:rPr dirty="0" lang="en-US" smtClean="0"/>
              <a:t>: 3,2 ; </a:t>
            </a:r>
            <a:r>
              <a:rPr dirty="0" lang="en-US" err="1" smtClean="0"/>
              <a:t>hb</a:t>
            </a:r>
            <a:r>
              <a:rPr dirty="0" lang="en-US" smtClean="0"/>
              <a:t>: 125g/L, </a:t>
            </a:r>
            <a:r>
              <a:rPr dirty="0" lang="en-US" err="1" smtClean="0"/>
              <a:t>bc</a:t>
            </a:r>
            <a:r>
              <a:rPr dirty="0" lang="en-US" smtClean="0"/>
              <a:t>: 9,0G/L , </a:t>
            </a:r>
            <a:r>
              <a:rPr dirty="0" lang="en-US" err="1" smtClean="0"/>
              <a:t>nhóm</a:t>
            </a:r>
            <a:r>
              <a:rPr dirty="0" lang="en-US" smtClean="0"/>
              <a:t> </a:t>
            </a:r>
            <a:r>
              <a:rPr dirty="0" lang="en-US" err="1" smtClean="0"/>
              <a:t>máu</a:t>
            </a:r>
            <a:r>
              <a:rPr dirty="0" lang="en-US" smtClean="0"/>
              <a:t> :B+, </a:t>
            </a:r>
            <a:r>
              <a:rPr dirty="0" lang="en-US" err="1" smtClean="0"/>
              <a:t>tiểu</a:t>
            </a:r>
            <a:r>
              <a:rPr dirty="0" lang="en-US" smtClean="0"/>
              <a:t> cầu:204 G/L, PT:103,95%</a:t>
            </a:r>
          </a:p>
          <a:p>
            <a:r>
              <a:rPr dirty="0" lang="en-US" err="1" smtClean="0"/>
              <a:t>Được</a:t>
            </a:r>
            <a:r>
              <a:rPr dirty="0" lang="en-US" smtClean="0"/>
              <a:t> </a:t>
            </a:r>
            <a:r>
              <a:rPr dirty="0" lang="en-US" err="1" smtClean="0"/>
              <a:t>chẩn</a:t>
            </a:r>
            <a:r>
              <a:rPr dirty="0" lang="en-US" smtClean="0"/>
              <a:t> </a:t>
            </a:r>
            <a:r>
              <a:rPr dirty="0" lang="en-US" err="1" smtClean="0"/>
              <a:t>đoán</a:t>
            </a:r>
            <a:r>
              <a:rPr dirty="0" lang="en-US" smtClean="0"/>
              <a:t>: </a:t>
            </a:r>
            <a:r>
              <a:rPr dirty="0" lang="en-US" err="1" smtClean="0"/>
              <a:t>chuyển</a:t>
            </a:r>
            <a:r>
              <a:rPr dirty="0" lang="en-US" smtClean="0"/>
              <a:t> </a:t>
            </a:r>
            <a:r>
              <a:rPr dirty="0" lang="en-US" err="1" smtClean="0"/>
              <a:t>dạ</a:t>
            </a:r>
            <a:r>
              <a:rPr dirty="0" lang="en-US" smtClean="0"/>
              <a:t> </a:t>
            </a:r>
            <a:r>
              <a:rPr dirty="0" lang="en-US" err="1" smtClean="0"/>
              <a:t>lần</a:t>
            </a:r>
            <a:r>
              <a:rPr dirty="0" lang="en-US" smtClean="0"/>
              <a:t> 2</a:t>
            </a:r>
            <a:r>
              <a:rPr dirty="0" lang="en-US" err="1" smtClean="0"/>
              <a:t> </a:t>
            </a:r>
            <a:r>
              <a:rPr dirty="0" lang="en-US" err="1" smtClean="0"/>
              <a:t>t</a:t>
            </a:r>
            <a:r>
              <a:rPr dirty="0" lang="en-US" err="1" smtClean="0"/>
              <a:t>hai</a:t>
            </a:r>
            <a:r>
              <a:rPr dirty="0" lang="en-US" smtClean="0"/>
              <a:t> </a:t>
            </a:r>
            <a:r>
              <a:rPr dirty="0" lang="en-US" err="1" smtClean="0"/>
              <a:t>3</a:t>
            </a:r>
            <a:r>
              <a:rPr dirty="0" lang="en-US" err="1" smtClean="0"/>
              <a:t>9</a:t>
            </a:r>
            <a:r>
              <a:rPr dirty="0" lang="en-US" err="1" smtClean="0"/>
              <a:t> </a:t>
            </a:r>
            <a:r>
              <a:rPr dirty="0" lang="en-US" err="1" smtClean="0"/>
              <a:t>tuần</a:t>
            </a:r>
            <a:r>
              <a:rPr dirty="0" lang="en-US" err="1" smtClean="0"/>
              <a:t> </a:t>
            </a:r>
            <a:r>
              <a:rPr dirty="0" lang="en-US" err="1" smtClean="0"/>
              <a:t>4</a:t>
            </a:r>
            <a:r>
              <a:rPr dirty="0" lang="en-US" err="1" smtClean="0"/>
              <a:t> </a:t>
            </a:r>
            <a:r>
              <a:rPr dirty="0" lang="en-US" err="1" smtClean="0"/>
              <a:t>ngày</a:t>
            </a:r>
            <a:r>
              <a:rPr dirty="0" lang="en-US" err="1" smtClean="0"/>
              <a:t>,</a:t>
            </a:r>
            <a:r>
              <a:rPr dirty="0" lang="en-US" err="1" smtClean="0"/>
              <a:t> </a:t>
            </a:r>
            <a:r>
              <a:rPr dirty="0" lang="en-US" err="1" smtClean="0"/>
              <a:t>ngô</a:t>
            </a:r>
            <a:r>
              <a:rPr dirty="0" lang="en-US" err="1" smtClean="0"/>
              <a:t>i</a:t>
            </a:r>
            <a:r>
              <a:rPr dirty="0" lang="en-US" err="1" smtClean="0"/>
              <a:t> </a:t>
            </a:r>
            <a:r>
              <a:rPr altLang="en-US" dirty="0" lang="vi-VN" err="1" smtClean="0"/>
              <a:t>đầ</a:t>
            </a:r>
            <a:r>
              <a:rPr altLang="en-US" dirty="0" lang="en-US" err="1" smtClean="0"/>
              <a:t>u</a:t>
            </a:r>
            <a:r>
              <a:rPr altLang="en-US" dirty="0" lang="en-US" err="1" smtClean="0"/>
              <a:t>,</a:t>
            </a:r>
            <a:r>
              <a:rPr dirty="0" lang="en-US" smtClean="0"/>
              <a:t> </a:t>
            </a:r>
            <a:r>
              <a:rPr dirty="0" lang="en-US" err="1" smtClean="0"/>
              <a:t>giai</a:t>
            </a:r>
            <a:r>
              <a:rPr dirty="0" lang="en-US" smtClean="0"/>
              <a:t> </a:t>
            </a:r>
            <a:r>
              <a:rPr dirty="0" lang="en-US" err="1" smtClean="0"/>
              <a:t>đoạn</a:t>
            </a:r>
            <a:r>
              <a:rPr dirty="0" lang="en-US" smtClean="0"/>
              <a:t> </a:t>
            </a:r>
            <a:r>
              <a:rPr dirty="0" lang="en-US" err="1" smtClean="0"/>
              <a:t>Ia</a:t>
            </a:r>
            <a:r>
              <a:rPr dirty="0" lang="en-US" err="1" smtClean="0"/>
              <a:t>,</a:t>
            </a:r>
            <a:r>
              <a:rPr dirty="0" lang="en-US" err="1" smtClean="0"/>
              <a:t> </a:t>
            </a:r>
            <a:r>
              <a:rPr altLang="en-US" dirty="0" lang="vi-VN" err="1" smtClean="0"/>
              <a:t>ối</a:t>
            </a:r>
            <a:r>
              <a:rPr altLang="en-US" dirty="0" lang="en-US" err="1" smtClean="0"/>
              <a:t> </a:t>
            </a:r>
            <a:r>
              <a:rPr altLang="en-US" dirty="0" lang="en-US" err="1" smtClean="0"/>
              <a:t>chư</a:t>
            </a:r>
            <a:r>
              <a:rPr altLang="en-US" dirty="0" lang="en-US" err="1" smtClean="0"/>
              <a:t>a</a:t>
            </a:r>
            <a:r>
              <a:rPr altLang="en-US" dirty="0" lang="en-US" err="1" smtClean="0"/>
              <a:t> </a:t>
            </a:r>
            <a:r>
              <a:rPr altLang="en-US" dirty="0" lang="en-US" err="1" smtClean="0"/>
              <a:t>vỡ</a:t>
            </a:r>
            <a:endParaRPr dirty="0" lang="en-US" smtClean="0"/>
          </a:p>
          <a:p>
            <a:r>
              <a:rPr dirty="0" lang="en-US" smtClean="0"/>
              <a:t>B</a:t>
            </a:r>
            <a:r>
              <a:rPr dirty="0" lang="en-US" smtClean="0"/>
              <a:t>n</a:t>
            </a:r>
            <a:r>
              <a:rPr dirty="0" lang="en-US" smtClean="0"/>
              <a:t> </a:t>
            </a:r>
            <a:r>
              <a:rPr altLang="en-US" dirty="0" lang="vi-VN" smtClean="0"/>
              <a:t>được</a:t>
            </a:r>
            <a:r>
              <a:rPr altLang="en-US" dirty="0" lang="en-US" smtClean="0"/>
              <a:t> </a:t>
            </a:r>
            <a:r>
              <a:rPr altLang="en-US" dirty="0" lang="en-US" smtClean="0"/>
              <a:t>t</a:t>
            </a:r>
            <a:r>
              <a:rPr altLang="en-US" dirty="0" lang="en-US" smtClean="0"/>
              <a:t>h</a:t>
            </a:r>
            <a:r>
              <a:rPr altLang="en-US" dirty="0" lang="en-US" smtClean="0"/>
              <a:t>e</a:t>
            </a:r>
            <a:r>
              <a:rPr altLang="en-US" dirty="0" lang="en-US" smtClean="0"/>
              <a:t>o</a:t>
            </a:r>
            <a:r>
              <a:rPr altLang="en-US" dirty="0" lang="en-US" smtClean="0"/>
              <a:t> </a:t>
            </a:r>
            <a:r>
              <a:rPr altLang="en-US" dirty="0" lang="en-US" smtClean="0"/>
              <a:t>dõi</a:t>
            </a:r>
            <a:r>
              <a:rPr altLang="en-US" dirty="0" lang="en-US" smtClean="0"/>
              <a:t> </a:t>
            </a:r>
            <a:r>
              <a:rPr altLang="en-US" dirty="0" lang="en-US" smtClean="0"/>
              <a:t>tại</a:t>
            </a:r>
            <a:r>
              <a:rPr altLang="en-US" dirty="0" lang="en-US" smtClean="0"/>
              <a:t> </a:t>
            </a:r>
            <a:r>
              <a:rPr altLang="en-US" dirty="0" lang="en-US" smtClean="0"/>
              <a:t>phòng</a:t>
            </a:r>
            <a:r>
              <a:rPr altLang="en-US" dirty="0" lang="en-US" smtClean="0"/>
              <a:t> </a:t>
            </a:r>
            <a:r>
              <a:rPr altLang="en-US" dirty="0" lang="en-US" smtClean="0"/>
              <a:t>chờ</a:t>
            </a:r>
            <a:r>
              <a:rPr altLang="en-US" dirty="0" lang="en-US" smtClean="0"/>
              <a:t> </a:t>
            </a:r>
            <a:r>
              <a:rPr altLang="en-US" dirty="0" lang="vi-VN" smtClean="0"/>
              <a:t>đẻ</a:t>
            </a:r>
            <a:r>
              <a:rPr dirty="0" lang="en-US" smtClean="0"/>
              <a:t> </a:t>
            </a:r>
            <a:endParaRPr dirty="0" lang="en-US" smtClean="0"/>
          </a:p>
          <a:p>
            <a:r>
              <a:rPr dirty="0" lang="en-US" smtClean="0"/>
              <a:t>8h </a:t>
            </a:r>
            <a:r>
              <a:rPr dirty="0" lang="en-US" err="1" smtClean="0"/>
              <a:t>theo</a:t>
            </a:r>
            <a:r>
              <a:rPr dirty="0" lang="en-US" smtClean="0"/>
              <a:t> </a:t>
            </a:r>
            <a:r>
              <a:rPr dirty="0" lang="en-US" err="1" smtClean="0"/>
              <a:t>dõi</a:t>
            </a:r>
            <a:r>
              <a:rPr dirty="0" lang="en-US" smtClean="0"/>
              <a:t> </a:t>
            </a:r>
            <a:r>
              <a:rPr dirty="0" lang="en-US" err="1" smtClean="0"/>
              <a:t>tại</a:t>
            </a:r>
            <a:r>
              <a:rPr dirty="0" lang="en-US" smtClean="0"/>
              <a:t> </a:t>
            </a:r>
            <a:r>
              <a:rPr dirty="0" lang="en-US" err="1" smtClean="0"/>
              <a:t>phòng</a:t>
            </a:r>
            <a:r>
              <a:rPr dirty="0" lang="en-US" smtClean="0"/>
              <a:t> </a:t>
            </a:r>
            <a:r>
              <a:rPr dirty="0" lang="en-US" err="1" smtClean="0"/>
              <a:t>chờ</a:t>
            </a:r>
            <a:r>
              <a:rPr dirty="0" lang="en-US" smtClean="0"/>
              <a:t> </a:t>
            </a:r>
            <a:r>
              <a:rPr dirty="0" lang="en-US" err="1" smtClean="0"/>
              <a:t>đẻ</a:t>
            </a:r>
            <a:r>
              <a:rPr dirty="0" lang="en-US" smtClean="0"/>
              <a:t> </a:t>
            </a:r>
            <a:r>
              <a:rPr dirty="0" lang="en-US" err="1" smtClean="0"/>
              <a:t>ctc</a:t>
            </a:r>
            <a:r>
              <a:rPr dirty="0" lang="en-US" smtClean="0"/>
              <a:t> </a:t>
            </a:r>
            <a:r>
              <a:rPr dirty="0" lang="en-US" err="1" smtClean="0"/>
              <a:t>mở</a:t>
            </a:r>
            <a:r>
              <a:rPr dirty="0" lang="en-US" smtClean="0"/>
              <a:t> </a:t>
            </a:r>
            <a:r>
              <a:rPr dirty="0" lang="en-US" err="1" smtClean="0"/>
              <a:t>hết</a:t>
            </a:r>
            <a:r>
              <a:rPr dirty="0" lang="en-US" smtClean="0"/>
              <a:t> , </a:t>
            </a:r>
            <a:r>
              <a:rPr dirty="0" lang="en-US" err="1" smtClean="0"/>
              <a:t>ối</a:t>
            </a:r>
            <a:r>
              <a:rPr dirty="0" lang="en-US" smtClean="0"/>
              <a:t> </a:t>
            </a:r>
            <a:r>
              <a:rPr dirty="0" lang="en-US" err="1" smtClean="0"/>
              <a:t>vỡ</a:t>
            </a:r>
            <a:r>
              <a:rPr dirty="0" lang="en-US" smtClean="0"/>
              <a:t> </a:t>
            </a:r>
            <a:r>
              <a:rPr dirty="0" lang="en-US" err="1" smtClean="0"/>
              <a:t>hoàn</a:t>
            </a:r>
            <a:r>
              <a:rPr dirty="0" lang="en-US" smtClean="0"/>
              <a:t> </a:t>
            </a:r>
            <a:r>
              <a:rPr dirty="0" lang="en-US" err="1" smtClean="0"/>
              <a:t>toàn,nước</a:t>
            </a:r>
            <a:r>
              <a:rPr dirty="0" lang="en-US" smtClean="0"/>
              <a:t> </a:t>
            </a:r>
            <a:r>
              <a:rPr dirty="0" lang="en-US" err="1" smtClean="0"/>
              <a:t>ối</a:t>
            </a:r>
            <a:r>
              <a:rPr dirty="0" lang="en-US" smtClean="0"/>
              <a:t> </a:t>
            </a:r>
            <a:r>
              <a:rPr dirty="0" lang="en-US" err="1" smtClean="0"/>
              <a:t>trong</a:t>
            </a:r>
            <a:r>
              <a:rPr dirty="0" lang="en-US"/>
              <a:t>,</a:t>
            </a:r>
            <a:r>
              <a:rPr dirty="0" lang="en-US" smtClean="0"/>
              <a:t> </a:t>
            </a:r>
            <a:r>
              <a:rPr dirty="0" lang="en-US" err="1" smtClean="0"/>
              <a:t>đầu</a:t>
            </a:r>
            <a:r>
              <a:rPr dirty="0" lang="en-US" smtClean="0"/>
              <a:t> </a:t>
            </a:r>
            <a:r>
              <a:rPr dirty="0" lang="en-US" err="1" smtClean="0"/>
              <a:t>thai</a:t>
            </a:r>
            <a:r>
              <a:rPr dirty="0" lang="en-US" smtClean="0"/>
              <a:t> </a:t>
            </a:r>
            <a:r>
              <a:rPr dirty="0" lang="en-US" err="1" smtClean="0"/>
              <a:t>lọt</a:t>
            </a:r>
            <a:r>
              <a:rPr dirty="0" lang="en-US" smtClean="0"/>
              <a:t> </a:t>
            </a:r>
            <a:r>
              <a:rPr dirty="0" lang="en-US" err="1" smtClean="0"/>
              <a:t>thấp</a:t>
            </a:r>
            <a:r>
              <a:rPr dirty="0" lang="en-US" smtClean="0"/>
              <a:t>, </a:t>
            </a:r>
            <a:r>
              <a:rPr dirty="0" lang="en-US" err="1" smtClean="0"/>
              <a:t>sản</a:t>
            </a:r>
            <a:r>
              <a:rPr dirty="0" lang="en-US" err="1" smtClean="0"/>
              <a:t> </a:t>
            </a:r>
            <a:r>
              <a:rPr dirty="0" lang="en-US" err="1" smtClean="0"/>
              <a:t>phụ</a:t>
            </a:r>
            <a:r>
              <a:rPr dirty="0" lang="en-US" err="1" smtClean="0"/>
              <a:t> </a:t>
            </a:r>
            <a:r>
              <a:rPr altLang="en-US" dirty="0" lang="vi-VN" err="1" smtClean="0"/>
              <a:t>đẻ</a:t>
            </a:r>
            <a:r>
              <a:rPr altLang="en-US" dirty="0" lang="en-US" err="1" smtClean="0"/>
              <a:t> </a:t>
            </a:r>
            <a:r>
              <a:rPr altLang="en-US" dirty="0" lang="en-US" err="1" smtClean="0"/>
              <a:t>thường</a:t>
            </a:r>
            <a:r>
              <a:rPr altLang="en-US" dirty="0" lang="en-US" err="1" smtClean="0"/>
              <a:t>,</a:t>
            </a:r>
            <a:r>
              <a:rPr altLang="en-US" dirty="0" lang="en-US" err="1" smtClean="0"/>
              <a:t> </a:t>
            </a:r>
            <a:r>
              <a:rPr altLang="en-US" dirty="0" lang="en-US" err="1" smtClean="0"/>
              <a:t>cắt</a:t>
            </a:r>
            <a:r>
              <a:rPr altLang="en-US" dirty="0" lang="en-US" err="1" smtClean="0"/>
              <a:t> </a:t>
            </a:r>
            <a:r>
              <a:rPr altLang="en-US" dirty="0" lang="en-US" err="1" smtClean="0"/>
              <a:t>khâu</a:t>
            </a:r>
            <a:r>
              <a:rPr altLang="en-US" dirty="0" lang="en-US" err="1" smtClean="0"/>
              <a:t> </a:t>
            </a:r>
            <a:r>
              <a:rPr altLang="en-US" dirty="0" lang="en-US" err="1" smtClean="0"/>
              <a:t>tần</a:t>
            </a:r>
            <a:r>
              <a:rPr altLang="en-US" dirty="0" lang="en-US" err="1" smtClean="0"/>
              <a:t>g</a:t>
            </a:r>
            <a:r>
              <a:rPr altLang="en-US" dirty="0" lang="en-US" err="1" smtClean="0"/>
              <a:t> </a:t>
            </a:r>
            <a:r>
              <a:rPr altLang="en-US" dirty="0" lang="en-US" err="1" smtClean="0"/>
              <a:t>s</a:t>
            </a:r>
            <a:r>
              <a:rPr altLang="en-US" dirty="0" lang="en-US" err="1" smtClean="0"/>
              <a:t>i</a:t>
            </a:r>
            <a:r>
              <a:rPr altLang="en-US" dirty="0" lang="en-US" err="1" smtClean="0"/>
              <a:t>n</a:t>
            </a:r>
            <a:r>
              <a:rPr altLang="en-US" dirty="0" lang="en-US" err="1" smtClean="0"/>
              <a:t>h</a:t>
            </a:r>
            <a:r>
              <a:rPr altLang="en-US" dirty="0" lang="en-US" err="1" smtClean="0"/>
              <a:t> </a:t>
            </a:r>
            <a:r>
              <a:rPr altLang="en-US" dirty="0" lang="en-US" err="1" smtClean="0"/>
              <a:t>mô</a:t>
            </a:r>
            <a:r>
              <a:rPr altLang="en-US" dirty="0" lang="en-US" err="1" smtClean="0"/>
              <a:t>n</a:t>
            </a:r>
            <a:r>
              <a:rPr altLang="en-US" dirty="0" lang="en-US" err="1" smtClean="0"/>
              <a:t> </a:t>
            </a:r>
            <a:r>
              <a:rPr altLang="en-US" dirty="0" lang="en-US" err="1" smtClean="0"/>
              <a:t>hướng</a:t>
            </a:r>
            <a:r>
              <a:rPr altLang="en-US" dirty="0" lang="en-US" err="1" smtClean="0"/>
              <a:t> </a:t>
            </a:r>
            <a:r>
              <a:rPr altLang="en-US" dirty="0" lang="en-US" err="1" smtClean="0"/>
              <a:t>7</a:t>
            </a:r>
            <a:r>
              <a:rPr altLang="en-US" dirty="0" lang="en-US" err="1" smtClean="0"/>
              <a:t>h</a:t>
            </a:r>
            <a:r>
              <a:rPr altLang="en-US" dirty="0" lang="en-US" err="1" smtClean="0"/>
              <a:t>.</a:t>
            </a:r>
            <a:r>
              <a:rPr altLang="en-US" dirty="0" lang="en-US" err="1" smtClean="0"/>
              <a:t> </a:t>
            </a:r>
            <a:r>
              <a:rPr dirty="0" lang="en-US" err="1" smtClean="0"/>
              <a:t>đẻ</a:t>
            </a:r>
            <a:r>
              <a:rPr dirty="0" lang="en-US" smtClean="0"/>
              <a:t> </a:t>
            </a:r>
            <a:r>
              <a:rPr dirty="0" lang="en-US" err="1" smtClean="0"/>
              <a:t>được</a:t>
            </a:r>
            <a:r>
              <a:rPr dirty="0" lang="en-US" smtClean="0"/>
              <a:t> 1 </a:t>
            </a:r>
            <a:r>
              <a:rPr dirty="0" lang="en-US" err="1" smtClean="0"/>
              <a:t>nhi</a:t>
            </a:r>
            <a:r>
              <a:rPr dirty="0" lang="en-US" smtClean="0"/>
              <a:t> </a:t>
            </a:r>
            <a:r>
              <a:rPr dirty="0" lang="en-US" err="1" smtClean="0"/>
              <a:t>nam</a:t>
            </a:r>
            <a:r>
              <a:rPr dirty="0" lang="en-US" smtClean="0"/>
              <a:t> </a:t>
            </a:r>
            <a:r>
              <a:rPr dirty="0" lang="en-US" err="1" smtClean="0"/>
              <a:t>nặng</a:t>
            </a:r>
            <a:r>
              <a:rPr dirty="0" lang="en-US" smtClean="0"/>
              <a:t> 3400g , </a:t>
            </a:r>
            <a:r>
              <a:rPr dirty="0" lang="en-US" err="1" smtClean="0"/>
              <a:t>apga</a:t>
            </a:r>
            <a:r>
              <a:rPr dirty="0" lang="en-US" smtClean="0"/>
              <a:t> : 9-10-10, </a:t>
            </a:r>
            <a:r>
              <a:rPr dirty="0" lang="en-US" err="1" smtClean="0"/>
              <a:t>sổ</a:t>
            </a:r>
            <a:r>
              <a:rPr dirty="0" lang="en-US" smtClean="0"/>
              <a:t> </a:t>
            </a:r>
            <a:r>
              <a:rPr dirty="0" lang="en-US" err="1" smtClean="0"/>
              <a:t>rau</a:t>
            </a:r>
            <a:r>
              <a:rPr dirty="0" lang="en-US" smtClean="0"/>
              <a:t> </a:t>
            </a:r>
            <a:r>
              <a:rPr dirty="0" lang="en-US" err="1" smtClean="0"/>
              <a:t>hoàn</a:t>
            </a:r>
            <a:r>
              <a:rPr dirty="0" lang="en-US" smtClean="0"/>
              <a:t> </a:t>
            </a:r>
            <a:r>
              <a:rPr dirty="0" lang="en-US" err="1" smtClean="0"/>
              <a:t>toàn</a:t>
            </a:r>
            <a:r>
              <a:rPr dirty="0" lang="en-US" smtClean="0"/>
              <a:t> </a:t>
            </a:r>
            <a:r>
              <a:rPr dirty="0" lang="en-US" smtClean="0"/>
              <a:t>,</a:t>
            </a:r>
            <a:r>
              <a:rPr dirty="0" lang="en-US" smtClean="0"/>
              <a:t>r</a:t>
            </a:r>
            <a:r>
              <a:rPr dirty="0" lang="en-US" smtClean="0"/>
              <a:t>a</a:t>
            </a:r>
            <a:r>
              <a:rPr dirty="0" lang="en-US" smtClean="0"/>
              <a:t>u</a:t>
            </a:r>
            <a:r>
              <a:rPr dirty="0" lang="en-US" smtClean="0"/>
              <a:t> </a:t>
            </a:r>
            <a:r>
              <a:rPr altLang="en-US" dirty="0" lang="vi-VN" smtClean="0"/>
              <a:t>đủ</a:t>
            </a:r>
            <a:r>
              <a:rPr altLang="en-US" dirty="0" lang="en-US" smtClean="0"/>
              <a:t>,</a:t>
            </a:r>
            <a:r>
              <a:rPr altLang="en-US" dirty="0" lang="en-US" smtClean="0"/>
              <a:t> </a:t>
            </a:r>
            <a:r>
              <a:rPr altLang="en-US" dirty="0" lang="en-US" smtClean="0"/>
              <a:t>lượng</a:t>
            </a:r>
            <a:r>
              <a:rPr altLang="en-US" dirty="0" lang="en-US" smtClean="0"/>
              <a:t> </a:t>
            </a:r>
            <a:r>
              <a:rPr altLang="en-US" dirty="0" lang="en-US" smtClean="0"/>
              <a:t>máu</a:t>
            </a:r>
            <a:r>
              <a:rPr altLang="en-US" dirty="0" lang="en-US" smtClean="0"/>
              <a:t> </a:t>
            </a:r>
            <a:r>
              <a:rPr altLang="en-US" dirty="0" lang="en-US" smtClean="0"/>
              <a:t>chảy</a:t>
            </a:r>
            <a:r>
              <a:rPr altLang="en-US" dirty="0" lang="en-US" smtClean="0"/>
              <a:t> </a:t>
            </a:r>
            <a:r>
              <a:rPr altLang="en-US" dirty="0" lang="en-US" smtClean="0"/>
              <a:t>khoảng</a:t>
            </a:r>
            <a:r>
              <a:rPr altLang="en-US" dirty="0" lang="en-US" smtClean="0"/>
              <a:t> </a:t>
            </a:r>
            <a:r>
              <a:rPr altLang="en-US" dirty="0" lang="en-US" smtClean="0"/>
              <a:t>2</a:t>
            </a:r>
            <a:r>
              <a:rPr altLang="en-US" dirty="0" lang="en-US" smtClean="0"/>
              <a:t>0</a:t>
            </a:r>
            <a:r>
              <a:rPr altLang="en-US" dirty="0" lang="en-US" smtClean="0"/>
              <a:t>0</a:t>
            </a:r>
            <a:r>
              <a:rPr altLang="en-US" dirty="0" lang="en-US" smtClean="0"/>
              <a:t>m</a:t>
            </a:r>
            <a:r>
              <a:rPr altLang="en-US" dirty="0" lang="en-US" smtClean="0"/>
              <a:t>l</a:t>
            </a:r>
            <a:r>
              <a:rPr altLang="en-US" dirty="0" lang="en-US" smtClean="0"/>
              <a:t> </a:t>
            </a:r>
            <a:r>
              <a:rPr dirty="0" lang="en-US" smtClean="0"/>
              <a:t> ( </a:t>
            </a:r>
            <a:r>
              <a:rPr dirty="0" lang="en-US" err="1" smtClean="0"/>
              <a:t>trước</a:t>
            </a:r>
            <a:r>
              <a:rPr dirty="0" lang="en-US" smtClean="0"/>
              <a:t> </a:t>
            </a:r>
            <a:r>
              <a:rPr dirty="0" lang="en-US" err="1" smtClean="0"/>
              <a:t>trong</a:t>
            </a:r>
            <a:r>
              <a:rPr dirty="0" lang="en-US" smtClean="0"/>
              <a:t> </a:t>
            </a:r>
            <a:r>
              <a:rPr dirty="0" lang="en-US" err="1" smtClean="0"/>
              <a:t>và</a:t>
            </a:r>
            <a:r>
              <a:rPr dirty="0" lang="en-US" smtClean="0"/>
              <a:t> </a:t>
            </a:r>
            <a:r>
              <a:rPr dirty="0" lang="en-US" err="1" smtClean="0"/>
              <a:t>sau</a:t>
            </a:r>
            <a:r>
              <a:rPr dirty="0" lang="en-US" smtClean="0"/>
              <a:t> </a:t>
            </a:r>
            <a:r>
              <a:rPr dirty="0" lang="en-US" err="1" smtClean="0"/>
              <a:t>đẻ</a:t>
            </a:r>
            <a:r>
              <a:rPr dirty="0" lang="en-US" smtClean="0"/>
              <a:t> </a:t>
            </a:r>
            <a:r>
              <a:rPr dirty="0" lang="en-US" err="1" smtClean="0"/>
              <a:t>không</a:t>
            </a:r>
            <a:r>
              <a:rPr dirty="0" lang="en-US" smtClean="0"/>
              <a:t> </a:t>
            </a:r>
            <a:r>
              <a:rPr dirty="0" lang="en-US" err="1" smtClean="0"/>
              <a:t>có</a:t>
            </a:r>
            <a:r>
              <a:rPr dirty="0" lang="en-US" smtClean="0"/>
              <a:t> tai </a:t>
            </a:r>
            <a:r>
              <a:rPr dirty="0" lang="en-US" err="1" smtClean="0"/>
              <a:t>biến</a:t>
            </a:r>
            <a:r>
              <a:rPr dirty="0" lang="en-US" smtClean="0"/>
              <a:t> </a:t>
            </a:r>
            <a:r>
              <a:rPr dirty="0" lang="en-US" err="1" smtClean="0"/>
              <a:t>gì</a:t>
            </a:r>
            <a:r>
              <a:rPr dirty="0" lang="en-US"/>
              <a:t>)</a:t>
            </a:r>
            <a:endParaRPr altLang="en-US" lang="zh-CN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833" lnSpcReduction="20000"/>
          </a:bodyPr>
          <a:p>
            <a:r>
              <a:rPr dirty="0" lang="en-US" smtClean="0"/>
              <a:t>Theo </a:t>
            </a:r>
            <a:r>
              <a:rPr dirty="0" lang="en-US" err="1" smtClean="0"/>
              <a:t>dõi</a:t>
            </a:r>
            <a:r>
              <a:rPr dirty="0" lang="en-US" smtClean="0"/>
              <a:t> </a:t>
            </a:r>
          </a:p>
          <a:p>
            <a:r>
              <a:rPr dirty="0" lang="en-US" err="1" smtClean="0"/>
              <a:t>Trong</a:t>
            </a:r>
            <a:r>
              <a:rPr dirty="0" lang="en-US" smtClean="0"/>
              <a:t> 2h </a:t>
            </a:r>
            <a:r>
              <a:rPr dirty="0" lang="en-US" err="1" smtClean="0"/>
              <a:t>đầu</a:t>
            </a:r>
            <a:r>
              <a:rPr dirty="0" lang="en-US" smtClean="0"/>
              <a:t> </a:t>
            </a:r>
            <a:r>
              <a:rPr dirty="0" lang="en-US" err="1" smtClean="0"/>
              <a:t>sau</a:t>
            </a:r>
            <a:r>
              <a:rPr dirty="0" lang="en-US" smtClean="0"/>
              <a:t> </a:t>
            </a:r>
            <a:r>
              <a:rPr dirty="0" lang="en-US" err="1" smtClean="0"/>
              <a:t>đẻ</a:t>
            </a:r>
            <a:endParaRPr dirty="0" lang="en-US" smtClean="0"/>
          </a:p>
          <a:p>
            <a:pPr lvl="2"/>
            <a:r>
              <a:rPr dirty="0" lang="en-US" err="1" smtClean="0"/>
              <a:t>Sản</a:t>
            </a:r>
            <a:r>
              <a:rPr dirty="0" lang="en-US" smtClean="0"/>
              <a:t> </a:t>
            </a:r>
            <a:r>
              <a:rPr dirty="0" lang="en-US" err="1" smtClean="0"/>
              <a:t>phụ</a:t>
            </a:r>
            <a:r>
              <a:rPr dirty="0" lang="en-US" smtClean="0"/>
              <a:t> </a:t>
            </a:r>
            <a:r>
              <a:rPr dirty="0" lang="en-US" err="1" smtClean="0"/>
              <a:t>tỉnh</a:t>
            </a:r>
            <a:r>
              <a:rPr dirty="0" lang="en-US" smtClean="0"/>
              <a:t> </a:t>
            </a:r>
            <a:r>
              <a:rPr dirty="0" lang="en-US" err="1" smtClean="0"/>
              <a:t>mệt</a:t>
            </a:r>
            <a:r>
              <a:rPr dirty="0" lang="en-US" smtClean="0"/>
              <a:t> , </a:t>
            </a:r>
            <a:r>
              <a:rPr dirty="0" lang="en-US" err="1" smtClean="0"/>
              <a:t>còn</a:t>
            </a:r>
            <a:r>
              <a:rPr dirty="0" lang="en-US" smtClean="0"/>
              <a:t> </a:t>
            </a:r>
            <a:r>
              <a:rPr dirty="0" lang="en-US" err="1" smtClean="0"/>
              <a:t>cầu</a:t>
            </a:r>
            <a:r>
              <a:rPr dirty="0" lang="en-US" smtClean="0"/>
              <a:t> an </a:t>
            </a:r>
            <a:r>
              <a:rPr dirty="0" lang="en-US" err="1" smtClean="0"/>
              <a:t>toàn</a:t>
            </a:r>
            <a:r>
              <a:rPr dirty="0" lang="en-US" smtClean="0"/>
              <a:t> , </a:t>
            </a:r>
            <a:r>
              <a:rPr dirty="0" lang="en-US" err="1" smtClean="0"/>
              <a:t>vết</a:t>
            </a:r>
            <a:r>
              <a:rPr dirty="0" lang="en-US" smtClean="0"/>
              <a:t> </a:t>
            </a:r>
            <a:r>
              <a:rPr dirty="0" lang="en-US" err="1" smtClean="0"/>
              <a:t>khâu</a:t>
            </a:r>
            <a:r>
              <a:rPr dirty="0" lang="en-US" smtClean="0"/>
              <a:t> </a:t>
            </a:r>
            <a:r>
              <a:rPr dirty="0" lang="en-US" err="1" smtClean="0"/>
              <a:t>tầng</a:t>
            </a:r>
            <a:r>
              <a:rPr dirty="0" lang="en-US" smtClean="0"/>
              <a:t> </a:t>
            </a:r>
            <a:r>
              <a:rPr dirty="0" lang="en-US" err="1" smtClean="0"/>
              <a:t>sinh</a:t>
            </a:r>
            <a:r>
              <a:rPr dirty="0" lang="en-US" smtClean="0"/>
              <a:t> </a:t>
            </a:r>
            <a:r>
              <a:rPr dirty="0" lang="en-US" err="1" smtClean="0"/>
              <a:t>môn</a:t>
            </a:r>
            <a:r>
              <a:rPr dirty="0" lang="en-US" smtClean="0"/>
              <a:t> </a:t>
            </a:r>
            <a:r>
              <a:rPr dirty="0" lang="en-US" err="1" smtClean="0"/>
              <a:t>nề</a:t>
            </a:r>
            <a:r>
              <a:rPr dirty="0" lang="en-US" smtClean="0"/>
              <a:t> , </a:t>
            </a:r>
            <a:r>
              <a:rPr dirty="0" lang="en-US" err="1" smtClean="0"/>
              <a:t>đỏ</a:t>
            </a:r>
            <a:r>
              <a:rPr dirty="0" lang="en-US" smtClean="0"/>
              <a:t> , </a:t>
            </a:r>
            <a:r>
              <a:rPr dirty="0" lang="en-US" err="1" smtClean="0"/>
              <a:t>sản</a:t>
            </a:r>
            <a:r>
              <a:rPr dirty="0" lang="en-US" smtClean="0"/>
              <a:t> </a:t>
            </a:r>
            <a:r>
              <a:rPr dirty="0" lang="en-US" err="1" smtClean="0"/>
              <a:t>dịch</a:t>
            </a:r>
            <a:r>
              <a:rPr dirty="0" lang="en-US" smtClean="0"/>
              <a:t> </a:t>
            </a:r>
            <a:r>
              <a:rPr dirty="0" lang="en-US" err="1" smtClean="0"/>
              <a:t>thấm</a:t>
            </a:r>
            <a:r>
              <a:rPr dirty="0" lang="en-US" smtClean="0"/>
              <a:t> </a:t>
            </a:r>
            <a:r>
              <a:rPr dirty="0" lang="en-US" err="1" smtClean="0"/>
              <a:t>đẫm</a:t>
            </a:r>
            <a:r>
              <a:rPr dirty="0" lang="en-US" smtClean="0"/>
              <a:t> </a:t>
            </a:r>
            <a:r>
              <a:rPr dirty="0" lang="en-US" err="1" smtClean="0"/>
              <a:t>khố</a:t>
            </a:r>
            <a:r>
              <a:rPr dirty="0" lang="en-US" smtClean="0"/>
              <a:t> , </a:t>
            </a:r>
            <a:r>
              <a:rPr dirty="0" lang="en-US" err="1" smtClean="0"/>
              <a:t>máu</a:t>
            </a:r>
            <a:r>
              <a:rPr dirty="0" lang="en-US" smtClean="0"/>
              <a:t> </a:t>
            </a:r>
            <a:r>
              <a:rPr dirty="0" lang="en-US" err="1" smtClean="0"/>
              <a:t>đỏ</a:t>
            </a:r>
            <a:r>
              <a:rPr dirty="0" lang="en-US" smtClean="0"/>
              <a:t> </a:t>
            </a:r>
            <a:r>
              <a:rPr dirty="0" lang="en-US" err="1" smtClean="0"/>
              <a:t>thẫm</a:t>
            </a:r>
            <a:r>
              <a:rPr dirty="0" lang="en-US" smtClean="0"/>
              <a:t> , </a:t>
            </a:r>
            <a:r>
              <a:rPr dirty="0" lang="en-US" err="1" smtClean="0"/>
              <a:t>không</a:t>
            </a:r>
            <a:r>
              <a:rPr dirty="0" lang="en-US" smtClean="0"/>
              <a:t> </a:t>
            </a:r>
            <a:r>
              <a:rPr dirty="0" lang="en-US" err="1" smtClean="0"/>
              <a:t>máu</a:t>
            </a:r>
            <a:r>
              <a:rPr dirty="0" lang="en-US" smtClean="0"/>
              <a:t> </a:t>
            </a:r>
            <a:r>
              <a:rPr dirty="0" lang="en-US" err="1" smtClean="0"/>
              <a:t>cục</a:t>
            </a:r>
            <a:r>
              <a:rPr dirty="0" lang="en-US" smtClean="0"/>
              <a:t> , </a:t>
            </a:r>
            <a:r>
              <a:rPr dirty="0" lang="en-US" err="1" smtClean="0"/>
              <a:t>vết</a:t>
            </a:r>
            <a:r>
              <a:rPr dirty="0" lang="en-US" smtClean="0"/>
              <a:t> </a:t>
            </a:r>
            <a:r>
              <a:rPr dirty="0" lang="en-US" err="1" smtClean="0"/>
              <a:t>khâu</a:t>
            </a:r>
            <a:r>
              <a:rPr dirty="0" lang="en-US" smtClean="0"/>
              <a:t> </a:t>
            </a:r>
            <a:r>
              <a:rPr dirty="0" lang="en-US" err="1" smtClean="0"/>
              <a:t>không</a:t>
            </a:r>
            <a:r>
              <a:rPr dirty="0" lang="en-US" smtClean="0"/>
              <a:t> </a:t>
            </a:r>
            <a:r>
              <a:rPr dirty="0" lang="en-US" err="1" smtClean="0"/>
              <a:t>chồng</a:t>
            </a:r>
            <a:r>
              <a:rPr dirty="0" lang="en-US" smtClean="0"/>
              <a:t> </a:t>
            </a:r>
            <a:r>
              <a:rPr dirty="0" lang="en-US" err="1" smtClean="0"/>
              <a:t>mép</a:t>
            </a:r>
            <a:r>
              <a:rPr dirty="0" lang="en-US" smtClean="0"/>
              <a:t> </a:t>
            </a:r>
          </a:p>
          <a:p>
            <a:pPr lvl="2"/>
            <a:r>
              <a:rPr dirty="0" lang="en-US" smtClean="0"/>
              <a:t>Con </a:t>
            </a:r>
            <a:r>
              <a:rPr dirty="0" lang="en-US" err="1" smtClean="0"/>
              <a:t>tỉnh</a:t>
            </a:r>
            <a:r>
              <a:rPr dirty="0" lang="en-US" smtClean="0"/>
              <a:t> </a:t>
            </a:r>
            <a:r>
              <a:rPr dirty="0" lang="en-US" err="1" smtClean="0"/>
              <a:t>khóc</a:t>
            </a:r>
            <a:r>
              <a:rPr dirty="0" lang="en-US" smtClean="0"/>
              <a:t> to , da </a:t>
            </a:r>
            <a:r>
              <a:rPr dirty="0" lang="en-US" err="1" smtClean="0"/>
              <a:t>niêm</a:t>
            </a:r>
            <a:r>
              <a:rPr dirty="0" lang="en-US" smtClean="0"/>
              <a:t> </a:t>
            </a:r>
            <a:r>
              <a:rPr dirty="0" lang="en-US" err="1" smtClean="0"/>
              <a:t>mạc</a:t>
            </a:r>
            <a:r>
              <a:rPr dirty="0" lang="en-US" smtClean="0"/>
              <a:t> </a:t>
            </a:r>
            <a:r>
              <a:rPr dirty="0" lang="en-US" err="1" smtClean="0"/>
              <a:t>hồng</a:t>
            </a:r>
            <a:r>
              <a:rPr dirty="0" lang="en-US" smtClean="0"/>
              <a:t> , </a:t>
            </a:r>
            <a:r>
              <a:rPr dirty="0" lang="en-US" err="1" smtClean="0"/>
              <a:t>tst</a:t>
            </a:r>
            <a:r>
              <a:rPr dirty="0" lang="en-US" smtClean="0"/>
              <a:t>: 63l/</a:t>
            </a:r>
            <a:r>
              <a:rPr dirty="0" lang="en-US" err="1" smtClean="0"/>
              <a:t>phút</a:t>
            </a:r>
            <a:r>
              <a:rPr dirty="0" lang="en-US" smtClean="0"/>
              <a:t> , </a:t>
            </a:r>
            <a:r>
              <a:rPr dirty="0" lang="en-US" err="1" smtClean="0"/>
              <a:t>nhịp</a:t>
            </a:r>
            <a:r>
              <a:rPr dirty="0" lang="en-US" smtClean="0"/>
              <a:t> </a:t>
            </a:r>
            <a:r>
              <a:rPr dirty="0" lang="en-US" err="1" smtClean="0"/>
              <a:t>tim</a:t>
            </a:r>
            <a:r>
              <a:rPr dirty="0" lang="en-US" smtClean="0"/>
              <a:t> 110l/</a:t>
            </a:r>
            <a:r>
              <a:rPr dirty="0" lang="en-US" err="1" smtClean="0"/>
              <a:t>phút</a:t>
            </a:r>
            <a:r>
              <a:rPr dirty="0" lang="en-US" smtClean="0"/>
              <a:t> , </a:t>
            </a:r>
            <a:r>
              <a:rPr dirty="0" lang="en-US" err="1" smtClean="0"/>
              <a:t>bú</a:t>
            </a:r>
            <a:r>
              <a:rPr dirty="0" lang="en-US" smtClean="0"/>
              <a:t> </a:t>
            </a:r>
            <a:r>
              <a:rPr dirty="0" lang="en-US" err="1" smtClean="0"/>
              <a:t>tốt</a:t>
            </a:r>
            <a:r>
              <a:rPr dirty="0" lang="en-US" smtClean="0"/>
              <a:t> , </a:t>
            </a:r>
            <a:r>
              <a:rPr dirty="0" lang="en-US" err="1" smtClean="0"/>
              <a:t>rốn</a:t>
            </a:r>
            <a:r>
              <a:rPr dirty="0" lang="en-US" smtClean="0"/>
              <a:t> </a:t>
            </a:r>
            <a:r>
              <a:rPr dirty="0" lang="en-US" err="1" smtClean="0"/>
              <a:t>không</a:t>
            </a:r>
            <a:r>
              <a:rPr dirty="0" lang="en-US" smtClean="0"/>
              <a:t> </a:t>
            </a:r>
            <a:r>
              <a:rPr dirty="0" lang="en-US" err="1" smtClean="0"/>
              <a:t>chảy</a:t>
            </a:r>
            <a:r>
              <a:rPr dirty="0" lang="en-US" smtClean="0"/>
              <a:t> </a:t>
            </a:r>
            <a:r>
              <a:rPr dirty="0" lang="en-US" err="1" smtClean="0"/>
              <a:t>máu</a:t>
            </a:r>
            <a:r>
              <a:rPr dirty="0" lang="en-US" smtClean="0"/>
              <a:t> </a:t>
            </a:r>
          </a:p>
          <a:p>
            <a:r>
              <a:rPr dirty="0" lang="en-US" err="1" smtClean="0"/>
              <a:t>Ngày</a:t>
            </a:r>
            <a:r>
              <a:rPr dirty="0" lang="en-US" smtClean="0"/>
              <a:t> </a:t>
            </a:r>
            <a:r>
              <a:rPr dirty="0" lang="en-US" err="1" smtClean="0"/>
              <a:t>thứ</a:t>
            </a:r>
            <a:r>
              <a:rPr dirty="0" lang="en-US" smtClean="0"/>
              <a:t> 1 </a:t>
            </a:r>
            <a:r>
              <a:rPr dirty="0" lang="en-US" err="1" smtClean="0"/>
              <a:t>sau</a:t>
            </a:r>
            <a:r>
              <a:rPr dirty="0" lang="en-US" smtClean="0"/>
              <a:t> </a:t>
            </a:r>
            <a:r>
              <a:rPr dirty="0" lang="en-US" err="1" smtClean="0"/>
              <a:t>sinh</a:t>
            </a:r>
            <a:endParaRPr dirty="0" lang="en-US" smtClean="0"/>
          </a:p>
          <a:p>
            <a:pPr lvl="2"/>
            <a:r>
              <a:rPr dirty="0" lang="en-US" err="1" smtClean="0"/>
              <a:t>Sản</a:t>
            </a:r>
            <a:r>
              <a:rPr dirty="0" lang="en-US" smtClean="0"/>
              <a:t> </a:t>
            </a:r>
            <a:r>
              <a:rPr dirty="0" lang="en-US" err="1" smtClean="0"/>
              <a:t>hụ</a:t>
            </a:r>
            <a:r>
              <a:rPr dirty="0" lang="en-US" smtClean="0"/>
              <a:t> </a:t>
            </a:r>
            <a:r>
              <a:rPr dirty="0" lang="en-US" err="1" smtClean="0"/>
              <a:t>tỉnh</a:t>
            </a:r>
            <a:r>
              <a:rPr dirty="0" lang="en-US" smtClean="0"/>
              <a:t> </a:t>
            </a:r>
            <a:r>
              <a:rPr dirty="0" lang="en-US" err="1" smtClean="0"/>
              <a:t>tiế</a:t>
            </a:r>
            <a:r>
              <a:rPr dirty="0" lang="en-US" smtClean="0"/>
              <a:t> </a:t>
            </a:r>
            <a:r>
              <a:rPr dirty="0" lang="en-US" err="1" smtClean="0"/>
              <a:t>xúc</a:t>
            </a:r>
            <a:r>
              <a:rPr dirty="0" lang="en-US" smtClean="0"/>
              <a:t> </a:t>
            </a:r>
            <a:r>
              <a:rPr dirty="0" lang="en-US" err="1" smtClean="0"/>
              <a:t>tốt</a:t>
            </a:r>
            <a:r>
              <a:rPr dirty="0" lang="en-US" smtClean="0"/>
              <a:t> , </a:t>
            </a:r>
            <a:r>
              <a:rPr dirty="0" lang="en-US" err="1" smtClean="0"/>
              <a:t>còn</a:t>
            </a:r>
            <a:r>
              <a:rPr dirty="0" lang="en-US" smtClean="0"/>
              <a:t> </a:t>
            </a:r>
            <a:r>
              <a:rPr dirty="0" lang="en-US" err="1" smtClean="0"/>
              <a:t>đau</a:t>
            </a:r>
            <a:r>
              <a:rPr dirty="0" lang="en-US" smtClean="0"/>
              <a:t> </a:t>
            </a:r>
            <a:r>
              <a:rPr dirty="0" lang="en-US" err="1" smtClean="0"/>
              <a:t>bụng</a:t>
            </a:r>
            <a:r>
              <a:rPr dirty="0" lang="en-US" smtClean="0"/>
              <a:t> , </a:t>
            </a:r>
            <a:r>
              <a:rPr dirty="0" lang="en-US" err="1" smtClean="0"/>
              <a:t>vết</a:t>
            </a:r>
            <a:r>
              <a:rPr dirty="0" lang="en-US" smtClean="0"/>
              <a:t> </a:t>
            </a:r>
            <a:r>
              <a:rPr dirty="0" lang="en-US" err="1" smtClean="0"/>
              <a:t>khâu</a:t>
            </a:r>
            <a:r>
              <a:rPr dirty="0" lang="en-US" smtClean="0"/>
              <a:t> </a:t>
            </a:r>
            <a:r>
              <a:rPr dirty="0" lang="en-US" err="1" smtClean="0"/>
              <a:t>tầng</a:t>
            </a:r>
            <a:r>
              <a:rPr dirty="0" lang="en-US" smtClean="0"/>
              <a:t> </a:t>
            </a:r>
            <a:r>
              <a:rPr dirty="0" lang="en-US" err="1" smtClean="0"/>
              <a:t>sinh</a:t>
            </a:r>
            <a:r>
              <a:rPr dirty="0" lang="en-US" smtClean="0"/>
              <a:t> </a:t>
            </a:r>
            <a:r>
              <a:rPr dirty="0" lang="en-US" err="1" smtClean="0"/>
              <a:t>môn</a:t>
            </a:r>
            <a:r>
              <a:rPr dirty="0" lang="en-US" smtClean="0"/>
              <a:t> </a:t>
            </a:r>
            <a:r>
              <a:rPr dirty="0" lang="en-US" err="1" smtClean="0"/>
              <a:t>nề</a:t>
            </a:r>
            <a:r>
              <a:rPr dirty="0" lang="en-US" smtClean="0"/>
              <a:t> </a:t>
            </a:r>
            <a:r>
              <a:rPr dirty="0" lang="en-US" err="1" smtClean="0"/>
              <a:t>không</a:t>
            </a:r>
            <a:r>
              <a:rPr dirty="0" lang="en-US" smtClean="0"/>
              <a:t> </a:t>
            </a:r>
            <a:r>
              <a:rPr dirty="0" lang="en-US" err="1" smtClean="0"/>
              <a:t>chồng</a:t>
            </a:r>
            <a:r>
              <a:rPr dirty="0" lang="en-US" smtClean="0"/>
              <a:t> </a:t>
            </a:r>
            <a:r>
              <a:rPr dirty="0" lang="en-US" err="1" smtClean="0"/>
              <a:t>mé</a:t>
            </a:r>
            <a:r>
              <a:rPr dirty="0" lang="en-US" smtClean="0"/>
              <a:t> , </a:t>
            </a:r>
            <a:r>
              <a:rPr dirty="0" lang="en-US" err="1" smtClean="0"/>
              <a:t>sản</a:t>
            </a:r>
            <a:r>
              <a:rPr dirty="0" lang="en-US" smtClean="0"/>
              <a:t> </a:t>
            </a:r>
            <a:r>
              <a:rPr dirty="0" lang="en-US" err="1" smtClean="0"/>
              <a:t>dịch</a:t>
            </a:r>
            <a:r>
              <a:rPr dirty="0" lang="en-US" smtClean="0"/>
              <a:t> </a:t>
            </a:r>
            <a:r>
              <a:rPr dirty="0" lang="en-US" err="1" smtClean="0"/>
              <a:t>đỏ</a:t>
            </a:r>
            <a:r>
              <a:rPr dirty="0" lang="en-US" smtClean="0"/>
              <a:t> </a:t>
            </a:r>
            <a:r>
              <a:rPr dirty="0" lang="en-US" err="1" smtClean="0"/>
              <a:t>thẫm</a:t>
            </a:r>
            <a:r>
              <a:rPr dirty="0" lang="en-US" smtClean="0"/>
              <a:t> </a:t>
            </a:r>
            <a:r>
              <a:rPr dirty="0" lang="en-US" err="1" smtClean="0"/>
              <a:t>không</a:t>
            </a:r>
            <a:r>
              <a:rPr dirty="0" lang="en-US" smtClean="0"/>
              <a:t> </a:t>
            </a:r>
            <a:r>
              <a:rPr dirty="0" lang="en-US" err="1" smtClean="0"/>
              <a:t>chảy</a:t>
            </a:r>
            <a:r>
              <a:rPr dirty="0" lang="en-US" smtClean="0"/>
              <a:t> </a:t>
            </a:r>
            <a:r>
              <a:rPr dirty="0" lang="en-US" err="1" smtClean="0"/>
              <a:t>máu</a:t>
            </a:r>
            <a:r>
              <a:rPr dirty="0" lang="en-US" smtClean="0"/>
              <a:t> , </a:t>
            </a:r>
            <a:r>
              <a:rPr dirty="0" lang="en-US" err="1" smtClean="0"/>
              <a:t>tử</a:t>
            </a:r>
            <a:r>
              <a:rPr dirty="0" lang="en-US" smtClean="0"/>
              <a:t> </a:t>
            </a:r>
            <a:r>
              <a:rPr dirty="0" lang="en-US" err="1" smtClean="0"/>
              <a:t>cung</a:t>
            </a:r>
            <a:r>
              <a:rPr dirty="0" lang="en-US" smtClean="0"/>
              <a:t> </a:t>
            </a:r>
            <a:r>
              <a:rPr dirty="0" lang="en-US" err="1" smtClean="0"/>
              <a:t>ngang</a:t>
            </a:r>
            <a:r>
              <a:rPr dirty="0" lang="en-US" smtClean="0"/>
              <a:t> </a:t>
            </a:r>
            <a:r>
              <a:rPr dirty="0" lang="en-US" err="1" smtClean="0"/>
              <a:t>trên</a:t>
            </a:r>
            <a:r>
              <a:rPr dirty="0" lang="en-US" smtClean="0"/>
              <a:t> </a:t>
            </a:r>
            <a:r>
              <a:rPr dirty="0" lang="en-US" err="1" smtClean="0"/>
              <a:t>rốn</a:t>
            </a:r>
            <a:r>
              <a:rPr dirty="0" lang="en-US" smtClean="0"/>
              <a:t> , 2 </a:t>
            </a:r>
            <a:r>
              <a:rPr dirty="0" lang="en-US" err="1" smtClean="0"/>
              <a:t>vú</a:t>
            </a:r>
            <a:r>
              <a:rPr dirty="0" lang="en-US" smtClean="0"/>
              <a:t> </a:t>
            </a:r>
            <a:r>
              <a:rPr dirty="0" lang="en-US" err="1" smtClean="0"/>
              <a:t>căng</a:t>
            </a:r>
            <a:r>
              <a:rPr dirty="0" lang="en-US" smtClean="0"/>
              <a:t> </a:t>
            </a:r>
            <a:r>
              <a:rPr dirty="0" lang="en-US" err="1" smtClean="0"/>
              <a:t>tức</a:t>
            </a:r>
            <a:r>
              <a:rPr dirty="0" lang="en-US" smtClean="0"/>
              <a:t> </a:t>
            </a:r>
            <a:r>
              <a:rPr dirty="0" lang="en-US" err="1" smtClean="0"/>
              <a:t>không</a:t>
            </a:r>
            <a:r>
              <a:rPr dirty="0" lang="en-US" smtClean="0"/>
              <a:t> </a:t>
            </a:r>
            <a:r>
              <a:rPr dirty="0" lang="en-US" err="1" smtClean="0"/>
              <a:t>tụt</a:t>
            </a:r>
            <a:r>
              <a:rPr dirty="0" lang="en-US" smtClean="0"/>
              <a:t> </a:t>
            </a:r>
            <a:r>
              <a:rPr dirty="0" lang="en-US" err="1" smtClean="0"/>
              <a:t>núm</a:t>
            </a:r>
            <a:r>
              <a:rPr dirty="0" lang="en-US" smtClean="0"/>
              <a:t> </a:t>
            </a:r>
            <a:r>
              <a:rPr dirty="0" lang="en-US" err="1" smtClean="0"/>
              <a:t>vú</a:t>
            </a:r>
            <a:r>
              <a:rPr dirty="0" lang="en-US" smtClean="0"/>
              <a:t> , </a:t>
            </a:r>
            <a:r>
              <a:rPr dirty="0" lang="en-US" err="1" smtClean="0"/>
              <a:t>tiểu</a:t>
            </a:r>
            <a:r>
              <a:rPr dirty="0" lang="en-US" smtClean="0"/>
              <a:t> </a:t>
            </a:r>
            <a:r>
              <a:rPr dirty="0" lang="en-US" err="1" smtClean="0"/>
              <a:t>tiện</a:t>
            </a:r>
            <a:r>
              <a:rPr dirty="0" lang="en-US" smtClean="0"/>
              <a:t> </a:t>
            </a:r>
            <a:r>
              <a:rPr dirty="0" lang="en-US" err="1" smtClean="0"/>
              <a:t>bình</a:t>
            </a:r>
            <a:r>
              <a:rPr dirty="0" lang="en-US" smtClean="0"/>
              <a:t> </a:t>
            </a:r>
            <a:r>
              <a:rPr dirty="0" lang="en-US" err="1" smtClean="0"/>
              <a:t>thường</a:t>
            </a:r>
            <a:r>
              <a:rPr dirty="0" lang="en-US" smtClean="0"/>
              <a:t>.</a:t>
            </a:r>
          </a:p>
          <a:p>
            <a:pPr lvl="2"/>
            <a:r>
              <a:rPr dirty="0" lang="en-US" smtClean="0"/>
              <a:t> con da </a:t>
            </a:r>
            <a:r>
              <a:rPr dirty="0" lang="en-US" err="1" smtClean="0"/>
              <a:t>hồng</a:t>
            </a:r>
            <a:r>
              <a:rPr dirty="0" lang="en-US" smtClean="0"/>
              <a:t> , </a:t>
            </a:r>
            <a:r>
              <a:rPr dirty="0" lang="en-US" err="1" smtClean="0"/>
              <a:t>khóc</a:t>
            </a:r>
            <a:r>
              <a:rPr dirty="0" lang="en-US" smtClean="0"/>
              <a:t> to </a:t>
            </a:r>
            <a:r>
              <a:rPr dirty="0" lang="en-US" err="1" smtClean="0"/>
              <a:t>bú</a:t>
            </a:r>
            <a:r>
              <a:rPr dirty="0" lang="en-US" smtClean="0"/>
              <a:t> </a:t>
            </a:r>
            <a:r>
              <a:rPr dirty="0" lang="en-US" err="1" smtClean="0"/>
              <a:t>tốt</a:t>
            </a:r>
            <a:r>
              <a:rPr dirty="0" lang="en-US" smtClean="0"/>
              <a:t> </a:t>
            </a:r>
            <a:r>
              <a:rPr dirty="0" lang="en-US" err="1" smtClean="0"/>
              <a:t>thở</a:t>
            </a:r>
            <a:r>
              <a:rPr dirty="0" lang="en-US" smtClean="0"/>
              <a:t> </a:t>
            </a:r>
            <a:r>
              <a:rPr dirty="0" lang="en-US" err="1" smtClean="0"/>
              <a:t>đều</a:t>
            </a:r>
            <a:r>
              <a:rPr dirty="0" lang="en-US" smtClean="0"/>
              <a:t> </a:t>
            </a:r>
            <a:r>
              <a:rPr dirty="0" lang="en-US" err="1" smtClean="0"/>
              <a:t>đã</a:t>
            </a:r>
            <a:r>
              <a:rPr dirty="0" lang="en-US" smtClean="0"/>
              <a:t> </a:t>
            </a:r>
            <a:r>
              <a:rPr dirty="0" lang="en-US" err="1" smtClean="0"/>
              <a:t>có</a:t>
            </a:r>
            <a:r>
              <a:rPr dirty="0" lang="en-US" smtClean="0"/>
              <a:t> </a:t>
            </a:r>
            <a:r>
              <a:rPr dirty="0" lang="en-US" err="1" smtClean="0"/>
              <a:t>phân</a:t>
            </a:r>
            <a:r>
              <a:rPr dirty="0" lang="en-US" smtClean="0"/>
              <a:t> </a:t>
            </a:r>
            <a:r>
              <a:rPr dirty="0" lang="en-US" err="1" smtClean="0"/>
              <a:t>su</a:t>
            </a:r>
            <a:r>
              <a:rPr dirty="0" lang="en-US" smtClean="0"/>
              <a:t>  </a:t>
            </a:r>
            <a:endParaRPr dirty="0" lang="en-US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334962"/>
          </a:xfrm>
        </p:spPr>
        <p:txBody>
          <a:bodyPr>
            <a:normAutofit fontScale="90000"/>
          </a:bodyPr>
          <a:p>
            <a:endParaRPr dirty="0"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5943600"/>
          </a:xfrm>
        </p:spPr>
        <p:txBody>
          <a:bodyPr>
            <a:normAutofit fontScale="80000" lnSpcReduction="20000"/>
          </a:bodyPr>
          <a:p>
            <a:pPr indent="0" marL="0">
              <a:buNone/>
            </a:pPr>
            <a:r>
              <a:rPr dirty="0" lang="en-US" smtClean="0"/>
              <a:t>4/ </a:t>
            </a:r>
            <a:r>
              <a:rPr dirty="0" lang="en-US" err="1" smtClean="0"/>
              <a:t>Khám</a:t>
            </a:r>
            <a:r>
              <a:rPr dirty="0" lang="en-US" smtClean="0"/>
              <a:t> </a:t>
            </a:r>
          </a:p>
          <a:p>
            <a:r>
              <a:rPr dirty="0" lang="en-US" err="1" smtClean="0"/>
              <a:t>Toàn</a:t>
            </a:r>
            <a:r>
              <a:rPr dirty="0" lang="en-US" smtClean="0"/>
              <a:t> </a:t>
            </a:r>
            <a:r>
              <a:rPr dirty="0" lang="en-US" err="1" smtClean="0"/>
              <a:t>thân</a:t>
            </a:r>
            <a:r>
              <a:rPr dirty="0" lang="en-US" smtClean="0"/>
              <a:t> : </a:t>
            </a:r>
            <a:r>
              <a:rPr dirty="0" lang="en-US" err="1" smtClean="0"/>
              <a:t>sản</a:t>
            </a:r>
            <a:r>
              <a:rPr dirty="0" lang="en-US" smtClean="0"/>
              <a:t> </a:t>
            </a:r>
            <a:r>
              <a:rPr dirty="0" lang="en-US" err="1" smtClean="0"/>
              <a:t>phụ</a:t>
            </a:r>
            <a:r>
              <a:rPr dirty="0" lang="en-US" smtClean="0"/>
              <a:t> </a:t>
            </a:r>
            <a:r>
              <a:rPr dirty="0" lang="en-US" err="1" smtClean="0"/>
              <a:t>tỉnh</a:t>
            </a:r>
            <a:r>
              <a:rPr dirty="0" lang="en-US" smtClean="0"/>
              <a:t> , </a:t>
            </a:r>
            <a:r>
              <a:rPr dirty="0" lang="en-US" err="1" smtClean="0"/>
              <a:t>tiếp</a:t>
            </a:r>
            <a:r>
              <a:rPr dirty="0" lang="en-US" smtClean="0"/>
              <a:t> </a:t>
            </a:r>
            <a:r>
              <a:rPr dirty="0" lang="en-US" err="1" smtClean="0"/>
              <a:t>xúc</a:t>
            </a:r>
            <a:r>
              <a:rPr dirty="0" lang="en-US" smtClean="0"/>
              <a:t> </a:t>
            </a:r>
            <a:r>
              <a:rPr dirty="0" lang="en-US" err="1" smtClean="0"/>
              <a:t>tốt</a:t>
            </a:r>
            <a:r>
              <a:rPr dirty="0" lang="en-US" smtClean="0"/>
              <a:t>, da </a:t>
            </a:r>
            <a:r>
              <a:rPr dirty="0" lang="en-US" err="1" smtClean="0"/>
              <a:t>niêm</a:t>
            </a:r>
            <a:r>
              <a:rPr dirty="0" lang="en-US" smtClean="0"/>
              <a:t> </a:t>
            </a:r>
            <a:r>
              <a:rPr dirty="0" lang="en-US" err="1" smtClean="0"/>
              <a:t>mạc</a:t>
            </a:r>
            <a:r>
              <a:rPr dirty="0" lang="en-US" smtClean="0"/>
              <a:t> </a:t>
            </a:r>
            <a:r>
              <a:rPr dirty="0" lang="en-US" err="1" smtClean="0"/>
              <a:t>hồng</a:t>
            </a:r>
            <a:r>
              <a:rPr dirty="0" lang="en-US" smtClean="0"/>
              <a:t> </a:t>
            </a:r>
          </a:p>
          <a:p>
            <a:pPr lvl="2"/>
            <a:r>
              <a:rPr dirty="0" lang="en-US" smtClean="0"/>
              <a:t>M 87 </a:t>
            </a:r>
            <a:r>
              <a:rPr dirty="0" lang="en-US" err="1" smtClean="0"/>
              <a:t>lần</a:t>
            </a:r>
            <a:r>
              <a:rPr dirty="0" lang="en-US" smtClean="0"/>
              <a:t>/</a:t>
            </a:r>
            <a:r>
              <a:rPr dirty="0" lang="en-US" err="1" smtClean="0"/>
              <a:t>phút</a:t>
            </a:r>
            <a:r>
              <a:rPr dirty="0" lang="en-US" smtClean="0"/>
              <a:t>  , ha 130/70mmHg , </a:t>
            </a:r>
            <a:r>
              <a:rPr dirty="0" lang="en-US" err="1" smtClean="0"/>
              <a:t>nhiệt</a:t>
            </a:r>
            <a:r>
              <a:rPr dirty="0" lang="en-US" smtClean="0"/>
              <a:t> </a:t>
            </a:r>
            <a:r>
              <a:rPr dirty="0" lang="en-US" err="1" smtClean="0"/>
              <a:t>độ</a:t>
            </a:r>
            <a:r>
              <a:rPr dirty="0" lang="en-US" smtClean="0"/>
              <a:t> : 36,5 </a:t>
            </a:r>
          </a:p>
          <a:p>
            <a:pPr lvl="2"/>
            <a:r>
              <a:rPr dirty="0" lang="en-US" err="1" smtClean="0"/>
              <a:t>Không</a:t>
            </a:r>
            <a:r>
              <a:rPr dirty="0" lang="en-US" smtClean="0"/>
              <a:t> </a:t>
            </a:r>
            <a:r>
              <a:rPr dirty="0" lang="en-US" err="1" smtClean="0"/>
              <a:t>hù</a:t>
            </a:r>
            <a:r>
              <a:rPr dirty="0" lang="en-US" smtClean="0"/>
              <a:t> </a:t>
            </a:r>
            <a:r>
              <a:rPr dirty="0" lang="en-US" err="1" smtClean="0"/>
              <a:t>không</a:t>
            </a:r>
            <a:r>
              <a:rPr dirty="0" lang="en-US" smtClean="0"/>
              <a:t> </a:t>
            </a:r>
            <a:r>
              <a:rPr dirty="0" lang="en-US" err="1" smtClean="0"/>
              <a:t>xhdd</a:t>
            </a:r>
            <a:endParaRPr dirty="0" lang="en-US" smtClean="0"/>
          </a:p>
          <a:p>
            <a:pPr lvl="2"/>
            <a:r>
              <a:rPr dirty="0" lang="en-US" err="1" smtClean="0"/>
              <a:t>Tuyến</a:t>
            </a:r>
            <a:r>
              <a:rPr dirty="0" lang="en-US" smtClean="0"/>
              <a:t> </a:t>
            </a:r>
            <a:r>
              <a:rPr dirty="0" lang="en-US" err="1" smtClean="0"/>
              <a:t>gía</a:t>
            </a:r>
            <a:r>
              <a:rPr dirty="0" lang="en-US" smtClean="0"/>
              <a:t> </a:t>
            </a:r>
            <a:r>
              <a:rPr dirty="0" lang="en-US" err="1" smtClean="0"/>
              <a:t>không</a:t>
            </a:r>
            <a:r>
              <a:rPr dirty="0" lang="en-US" smtClean="0"/>
              <a:t> to </a:t>
            </a:r>
            <a:r>
              <a:rPr dirty="0" lang="en-US" err="1" smtClean="0"/>
              <a:t>hạch</a:t>
            </a:r>
            <a:r>
              <a:rPr dirty="0" lang="en-US" smtClean="0"/>
              <a:t> </a:t>
            </a:r>
            <a:r>
              <a:rPr dirty="0" lang="en-US" err="1" smtClean="0"/>
              <a:t>ngoại</a:t>
            </a:r>
            <a:r>
              <a:rPr dirty="0" lang="en-US" smtClean="0"/>
              <a:t> vi </a:t>
            </a:r>
            <a:r>
              <a:rPr dirty="0" lang="en-US" err="1" smtClean="0"/>
              <a:t>không</a:t>
            </a:r>
            <a:r>
              <a:rPr dirty="0" lang="en-US" smtClean="0"/>
              <a:t> </a:t>
            </a:r>
            <a:r>
              <a:rPr dirty="0" lang="en-US" err="1" smtClean="0"/>
              <a:t>sờ</a:t>
            </a:r>
            <a:r>
              <a:rPr dirty="0" lang="en-US" smtClean="0"/>
              <a:t> </a:t>
            </a:r>
            <a:r>
              <a:rPr dirty="0" lang="en-US" err="1" smtClean="0"/>
              <a:t>thấy</a:t>
            </a:r>
            <a:r>
              <a:rPr dirty="0" lang="en-US" smtClean="0"/>
              <a:t> </a:t>
            </a:r>
          </a:p>
          <a:p>
            <a:pPr lvl="2"/>
            <a:r>
              <a:rPr dirty="0" lang="en-US" err="1" smtClean="0"/>
              <a:t>Hctm</a:t>
            </a:r>
            <a:r>
              <a:rPr dirty="0" lang="en-US" smtClean="0"/>
              <a:t> (-) </a:t>
            </a:r>
          </a:p>
          <a:p>
            <a:pPr lvl="2"/>
            <a:r>
              <a:rPr dirty="0" lang="en-US" err="1" smtClean="0"/>
              <a:t>Hcnt</a:t>
            </a:r>
            <a:r>
              <a:rPr dirty="0" lang="en-US" smtClean="0"/>
              <a:t> (-)</a:t>
            </a:r>
          </a:p>
          <a:p>
            <a:r>
              <a:rPr dirty="0" lang="en-US" err="1" smtClean="0"/>
              <a:t>Bộ</a:t>
            </a:r>
            <a:r>
              <a:rPr dirty="0" lang="en-US" smtClean="0"/>
              <a:t> </a:t>
            </a:r>
            <a:r>
              <a:rPr dirty="0" lang="en-US" err="1" smtClean="0"/>
              <a:t>phậ</a:t>
            </a:r>
            <a:r>
              <a:rPr dirty="0" lang="en-US" err="1" smtClean="0"/>
              <a:t>n</a:t>
            </a:r>
            <a:endParaRPr altLang="en-US" lang="zh-CN"/>
          </a:p>
          <a:p>
            <a:pPr lvl="2"/>
            <a:r>
              <a:rPr dirty="0" lang="en-US" err="1" smtClean="0"/>
              <a:t>Các</a:t>
            </a:r>
            <a:r>
              <a:rPr dirty="0" lang="en-US" smtClean="0"/>
              <a:t> </a:t>
            </a:r>
            <a:r>
              <a:rPr dirty="0" lang="en-US" err="1" smtClean="0"/>
              <a:t>cơ</a:t>
            </a:r>
            <a:r>
              <a:rPr dirty="0" lang="en-US" smtClean="0"/>
              <a:t> </a:t>
            </a:r>
            <a:r>
              <a:rPr dirty="0" lang="en-US" err="1" smtClean="0"/>
              <a:t>quan</a:t>
            </a:r>
            <a:r>
              <a:rPr dirty="0" lang="en-US" smtClean="0"/>
              <a:t> </a:t>
            </a:r>
            <a:r>
              <a:rPr dirty="0" lang="en-US" err="1" smtClean="0"/>
              <a:t>khác</a:t>
            </a:r>
            <a:r>
              <a:rPr dirty="0" lang="en-US" smtClean="0"/>
              <a:t> </a:t>
            </a:r>
            <a:r>
              <a:rPr dirty="0" lang="en-US" err="1" smtClean="0"/>
              <a:t>không</a:t>
            </a:r>
            <a:r>
              <a:rPr dirty="0" lang="en-US" smtClean="0"/>
              <a:t> </a:t>
            </a:r>
            <a:r>
              <a:rPr dirty="0" lang="en-US" err="1" smtClean="0"/>
              <a:t>có</a:t>
            </a:r>
            <a:r>
              <a:rPr dirty="0" lang="en-US" smtClean="0"/>
              <a:t> </a:t>
            </a:r>
            <a:r>
              <a:rPr dirty="0" lang="en-US" err="1" smtClean="0"/>
              <a:t>gì</a:t>
            </a:r>
            <a:r>
              <a:rPr dirty="0" lang="en-US" smtClean="0"/>
              <a:t> </a:t>
            </a:r>
            <a:r>
              <a:rPr dirty="0" lang="en-US" err="1" smtClean="0"/>
              <a:t>bất</a:t>
            </a:r>
            <a:r>
              <a:rPr dirty="0" lang="en-US" smtClean="0"/>
              <a:t> </a:t>
            </a:r>
            <a:r>
              <a:rPr dirty="0" lang="en-US" err="1" smtClean="0"/>
              <a:t>thường</a:t>
            </a:r>
            <a:r>
              <a:rPr dirty="0" lang="en-US" smtClean="0"/>
              <a:t> </a:t>
            </a:r>
          </a:p>
          <a:p>
            <a:r>
              <a:rPr dirty="0" lang="en-US" err="1" smtClean="0"/>
              <a:t>Khám</a:t>
            </a:r>
            <a:r>
              <a:rPr dirty="0" lang="en-US" smtClean="0"/>
              <a:t> </a:t>
            </a:r>
            <a:r>
              <a:rPr dirty="0" lang="en-US" err="1" smtClean="0"/>
              <a:t>sản</a:t>
            </a:r>
            <a:endParaRPr dirty="0" lang="en-US" smtClean="0"/>
          </a:p>
          <a:p>
            <a:pPr lvl="2"/>
            <a:r>
              <a:rPr dirty="0" lang="en-US" err="1" smtClean="0"/>
              <a:t>Khám</a:t>
            </a:r>
            <a:r>
              <a:rPr dirty="0" lang="en-US" smtClean="0"/>
              <a:t> </a:t>
            </a:r>
            <a:r>
              <a:rPr dirty="0" lang="en-US" err="1" smtClean="0"/>
              <a:t>ngoài</a:t>
            </a:r>
            <a:r>
              <a:rPr dirty="0" lang="en-US" smtClean="0"/>
              <a:t> : 2 </a:t>
            </a:r>
            <a:r>
              <a:rPr dirty="0" lang="en-US" err="1" smtClean="0"/>
              <a:t>vú</a:t>
            </a:r>
            <a:r>
              <a:rPr dirty="0" lang="en-US" smtClean="0"/>
              <a:t> </a:t>
            </a:r>
            <a:r>
              <a:rPr dirty="0" lang="en-US" err="1" smtClean="0"/>
              <a:t>cẩn</a:t>
            </a:r>
            <a:r>
              <a:rPr dirty="0" lang="en-US" smtClean="0"/>
              <a:t> </a:t>
            </a:r>
            <a:r>
              <a:rPr dirty="0" lang="en-US" err="1" smtClean="0"/>
              <a:t>đối</a:t>
            </a:r>
            <a:r>
              <a:rPr dirty="0" lang="en-US" smtClean="0"/>
              <a:t> , </a:t>
            </a:r>
            <a:r>
              <a:rPr dirty="0" lang="en-US" err="1" smtClean="0"/>
              <a:t>không</a:t>
            </a:r>
            <a:r>
              <a:rPr dirty="0" lang="en-US" smtClean="0"/>
              <a:t> </a:t>
            </a:r>
            <a:r>
              <a:rPr dirty="0" lang="en-US" err="1" smtClean="0"/>
              <a:t>sưng</a:t>
            </a:r>
            <a:r>
              <a:rPr dirty="0" lang="en-US" smtClean="0"/>
              <a:t> </a:t>
            </a:r>
            <a:r>
              <a:rPr dirty="0" lang="en-US" err="1" smtClean="0"/>
              <a:t>tấy</a:t>
            </a:r>
            <a:r>
              <a:rPr dirty="0" lang="en-US" smtClean="0"/>
              <a:t> , </a:t>
            </a:r>
            <a:r>
              <a:rPr dirty="0" lang="en-US" err="1" smtClean="0"/>
              <a:t>núm</a:t>
            </a:r>
            <a:r>
              <a:rPr dirty="0" lang="en-US" smtClean="0"/>
              <a:t> </a:t>
            </a:r>
            <a:r>
              <a:rPr dirty="0" lang="en-US" err="1" smtClean="0"/>
              <a:t>vú</a:t>
            </a:r>
            <a:r>
              <a:rPr dirty="0" lang="en-US" smtClean="0"/>
              <a:t> </a:t>
            </a:r>
            <a:r>
              <a:rPr dirty="0" lang="en-US" err="1" smtClean="0"/>
              <a:t>không</a:t>
            </a:r>
            <a:r>
              <a:rPr dirty="0" lang="en-US" smtClean="0"/>
              <a:t> </a:t>
            </a:r>
            <a:r>
              <a:rPr dirty="0" lang="en-US" err="1" smtClean="0"/>
              <a:t>tụ</a:t>
            </a:r>
            <a:r>
              <a:rPr dirty="0" lang="en-US" err="1" smtClean="0"/>
              <a:t>t</a:t>
            </a:r>
            <a:r>
              <a:rPr dirty="0" lang="en-US" smtClean="0"/>
              <a:t> , </a:t>
            </a:r>
            <a:r>
              <a:rPr dirty="0" lang="en-US" err="1" smtClean="0"/>
              <a:t>không</a:t>
            </a:r>
            <a:r>
              <a:rPr dirty="0" lang="en-US" smtClean="0"/>
              <a:t> </a:t>
            </a:r>
            <a:r>
              <a:rPr dirty="0" lang="en-US" err="1" smtClean="0"/>
              <a:t>tụt</a:t>
            </a:r>
            <a:r>
              <a:rPr dirty="0" lang="en-US" smtClean="0"/>
              <a:t> </a:t>
            </a:r>
            <a:r>
              <a:rPr dirty="0" lang="en-US" err="1" smtClean="0"/>
              <a:t>,</a:t>
            </a:r>
            <a:r>
              <a:rPr dirty="0" lang="en-US" err="1" smtClean="0"/>
              <a:t> </a:t>
            </a:r>
            <a:r>
              <a:rPr dirty="0" lang="en-US" err="1" smtClean="0"/>
              <a:t>tiết</a:t>
            </a:r>
            <a:r>
              <a:rPr dirty="0" lang="en-US" err="1" smtClean="0"/>
              <a:t> </a:t>
            </a:r>
            <a:r>
              <a:rPr dirty="0" lang="en-US" err="1" smtClean="0"/>
              <a:t>sữa</a:t>
            </a:r>
            <a:r>
              <a:rPr dirty="0" lang="en-US" err="1" smtClean="0"/>
              <a:t> </a:t>
            </a:r>
            <a:r>
              <a:rPr dirty="0" lang="en-US" err="1" smtClean="0"/>
              <a:t>n</a:t>
            </a:r>
            <a:r>
              <a:rPr dirty="0" lang="en-US" err="1" smtClean="0"/>
              <a:t>o</a:t>
            </a:r>
            <a:r>
              <a:rPr dirty="0" lang="en-US" err="1" smtClean="0"/>
              <a:t>n</a:t>
            </a:r>
            <a:endParaRPr altLang="en-US" lang="zh-CN"/>
          </a:p>
          <a:p>
            <a:pPr indent="0" lvl="2" marL="914400">
              <a:buNone/>
            </a:pPr>
            <a:r>
              <a:rPr dirty="0" lang="en-US" smtClean="0"/>
              <a:t>             bung </a:t>
            </a:r>
            <a:r>
              <a:rPr dirty="0" lang="en-US" err="1" smtClean="0"/>
              <a:t>mề</a:t>
            </a:r>
            <a:r>
              <a:rPr dirty="0" lang="en-US" err="1" smtClean="0"/>
              <a:t>m</a:t>
            </a:r>
            <a:r>
              <a:rPr dirty="0" lang="en-US" err="1" smtClean="0"/>
              <a:t>,</a:t>
            </a:r>
            <a:r>
              <a:rPr dirty="0" lang="en-US" err="1" smtClean="0"/>
              <a:t> </a:t>
            </a:r>
            <a:r>
              <a:rPr dirty="0" lang="en-US" err="1" smtClean="0"/>
              <a:t>khô</a:t>
            </a:r>
            <a:r>
              <a:rPr dirty="0" lang="en-US" err="1" smtClean="0"/>
              <a:t>n</a:t>
            </a:r>
            <a:r>
              <a:rPr dirty="0" lang="en-US" err="1" smtClean="0"/>
              <a:t>g</a:t>
            </a:r>
            <a:r>
              <a:rPr dirty="0" lang="en-US" err="1" smtClean="0"/>
              <a:t> </a:t>
            </a:r>
            <a:r>
              <a:rPr dirty="0" lang="en-US" err="1" smtClean="0"/>
              <a:t>chướng</a:t>
            </a:r>
            <a:r>
              <a:rPr dirty="0" lang="en-US" smtClean="0"/>
              <a:t> </a:t>
            </a:r>
            <a:endParaRPr altLang="en-US" lang="zh-CN"/>
          </a:p>
          <a:p>
            <a:pPr indent="0" lvl="3" marL="1371600">
              <a:buNone/>
            </a:pPr>
            <a:r>
              <a:rPr dirty="0" lang="en-US" err="1" smtClean="0"/>
              <a:t>Đáy</a:t>
            </a:r>
            <a:r>
              <a:rPr dirty="0" lang="en-US" smtClean="0"/>
              <a:t> </a:t>
            </a:r>
            <a:r>
              <a:rPr dirty="0" lang="en-US" err="1" smtClean="0"/>
              <a:t>tử</a:t>
            </a:r>
            <a:r>
              <a:rPr dirty="0" lang="en-US" smtClean="0"/>
              <a:t> </a:t>
            </a:r>
            <a:r>
              <a:rPr dirty="0" lang="en-US" err="1" smtClean="0"/>
              <a:t>cung</a:t>
            </a:r>
            <a:r>
              <a:rPr dirty="0" lang="en-US" smtClean="0"/>
              <a:t> </a:t>
            </a:r>
            <a:r>
              <a:rPr dirty="0" lang="en-US" err="1" smtClean="0"/>
              <a:t>ngang</a:t>
            </a:r>
            <a:r>
              <a:rPr dirty="0" lang="en-US" smtClean="0"/>
              <a:t> </a:t>
            </a:r>
            <a:r>
              <a:rPr dirty="0" lang="en-US" err="1" smtClean="0"/>
              <a:t>rốn</a:t>
            </a:r>
            <a:r>
              <a:rPr dirty="0" lang="en-US" smtClean="0"/>
              <a:t> , co </a:t>
            </a:r>
            <a:r>
              <a:rPr dirty="0" lang="en-US" err="1" smtClean="0"/>
              <a:t>hồi</a:t>
            </a:r>
            <a:r>
              <a:rPr dirty="0" lang="en-US" smtClean="0"/>
              <a:t> </a:t>
            </a:r>
            <a:r>
              <a:rPr dirty="0" lang="en-US" err="1" smtClean="0"/>
              <a:t>tử</a:t>
            </a:r>
            <a:r>
              <a:rPr dirty="0" lang="en-US" smtClean="0"/>
              <a:t> </a:t>
            </a:r>
            <a:r>
              <a:rPr dirty="0" lang="en-US" err="1" smtClean="0"/>
              <a:t>cung</a:t>
            </a:r>
            <a:r>
              <a:rPr dirty="0" lang="en-US" smtClean="0"/>
              <a:t> </a:t>
            </a:r>
            <a:r>
              <a:rPr dirty="0" lang="en-US" err="1" smtClean="0"/>
              <a:t>tốt</a:t>
            </a:r>
            <a:r>
              <a:rPr dirty="0" lang="en-US" err="1" smtClean="0"/>
              <a:t>,</a:t>
            </a:r>
            <a:r>
              <a:rPr dirty="0" lang="en-US" err="1" smtClean="0"/>
              <a:t>. </a:t>
            </a:r>
            <a:r>
              <a:rPr dirty="0" lang="en-US" err="1" smtClean="0"/>
              <a:t>Mậ</a:t>
            </a:r>
            <a:r>
              <a:rPr dirty="0" lang="en-US" err="1" smtClean="0"/>
              <a:t>t</a:t>
            </a:r>
            <a:r>
              <a:rPr dirty="0" lang="en-US" err="1" smtClean="0"/>
              <a:t> </a:t>
            </a:r>
            <a:r>
              <a:rPr altLang="en-US" dirty="0" lang="vi-VN" err="1" smtClean="0"/>
              <a:t>độ</a:t>
            </a:r>
            <a:r>
              <a:rPr altLang="en-US" dirty="0" lang="en-US" err="1" smtClean="0"/>
              <a:t> </a:t>
            </a:r>
            <a:r>
              <a:rPr altLang="en-US" dirty="0" lang="en-US" err="1" smtClean="0"/>
              <a:t>chắc</a:t>
            </a:r>
            <a:r>
              <a:rPr altLang="en-US" dirty="0" lang="en-US" err="1" smtClean="0"/>
              <a:t> </a:t>
            </a:r>
            <a:r>
              <a:rPr altLang="en-US" dirty="0" lang="en-US" err="1" smtClean="0"/>
              <a:t>d</a:t>
            </a:r>
            <a:r>
              <a:rPr altLang="en-US" dirty="0" lang="en-US" err="1" smtClean="0"/>
              <a:t>i</a:t>
            </a:r>
            <a:r>
              <a:rPr altLang="en-US" dirty="0" lang="en-US" err="1" smtClean="0"/>
              <a:t> </a:t>
            </a:r>
            <a:r>
              <a:rPr altLang="en-US" dirty="0" lang="vi-VN" err="1" smtClean="0"/>
              <a:t>động</a:t>
            </a:r>
            <a:r>
              <a:rPr altLang="en-US" dirty="0" lang="en-US" err="1" smtClean="0"/>
              <a:t> </a:t>
            </a:r>
            <a:r>
              <a:rPr altLang="en-US" dirty="0" lang="en-US" err="1" smtClean="0"/>
              <a:t>k</a:t>
            </a:r>
            <a:r>
              <a:rPr altLang="en-US" dirty="0" lang="en-US" err="1" smtClean="0"/>
              <a:t>o</a:t>
            </a:r>
            <a:r>
              <a:rPr altLang="en-US" dirty="0" lang="en-US" err="1" smtClean="0"/>
              <a:t> </a:t>
            </a:r>
            <a:r>
              <a:rPr altLang="en-US" dirty="0" lang="vi-VN" err="1" smtClean="0"/>
              <a:t>đ</a:t>
            </a:r>
            <a:r>
              <a:rPr altLang="en-US" dirty="0" lang="en-US" err="1" smtClean="0"/>
              <a:t>a</a:t>
            </a:r>
            <a:r>
              <a:rPr altLang="en-US" dirty="0" lang="en-US" err="1" smtClean="0"/>
              <a:t>u</a:t>
            </a:r>
            <a:r>
              <a:rPr dirty="0" lang="en-US" smtClean="0"/>
              <a:t> </a:t>
            </a:r>
            <a:endParaRPr altLang="en-US" lang="zh-CN"/>
          </a:p>
          <a:p>
            <a:pPr lvl="2"/>
            <a:r>
              <a:rPr dirty="0" lang="en-US" err="1" smtClean="0"/>
              <a:t>khám</a:t>
            </a:r>
            <a:r>
              <a:rPr dirty="0" lang="en-US" smtClean="0"/>
              <a:t> </a:t>
            </a:r>
            <a:r>
              <a:rPr dirty="0" lang="en-US" err="1" smtClean="0"/>
              <a:t>trong</a:t>
            </a:r>
            <a:r>
              <a:rPr dirty="0" lang="en-US" smtClean="0"/>
              <a:t> : </a:t>
            </a:r>
            <a:r>
              <a:rPr dirty="0" lang="en-US" err="1" smtClean="0"/>
              <a:t>vết</a:t>
            </a:r>
            <a:r>
              <a:rPr dirty="0" lang="en-US" smtClean="0"/>
              <a:t> </a:t>
            </a:r>
            <a:r>
              <a:rPr dirty="0" lang="en-US" err="1" smtClean="0"/>
              <a:t>khâu</a:t>
            </a:r>
            <a:r>
              <a:rPr dirty="0" lang="en-US" smtClean="0"/>
              <a:t> </a:t>
            </a:r>
            <a:r>
              <a:rPr dirty="0" lang="en-US" err="1" smtClean="0"/>
              <a:t>tầng</a:t>
            </a:r>
            <a:r>
              <a:rPr dirty="0" lang="en-US" smtClean="0"/>
              <a:t> </a:t>
            </a:r>
            <a:r>
              <a:rPr dirty="0" lang="en-US" err="1" smtClean="0"/>
              <a:t>sinh</a:t>
            </a:r>
            <a:r>
              <a:rPr dirty="0" lang="en-US" smtClean="0"/>
              <a:t> </a:t>
            </a:r>
            <a:r>
              <a:rPr dirty="0" lang="en-US" err="1" smtClean="0"/>
              <a:t>mô</a:t>
            </a:r>
            <a:r>
              <a:rPr dirty="0" lang="en-US" err="1" smtClean="0"/>
              <a:t>n</a:t>
            </a:r>
            <a:r>
              <a:rPr dirty="0" lang="en-US" err="1" smtClean="0"/>
              <a:t> </a:t>
            </a:r>
            <a:r>
              <a:rPr dirty="0" lang="en-US" err="1" smtClean="0"/>
              <a:t>còn</a:t>
            </a:r>
            <a:r>
              <a:rPr dirty="0" lang="en-US" err="1" smtClean="0"/>
              <a:t> </a:t>
            </a:r>
            <a:r>
              <a:rPr altLang="en-US" dirty="0" lang="vi-VN" err="1" smtClean="0"/>
              <a:t>đ</a:t>
            </a:r>
            <a:r>
              <a:rPr altLang="en-US" dirty="0" lang="en-US" err="1" smtClean="0"/>
              <a:t>a</a:t>
            </a:r>
            <a:r>
              <a:rPr altLang="en-US" dirty="0" lang="en-US" err="1" smtClean="0"/>
              <a:t>u</a:t>
            </a:r>
            <a:r>
              <a:rPr altLang="en-US" dirty="0" lang="en-US" err="1" smtClean="0"/>
              <a:t>,</a:t>
            </a:r>
            <a:r>
              <a:rPr altLang="en-US" dirty="0" lang="en-US" err="1" smtClean="0"/>
              <a:t> </a:t>
            </a:r>
            <a:r>
              <a:rPr altLang="en-US" dirty="0" lang="en-US" err="1" smtClean="0"/>
              <a:t>thấm</a:t>
            </a:r>
            <a:r>
              <a:rPr dirty="0" lang="en-US" err="1" smtClean="0"/>
              <a:t> </a:t>
            </a:r>
            <a:r>
              <a:rPr altLang="en-US" dirty="0" lang="vi-VN" err="1" smtClean="0"/>
              <a:t>ít</a:t>
            </a:r>
            <a:r>
              <a:rPr altLang="en-US" dirty="0" lang="en-US" err="1" smtClean="0"/>
              <a:t> </a:t>
            </a:r>
            <a:r>
              <a:rPr altLang="en-US" dirty="0" lang="en-US" err="1" smtClean="0"/>
              <a:t>dịch</a:t>
            </a:r>
            <a:r>
              <a:rPr altLang="en-US" dirty="0" lang="en-US" err="1" smtClean="0"/>
              <a:t>,</a:t>
            </a:r>
            <a:r>
              <a:rPr altLang="en-US" dirty="0" lang="en-US" err="1" smtClean="0"/>
              <a:t> </a:t>
            </a:r>
            <a:r>
              <a:rPr altLang="en-US" dirty="0" lang="en-US" err="1" smtClean="0"/>
              <a:t>k</a:t>
            </a:r>
            <a:r>
              <a:rPr altLang="en-US" dirty="0" lang="en-US" err="1" smtClean="0"/>
              <a:t>o</a:t>
            </a:r>
            <a:r>
              <a:rPr altLang="en-US" dirty="0" lang="en-US" err="1" smtClean="0"/>
              <a:t> </a:t>
            </a:r>
            <a:r>
              <a:rPr altLang="en-US" dirty="0" lang="en-US" err="1" smtClean="0"/>
              <a:t>nề</a:t>
            </a:r>
            <a:r>
              <a:rPr altLang="en-US" dirty="0" lang="en-US" err="1" smtClean="0"/>
              <a:t>,</a:t>
            </a:r>
            <a:r>
              <a:rPr altLang="en-US" dirty="0" lang="en-US" err="1" smtClean="0"/>
              <a:t> </a:t>
            </a:r>
            <a:r>
              <a:rPr altLang="en-US" dirty="0" lang="en-US" err="1" smtClean="0"/>
              <a:t>k</a:t>
            </a:r>
            <a:r>
              <a:rPr altLang="en-US" dirty="0" lang="en-US" err="1" smtClean="0"/>
              <a:t>o</a:t>
            </a:r>
            <a:r>
              <a:rPr altLang="en-US" dirty="0" lang="en-US" err="1" smtClean="0"/>
              <a:t> </a:t>
            </a:r>
            <a:r>
              <a:rPr altLang="en-US" dirty="0" lang="en-US" err="1" smtClean="0"/>
              <a:t>chồng</a:t>
            </a:r>
            <a:r>
              <a:rPr altLang="en-US" dirty="0" lang="en-US" err="1" smtClean="0"/>
              <a:t> </a:t>
            </a:r>
            <a:r>
              <a:rPr altLang="en-US" dirty="0" lang="en-US" err="1" smtClean="0"/>
              <a:t>mé</a:t>
            </a:r>
            <a:r>
              <a:rPr altLang="en-US" dirty="0" lang="en-US" err="1" smtClean="0"/>
              <a:t>p</a:t>
            </a:r>
            <a:r>
              <a:rPr dirty="0" lang="en-US" smtClean="0"/>
              <a:t> </a:t>
            </a:r>
            <a:endParaRPr altLang="en-US" lang="zh-CN"/>
          </a:p>
          <a:p>
            <a:pPr indent="0" lvl="3" marL="1371600">
              <a:buNone/>
            </a:pPr>
            <a:r>
              <a:rPr dirty="0" lang="en-US" err="1" smtClean="0"/>
              <a:t>sản</a:t>
            </a:r>
            <a:r>
              <a:rPr dirty="0" lang="en-US" smtClean="0"/>
              <a:t> </a:t>
            </a:r>
            <a:r>
              <a:rPr dirty="0" lang="en-US" err="1" smtClean="0"/>
              <a:t>dịch</a:t>
            </a:r>
            <a:r>
              <a:rPr dirty="0" lang="en-US" smtClean="0"/>
              <a:t> </a:t>
            </a:r>
            <a:r>
              <a:rPr dirty="0" lang="en-US" err="1" smtClean="0"/>
              <a:t>đỏ</a:t>
            </a:r>
            <a:r>
              <a:rPr dirty="0" lang="en-US" smtClean="0"/>
              <a:t> </a:t>
            </a:r>
            <a:r>
              <a:rPr dirty="0" lang="en-US" err="1" smtClean="0"/>
              <a:t>thẫm</a:t>
            </a:r>
            <a:r>
              <a:rPr dirty="0" lang="en-US" smtClean="0"/>
              <a:t> </a:t>
            </a:r>
            <a:r>
              <a:rPr dirty="0" lang="en-US" err="1" smtClean="0"/>
              <a:t>lượng</a:t>
            </a:r>
            <a:r>
              <a:rPr dirty="0" lang="en-US" smtClean="0"/>
              <a:t> </a:t>
            </a:r>
            <a:r>
              <a:rPr dirty="0" lang="en-US" err="1" smtClean="0"/>
              <a:t>trung</a:t>
            </a:r>
            <a:r>
              <a:rPr dirty="0" lang="en-US" smtClean="0"/>
              <a:t> </a:t>
            </a:r>
            <a:r>
              <a:rPr dirty="0" lang="en-US" err="1" smtClean="0"/>
              <a:t>bình</a:t>
            </a:r>
            <a:r>
              <a:rPr dirty="0" lang="en-US" smtClean="0"/>
              <a:t> , </a:t>
            </a:r>
            <a:r>
              <a:rPr dirty="0" lang="en-US" err="1" smtClean="0"/>
              <a:t>không</a:t>
            </a:r>
            <a:r>
              <a:rPr dirty="0" lang="en-US" smtClean="0"/>
              <a:t> </a:t>
            </a:r>
            <a:r>
              <a:rPr dirty="0" lang="en-US" err="1" smtClean="0"/>
              <a:t>có</a:t>
            </a:r>
            <a:r>
              <a:rPr dirty="0" lang="en-US" smtClean="0"/>
              <a:t> </a:t>
            </a:r>
            <a:r>
              <a:rPr dirty="0" lang="en-US" err="1" smtClean="0"/>
              <a:t>máu</a:t>
            </a:r>
            <a:r>
              <a:rPr dirty="0" lang="en-US" smtClean="0"/>
              <a:t> </a:t>
            </a:r>
            <a:r>
              <a:rPr dirty="0" lang="en-US" err="1" smtClean="0"/>
              <a:t>cục</a:t>
            </a:r>
            <a:r>
              <a:rPr dirty="0" lang="en-US" err="1" smtClean="0"/>
              <a:t>,</a:t>
            </a:r>
            <a:r>
              <a:rPr dirty="0" lang="en-US" err="1" smtClean="0"/>
              <a:t> </a:t>
            </a:r>
            <a:r>
              <a:rPr dirty="0" lang="en-US" err="1" smtClean="0"/>
              <a:t>k</a:t>
            </a:r>
            <a:r>
              <a:rPr dirty="0" lang="en-US" err="1" smtClean="0"/>
              <a:t>o</a:t>
            </a:r>
            <a:r>
              <a:rPr dirty="0" lang="en-US" err="1" smtClean="0"/>
              <a:t> </a:t>
            </a:r>
            <a:r>
              <a:rPr dirty="0" lang="en-US" err="1" smtClean="0"/>
              <a:t>hô</a:t>
            </a:r>
            <a:r>
              <a:rPr dirty="0" lang="en-US" err="1" smtClean="0"/>
              <a:t>i</a:t>
            </a:r>
            <a:r>
              <a:rPr dirty="0" lang="en-US" smtClean="0"/>
              <a:t>  </a:t>
            </a:r>
            <a:endParaRPr altLang="en-US" lang="zh-CN"/>
          </a:p>
          <a:p>
            <a:pPr indent="0" lvl="3" marL="1371600">
              <a:buNone/>
            </a:pPr>
            <a:r>
              <a:rPr altLang="en-US" lang="vi-VN"/>
              <a:t>Â</a:t>
            </a:r>
            <a:r>
              <a:rPr altLang="en-US" lang="en-US"/>
              <a:t>m</a:t>
            </a:r>
            <a:r>
              <a:rPr altLang="en-US" lang="en-US"/>
              <a:t> </a:t>
            </a:r>
            <a:r>
              <a:rPr altLang="en-US" lang="vi-VN"/>
              <a:t>đạo</a:t>
            </a:r>
            <a:r>
              <a:rPr altLang="en-US" lang="en-US"/>
              <a:t> </a:t>
            </a:r>
            <a:r>
              <a:rPr altLang="en-US" lang="en-US"/>
              <a:t>chảy</a:t>
            </a:r>
            <a:r>
              <a:rPr altLang="en-US" lang="en-US"/>
              <a:t> </a:t>
            </a:r>
            <a:r>
              <a:rPr altLang="en-US" lang="en-US"/>
              <a:t>dịch</a:t>
            </a:r>
            <a:r>
              <a:rPr altLang="en-US" lang="en-US"/>
              <a:t> </a:t>
            </a:r>
            <a:r>
              <a:rPr altLang="en-US" lang="vi-VN"/>
              <a:t>đỏ</a:t>
            </a:r>
            <a:r>
              <a:rPr altLang="en-US" lang="en-US"/>
              <a:t> </a:t>
            </a:r>
            <a:r>
              <a:rPr altLang="en-US" lang="en-US"/>
              <a:t>thẫm</a:t>
            </a:r>
            <a:endParaRPr altLang="en-US" lang="zh-CN"/>
          </a:p>
          <a:p>
            <a:pPr indent="0" lvl="3" marL="1371600">
              <a:buNone/>
            </a:pPr>
            <a:r>
              <a:rPr altLang="en-US" lang="en-US"/>
              <a:t>Cổ</a:t>
            </a:r>
            <a:r>
              <a:rPr altLang="en-US" lang="en-US"/>
              <a:t> </a:t>
            </a:r>
            <a:r>
              <a:rPr altLang="en-US" lang="en-US"/>
              <a:t>tử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n</a:t>
            </a:r>
            <a:r>
              <a:rPr altLang="en-US" lang="en-US"/>
              <a:t>g</a:t>
            </a:r>
            <a:r>
              <a:rPr altLang="en-US" lang="en-US"/>
              <a:t> </a:t>
            </a:r>
            <a:r>
              <a:rPr altLang="en-US" lang="en-US"/>
              <a:t>mề</a:t>
            </a:r>
            <a:r>
              <a:rPr altLang="en-US" lang="en-US"/>
              <a:t>m</a:t>
            </a:r>
            <a:r>
              <a:rPr altLang="en-US" lang="en-US"/>
              <a:t> </a:t>
            </a:r>
            <a:endParaRPr altLang="en-US" lang="zh-CN"/>
          </a:p>
          <a:p>
            <a:pPr indent="0" marL="0">
              <a:buNone/>
            </a:pPr>
            <a:r>
              <a:rPr dirty="0" lang="en-US" smtClean="0"/>
              <a:t>5/ </a:t>
            </a:r>
            <a:r>
              <a:rPr dirty="0" lang="en-US" err="1" smtClean="0"/>
              <a:t>cls</a:t>
            </a:r>
            <a:r>
              <a:rPr dirty="0" lang="en-US" smtClean="0"/>
              <a:t> : </a:t>
            </a:r>
            <a:r>
              <a:rPr dirty="0" lang="en-US" err="1" smtClean="0"/>
              <a:t>các</a:t>
            </a:r>
            <a:r>
              <a:rPr dirty="0" lang="en-US" smtClean="0"/>
              <a:t> </a:t>
            </a:r>
            <a:r>
              <a:rPr dirty="0" lang="en-US" err="1" smtClean="0"/>
              <a:t>xét</a:t>
            </a:r>
            <a:r>
              <a:rPr dirty="0" lang="en-US" smtClean="0"/>
              <a:t> </a:t>
            </a:r>
            <a:r>
              <a:rPr dirty="0" lang="en-US" err="1" smtClean="0"/>
              <a:t>nghiệm</a:t>
            </a:r>
            <a:r>
              <a:rPr dirty="0" lang="en-US" smtClean="0"/>
              <a:t> </a:t>
            </a:r>
            <a:r>
              <a:rPr dirty="0" lang="en-US" err="1" smtClean="0"/>
              <a:t>bình</a:t>
            </a:r>
            <a:r>
              <a:rPr dirty="0" lang="en-US" smtClean="0"/>
              <a:t> </a:t>
            </a:r>
            <a:r>
              <a:rPr dirty="0" lang="en-US" err="1" smtClean="0"/>
              <a:t>thường</a:t>
            </a:r>
            <a:r>
              <a:rPr dirty="0" lang="en-US" smtClean="0"/>
              <a:t> 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 flipV="1">
            <a:off x="914400" y="228600"/>
            <a:ext cx="7772400" cy="46038"/>
          </a:xfrm>
        </p:spPr>
        <p:txBody>
          <a:bodyPr>
            <a:normAutofit fontScale="90000"/>
          </a:bodyPr>
          <a:p>
            <a:endParaRPr dirty="0" lang="en-US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382000" cy="6553200"/>
          </a:xfrm>
        </p:spPr>
        <p:txBody>
          <a:bodyPr>
            <a:normAutofit fontScale="94444" lnSpcReduction="20000"/>
          </a:bodyPr>
          <a:p>
            <a:pPr indent="0" marL="0">
              <a:buNone/>
            </a:pPr>
            <a:r>
              <a:rPr dirty="0" lang="en-US" smtClean="0"/>
              <a:t>6/ </a:t>
            </a:r>
            <a:r>
              <a:rPr dirty="0" lang="en-US" err="1" smtClean="0"/>
              <a:t>tóm</a:t>
            </a:r>
            <a:r>
              <a:rPr dirty="0" lang="en-US" smtClean="0"/>
              <a:t> </a:t>
            </a:r>
            <a:r>
              <a:rPr dirty="0" lang="en-US" err="1" smtClean="0"/>
              <a:t>tắt</a:t>
            </a:r>
            <a:r>
              <a:rPr dirty="0" lang="en-US" smtClean="0"/>
              <a:t> </a:t>
            </a:r>
          </a:p>
          <a:p>
            <a:r>
              <a:rPr b="0" dirty="0" sz="2400" lang="en-US" err="1" smtClean="0"/>
              <a:t>Sản</a:t>
            </a:r>
            <a:r>
              <a:rPr b="0" dirty="0" sz="2400" lang="en-US" smtClean="0"/>
              <a:t> </a:t>
            </a:r>
            <a:r>
              <a:rPr b="0" dirty="0" sz="2400" lang="en-US" err="1" smtClean="0"/>
              <a:t>phụ</a:t>
            </a:r>
            <a:r>
              <a:rPr b="0" dirty="0" sz="2400" lang="en-US" smtClean="0"/>
              <a:t> 38 </a:t>
            </a:r>
            <a:r>
              <a:rPr b="0" dirty="0" sz="2400" lang="en-US" err="1" smtClean="0"/>
              <a:t>tuổi</a:t>
            </a:r>
            <a:r>
              <a:rPr b="0" dirty="0" sz="2400" lang="en-US" smtClean="0"/>
              <a:t> </a:t>
            </a:r>
            <a:r>
              <a:rPr b="0" dirty="0" sz="2400" lang="en-US" err="1" smtClean="0"/>
              <a:t>thai</a:t>
            </a:r>
            <a:r>
              <a:rPr b="0" dirty="0" sz="2400" lang="en-US" smtClean="0"/>
              <a:t> </a:t>
            </a:r>
            <a:r>
              <a:rPr b="0" dirty="0" sz="2400" lang="en-US" err="1" smtClean="0"/>
              <a:t>tự</a:t>
            </a:r>
            <a:r>
              <a:rPr b="0" dirty="0" sz="2400" lang="en-US" smtClean="0"/>
              <a:t> </a:t>
            </a:r>
            <a:r>
              <a:rPr b="0" dirty="0" sz="2400" lang="en-US" err="1" smtClean="0"/>
              <a:t>nhiên</a:t>
            </a:r>
            <a:r>
              <a:rPr b="0" dirty="0" sz="2400" lang="en-US" smtClean="0"/>
              <a:t> </a:t>
            </a:r>
            <a:r>
              <a:rPr b="0" dirty="0" sz="2400" lang="en-US" err="1" smtClean="0"/>
              <a:t>lần</a:t>
            </a:r>
            <a:r>
              <a:rPr b="0" dirty="0" sz="2400" lang="en-US" smtClean="0"/>
              <a:t> 2 </a:t>
            </a:r>
            <a:r>
              <a:rPr b="0" dirty="0" sz="2400" lang="en-US" err="1" smtClean="0"/>
              <a:t>quá </a:t>
            </a:r>
            <a:r>
              <a:rPr b="0" dirty="0" sz="2400" lang="en-US" err="1" smtClean="0"/>
              <a:t>trình </a:t>
            </a:r>
            <a:r>
              <a:rPr b="0" dirty="0" sz="2400" lang="en-US" err="1" smtClean="0"/>
              <a:t>mang </a:t>
            </a:r>
            <a:r>
              <a:rPr b="0" dirty="0" sz="2400" lang="en-US" err="1" smtClean="0"/>
              <a:t>thai </a:t>
            </a:r>
            <a:r>
              <a:rPr b="0" dirty="0" sz="2400" lang="en-US" err="1" smtClean="0"/>
              <a:t>hoàn </a:t>
            </a:r>
            <a:r>
              <a:rPr b="0" dirty="0" sz="2400" lang="en-US" err="1" smtClean="0"/>
              <a:t>toàn </a:t>
            </a:r>
            <a:r>
              <a:rPr b="0" dirty="0" sz="2400" lang="en-US" err="1" smtClean="0"/>
              <a:t>khoẻ</a:t>
            </a:r>
            <a:r>
              <a:rPr b="0" dirty="0" sz="2400" lang="en-US" err="1" smtClean="0"/>
              <a:t> </a:t>
            </a:r>
            <a:r>
              <a:rPr b="0" dirty="0" sz="2400" lang="en-US" err="1" smtClean="0"/>
              <a:t>mạnh</a:t>
            </a:r>
            <a:r>
              <a:rPr b="0" dirty="0" sz="2400" lang="en-US" err="1" smtClean="0"/>
              <a:t> </a:t>
            </a:r>
            <a:r>
              <a:rPr b="0" dirty="0" sz="2400" lang="en-US" err="1" smtClean="0"/>
              <a:t>vào</a:t>
            </a:r>
            <a:r>
              <a:rPr b="0" dirty="0" sz="2400" lang="en-US" smtClean="0"/>
              <a:t> </a:t>
            </a:r>
            <a:r>
              <a:rPr b="0" dirty="0" sz="2400" lang="en-US" err="1" smtClean="0"/>
              <a:t>viện</a:t>
            </a:r>
            <a:r>
              <a:rPr b="0" dirty="0" sz="2400" lang="en-US" smtClean="0"/>
              <a:t> </a:t>
            </a:r>
            <a:r>
              <a:rPr b="0" dirty="0" sz="2400" lang="en-US" err="1" smtClean="0"/>
              <a:t>vì</a:t>
            </a:r>
            <a:r>
              <a:rPr b="0" dirty="0" sz="2400" lang="en-US" smtClean="0"/>
              <a:t> </a:t>
            </a:r>
            <a:r>
              <a:rPr b="0" dirty="0" sz="2400" lang="en-US" err="1" smtClean="0"/>
              <a:t>thai</a:t>
            </a:r>
            <a:r>
              <a:rPr b="0" dirty="0" sz="2400" lang="en-US" smtClean="0"/>
              <a:t> 39 </a:t>
            </a:r>
            <a:r>
              <a:rPr b="0" dirty="0" sz="2400" lang="en-US" err="1" smtClean="0"/>
              <a:t>tuần</a:t>
            </a:r>
            <a:r>
              <a:rPr b="0" dirty="0" sz="2400" lang="en-US" smtClean="0"/>
              <a:t> 4 </a:t>
            </a:r>
            <a:r>
              <a:rPr b="0" dirty="0" sz="2400" lang="en-US" err="1" smtClean="0"/>
              <a:t>ngày</a:t>
            </a:r>
            <a:r>
              <a:rPr b="0" dirty="0" sz="2400" lang="en-US" smtClean="0"/>
              <a:t> , </a:t>
            </a:r>
            <a:r>
              <a:rPr b="0" dirty="0" sz="2400" lang="en-US" err="1" smtClean="0"/>
              <a:t>đau</a:t>
            </a:r>
            <a:r>
              <a:rPr b="0" dirty="0" sz="2400" lang="en-US" smtClean="0"/>
              <a:t> </a:t>
            </a:r>
            <a:r>
              <a:rPr b="0" dirty="0" sz="2400" lang="en-US" err="1" smtClean="0"/>
              <a:t>bụng</a:t>
            </a:r>
            <a:r>
              <a:rPr b="0" dirty="0" sz="2400" lang="en-US" smtClean="0"/>
              <a:t> </a:t>
            </a:r>
            <a:r>
              <a:rPr b="0" dirty="0" sz="2400" lang="en-US" err="1" smtClean="0"/>
              <a:t>cơn</a:t>
            </a:r>
            <a:r>
              <a:rPr b="0" dirty="0" sz="2400" lang="en-US" smtClean="0"/>
              <a:t> . Qua </a:t>
            </a:r>
            <a:r>
              <a:rPr b="0" dirty="0" sz="2400" lang="en-US" err="1" smtClean="0"/>
              <a:t>hỏi</a:t>
            </a:r>
            <a:r>
              <a:rPr b="0" dirty="0" sz="2400" lang="en-US" smtClean="0"/>
              <a:t> </a:t>
            </a:r>
            <a:r>
              <a:rPr b="0" dirty="0" sz="2400" lang="en-US" err="1" smtClean="0"/>
              <a:t>và</a:t>
            </a:r>
            <a:r>
              <a:rPr b="0" dirty="0" sz="2400" lang="en-US" smtClean="0"/>
              <a:t> </a:t>
            </a:r>
            <a:r>
              <a:rPr b="0" dirty="0" sz="2400" lang="en-US" err="1" smtClean="0"/>
              <a:t>khám</a:t>
            </a:r>
            <a:r>
              <a:rPr b="0" dirty="0" sz="2400" lang="en-US" smtClean="0"/>
              <a:t> </a:t>
            </a:r>
            <a:r>
              <a:rPr b="0" dirty="0" sz="2400" lang="en-US" err="1" smtClean="0"/>
              <a:t>thấy</a:t>
            </a:r>
            <a:r>
              <a:rPr b="0" dirty="0" sz="2400" lang="en-US" smtClean="0"/>
              <a:t> :</a:t>
            </a:r>
            <a:endParaRPr altLang="en-US" b="0" lang="zh-CN"/>
          </a:p>
          <a:p>
            <a:r>
              <a:rPr b="0" dirty="0" sz="2400" lang="en-US" err="1" smtClean="0"/>
              <a:t>Ts</a:t>
            </a:r>
            <a:r>
              <a:rPr b="0" dirty="0" sz="2400" lang="en-US" smtClean="0"/>
              <a:t> </a:t>
            </a:r>
            <a:r>
              <a:rPr b="0" dirty="0" sz="2400" lang="en-US" err="1" smtClean="0"/>
              <a:t>para</a:t>
            </a:r>
            <a:r>
              <a:rPr b="0" dirty="0" sz="2400" lang="en-US" smtClean="0"/>
              <a:t> 1001 </a:t>
            </a:r>
            <a:r>
              <a:rPr b="0" dirty="0" sz="2400" lang="en-US" err="1" smtClean="0"/>
              <a:t>khỏe</a:t>
            </a:r>
            <a:r>
              <a:rPr b="0" dirty="0" sz="2400" lang="en-US" smtClean="0"/>
              <a:t> </a:t>
            </a:r>
            <a:r>
              <a:rPr b="0" dirty="0" sz="2400" lang="en-US" err="1" smtClean="0"/>
              <a:t>mạnh</a:t>
            </a:r>
            <a:r>
              <a:rPr b="0" dirty="0" sz="2400" lang="en-US" smtClean="0"/>
              <a:t> </a:t>
            </a:r>
            <a:endParaRPr b="0" dirty="0" sz="2400" lang="en-US" smtClean="0"/>
          </a:p>
          <a:p>
            <a:r>
              <a:rPr b="0" dirty="0" sz="2400" lang="en-US" smtClean="0"/>
              <a:t>B</a:t>
            </a:r>
            <a:r>
              <a:rPr b="0" dirty="0" sz="2400" lang="en-US" smtClean="0"/>
              <a:t>n</a:t>
            </a:r>
            <a:r>
              <a:rPr b="0" dirty="0" sz="2400" lang="en-US" smtClean="0"/>
              <a:t> </a:t>
            </a:r>
            <a:r>
              <a:rPr b="0" dirty="0" sz="2400" lang="en-US" smtClean="0"/>
              <a:t>vào</a:t>
            </a:r>
            <a:r>
              <a:rPr b="0" dirty="0" sz="2400" lang="en-US" smtClean="0"/>
              <a:t> </a:t>
            </a:r>
            <a:r>
              <a:rPr b="0" dirty="0" sz="2400" lang="en-US" smtClean="0"/>
              <a:t>viện</a:t>
            </a:r>
            <a:r>
              <a:rPr b="0" dirty="0" sz="2400" lang="en-US" smtClean="0"/>
              <a:t> </a:t>
            </a:r>
            <a:r>
              <a:rPr altLang="en-US" b="0" dirty="0" sz="2400" lang="vi-VN" smtClean="0"/>
              <a:t>được</a:t>
            </a:r>
            <a:r>
              <a:rPr altLang="en-US" b="0" dirty="0" sz="2400" lang="en-US" smtClean="0"/>
              <a:t> </a:t>
            </a:r>
            <a:r>
              <a:rPr altLang="en-US" b="0" dirty="0" sz="2400" lang="en-US" smtClean="0"/>
              <a:t>t</a:t>
            </a:r>
            <a:r>
              <a:rPr altLang="en-US" b="0" dirty="0" sz="2400" lang="en-US" smtClean="0"/>
              <a:t>h</a:t>
            </a:r>
            <a:r>
              <a:rPr altLang="en-US" b="0" dirty="0" sz="2400" lang="en-US" smtClean="0"/>
              <a:t>e</a:t>
            </a:r>
            <a:r>
              <a:rPr altLang="en-US" b="0" dirty="0" sz="2400" lang="en-US" smtClean="0"/>
              <a:t>o</a:t>
            </a:r>
            <a:r>
              <a:rPr altLang="en-US" b="0" dirty="0" sz="2400" lang="en-US" smtClean="0"/>
              <a:t> </a:t>
            </a:r>
            <a:r>
              <a:rPr altLang="en-US" b="0" dirty="0" sz="2400" lang="en-US" smtClean="0"/>
              <a:t>dõi</a:t>
            </a:r>
            <a:r>
              <a:rPr altLang="en-US" b="0" dirty="0" sz="2400" lang="en-US" smtClean="0"/>
              <a:t>,</a:t>
            </a:r>
            <a:r>
              <a:rPr b="0" dirty="0" sz="2400" lang="en-US" smtClean="0"/>
              <a:t> </a:t>
            </a:r>
            <a:r>
              <a:rPr b="0" dirty="0" sz="2400" lang="en-US" err="1" smtClean="0"/>
              <a:t>s</a:t>
            </a:r>
            <a:r>
              <a:rPr b="0" dirty="0" sz="2400" lang="en-US" err="1" smtClean="0"/>
              <a:t>a</a:t>
            </a:r>
            <a:r>
              <a:rPr b="0" dirty="0" sz="2400" lang="en-US" err="1" smtClean="0"/>
              <a:t>u</a:t>
            </a:r>
            <a:r>
              <a:rPr b="0" dirty="0" sz="2400" lang="en-US" smtClean="0"/>
              <a:t> 8h </a:t>
            </a:r>
            <a:r>
              <a:rPr b="0" dirty="0" sz="2400" lang="en-US" err="1" smtClean="0"/>
              <a:t>tại</a:t>
            </a:r>
            <a:r>
              <a:rPr b="0" dirty="0" sz="2400" lang="en-US" smtClean="0"/>
              <a:t> </a:t>
            </a:r>
            <a:r>
              <a:rPr b="0" dirty="0" sz="2400" lang="en-US" smtClean="0"/>
              <a:t>p</a:t>
            </a:r>
            <a:r>
              <a:rPr b="0" dirty="0" sz="2400" lang="en-US" err="1" smtClean="0"/>
              <a:t>hòng</a:t>
            </a:r>
            <a:r>
              <a:rPr b="0" dirty="0" sz="2400" lang="en-US" smtClean="0"/>
              <a:t> </a:t>
            </a:r>
            <a:r>
              <a:rPr b="0" dirty="0" sz="2400" lang="en-US" err="1" smtClean="0"/>
              <a:t>chờ</a:t>
            </a:r>
            <a:r>
              <a:rPr b="0" dirty="0" sz="2400" lang="en-US" smtClean="0"/>
              <a:t> </a:t>
            </a:r>
            <a:r>
              <a:rPr b="0" dirty="0" sz="2400" lang="en-US" err="1" smtClean="0"/>
              <a:t>đẻ</a:t>
            </a:r>
            <a:r>
              <a:rPr b="0" dirty="0" sz="2400" lang="en-US" smtClean="0"/>
              <a:t> </a:t>
            </a:r>
            <a:r>
              <a:rPr b="0" dirty="0" sz="2400" lang="en-US" smtClean="0"/>
              <a:t> </a:t>
            </a:r>
            <a:r>
              <a:rPr b="0" dirty="0" lang="en-US" smtClean="0"/>
              <a:t> </a:t>
            </a:r>
            <a:r>
              <a:rPr b="0" dirty="0" sz="2446" lang="en-US" err="1" smtClean="0"/>
              <a:t>sản</a:t>
            </a:r>
            <a:r>
              <a:rPr b="0" dirty="0" sz="2446" lang="en-US" err="1" smtClean="0"/>
              <a:t> </a:t>
            </a:r>
            <a:r>
              <a:rPr b="0" dirty="0" sz="2446" lang="en-US" err="1" smtClean="0"/>
              <a:t>phụ</a:t>
            </a:r>
            <a:r>
              <a:rPr b="0" dirty="0" sz="2446" lang="en-US" err="1" smtClean="0"/>
              <a:t> </a:t>
            </a:r>
            <a:r>
              <a:rPr altLang="en-US" b="0" dirty="0" sz="2446" lang="vi-VN" err="1" smtClean="0"/>
              <a:t>đẻ</a:t>
            </a:r>
            <a:r>
              <a:rPr altLang="en-US" b="0" dirty="0" sz="2446" lang="en-US" err="1" smtClean="0"/>
              <a:t> </a:t>
            </a:r>
            <a:r>
              <a:rPr altLang="en-US" b="0" dirty="0" sz="2446" lang="en-US" err="1" smtClean="0"/>
              <a:t>thường</a:t>
            </a:r>
            <a:r>
              <a:rPr altLang="en-US" b="0" dirty="0" sz="2446" lang="en-US" err="1" smtClean="0"/>
              <a:t>,</a:t>
            </a:r>
            <a:r>
              <a:rPr altLang="en-US" b="0" dirty="0" sz="2446" lang="en-US" err="1" smtClean="0"/>
              <a:t>.</a:t>
            </a:r>
            <a:r>
              <a:rPr altLang="en-US" b="0" dirty="0" sz="2446" lang="en-US" err="1" smtClean="0"/>
              <a:t> </a:t>
            </a:r>
            <a:r>
              <a:rPr b="0" dirty="0" sz="2446" lang="en-US" err="1" smtClean="0"/>
              <a:t>đẻ</a:t>
            </a:r>
            <a:r>
              <a:rPr b="0" dirty="0" sz="2446" lang="en-US" smtClean="0"/>
              <a:t> </a:t>
            </a:r>
            <a:r>
              <a:rPr b="0" dirty="0" sz="2446" lang="en-US" err="1" smtClean="0"/>
              <a:t>được</a:t>
            </a:r>
            <a:r>
              <a:rPr b="0" dirty="0" sz="2446" lang="en-US" smtClean="0"/>
              <a:t> 1 </a:t>
            </a:r>
            <a:r>
              <a:rPr b="0" dirty="0" sz="2446" lang="en-US" err="1" smtClean="0"/>
              <a:t>nhi</a:t>
            </a:r>
            <a:r>
              <a:rPr b="0" dirty="0" sz="2446" lang="en-US" smtClean="0"/>
              <a:t> </a:t>
            </a:r>
            <a:r>
              <a:rPr b="0" dirty="0" sz="2446" lang="en-US" err="1" smtClean="0"/>
              <a:t>nam</a:t>
            </a:r>
            <a:r>
              <a:rPr b="0" dirty="0" sz="2446" lang="en-US" smtClean="0"/>
              <a:t> </a:t>
            </a:r>
            <a:r>
              <a:rPr b="0" dirty="0" sz="2446" lang="en-US" err="1" smtClean="0"/>
              <a:t>nặng</a:t>
            </a:r>
            <a:r>
              <a:rPr b="0" dirty="0" sz="2446" lang="en-US" smtClean="0"/>
              <a:t> 3400g , </a:t>
            </a:r>
            <a:r>
              <a:rPr b="0" dirty="0" sz="2446" lang="en-US" err="1" smtClean="0"/>
              <a:t>apga</a:t>
            </a:r>
            <a:r>
              <a:rPr b="0" dirty="0" sz="2446" lang="en-US" smtClean="0"/>
              <a:t> : 9-10-10, </a:t>
            </a:r>
            <a:r>
              <a:rPr b="0" dirty="0" sz="2446" lang="en-US" err="1" smtClean="0"/>
              <a:t>sổ</a:t>
            </a:r>
            <a:r>
              <a:rPr b="0" dirty="0" sz="2446" lang="en-US" smtClean="0"/>
              <a:t> </a:t>
            </a:r>
            <a:r>
              <a:rPr b="0" dirty="0" sz="2446" lang="en-US" err="1" smtClean="0"/>
              <a:t>rau</a:t>
            </a:r>
            <a:r>
              <a:rPr b="0" dirty="0" sz="2446" lang="en-US" smtClean="0"/>
              <a:t> </a:t>
            </a:r>
            <a:r>
              <a:rPr b="0" dirty="0" sz="2446" lang="en-US" err="1" smtClean="0"/>
              <a:t>hoàn</a:t>
            </a:r>
            <a:r>
              <a:rPr b="0" dirty="0" sz="2446" lang="en-US" smtClean="0"/>
              <a:t> </a:t>
            </a:r>
            <a:r>
              <a:rPr b="0" dirty="0" sz="2446" lang="en-US" err="1" smtClean="0"/>
              <a:t>toàn</a:t>
            </a:r>
            <a:r>
              <a:rPr b="0" dirty="0" sz="2446" lang="en-US" smtClean="0"/>
              <a:t> </a:t>
            </a:r>
            <a:r>
              <a:rPr b="0" dirty="0" sz="2446" lang="en-US" smtClean="0"/>
              <a:t>,</a:t>
            </a:r>
            <a:r>
              <a:rPr b="0" dirty="0" sz="2446" lang="en-US" smtClean="0"/>
              <a:t>r</a:t>
            </a:r>
            <a:r>
              <a:rPr b="0" dirty="0" sz="2446" lang="en-US" smtClean="0"/>
              <a:t>a</a:t>
            </a:r>
            <a:r>
              <a:rPr b="0" dirty="0" sz="2446" lang="en-US" smtClean="0"/>
              <a:t>u</a:t>
            </a:r>
            <a:r>
              <a:rPr b="0" dirty="0" sz="2446" lang="en-US" smtClean="0"/>
              <a:t> </a:t>
            </a:r>
            <a:r>
              <a:rPr altLang="en-US" b="0" dirty="0" sz="2446" lang="vi-VN" smtClean="0"/>
              <a:t>đủ</a:t>
            </a:r>
            <a:r>
              <a:rPr altLang="en-US" b="0" dirty="0" sz="2446" lang="en-US" smtClean="0"/>
              <a:t>,</a:t>
            </a:r>
            <a:r>
              <a:rPr altLang="en-US" b="0" dirty="0" sz="2446" lang="en-US" smtClean="0"/>
              <a:t> </a:t>
            </a:r>
            <a:r>
              <a:rPr altLang="en-US" b="0" dirty="0" sz="2446" lang="en-US" smtClean="0"/>
              <a:t>lượng</a:t>
            </a:r>
            <a:r>
              <a:rPr altLang="en-US" b="0" dirty="0" sz="2446" lang="en-US" smtClean="0"/>
              <a:t> </a:t>
            </a:r>
            <a:r>
              <a:rPr altLang="en-US" b="0" dirty="0" sz="2446" lang="en-US" smtClean="0"/>
              <a:t>máu</a:t>
            </a:r>
            <a:r>
              <a:rPr altLang="en-US" b="0" dirty="0" sz="2446" lang="en-US" smtClean="0"/>
              <a:t> </a:t>
            </a:r>
            <a:r>
              <a:rPr altLang="en-US" b="0" dirty="0" sz="2446" lang="en-US" smtClean="0"/>
              <a:t>chảy</a:t>
            </a:r>
            <a:r>
              <a:rPr altLang="en-US" b="0" dirty="0" sz="2446" lang="en-US" smtClean="0"/>
              <a:t> </a:t>
            </a:r>
            <a:r>
              <a:rPr altLang="en-US" b="0" dirty="0" sz="2446" lang="en-US" smtClean="0"/>
              <a:t>khoảng</a:t>
            </a:r>
            <a:r>
              <a:rPr altLang="en-US" b="0" dirty="0" sz="2446" lang="en-US" smtClean="0"/>
              <a:t> </a:t>
            </a:r>
            <a:r>
              <a:rPr altLang="en-US" b="0" dirty="0" sz="2446" lang="en-US" smtClean="0"/>
              <a:t>2</a:t>
            </a:r>
            <a:r>
              <a:rPr altLang="en-US" b="0" dirty="0" sz="2446" lang="en-US" smtClean="0"/>
              <a:t>0</a:t>
            </a:r>
            <a:r>
              <a:rPr altLang="en-US" b="0" dirty="0" sz="2446" lang="en-US" smtClean="0"/>
              <a:t>0</a:t>
            </a:r>
            <a:r>
              <a:rPr altLang="en-US" b="0" dirty="0" sz="2446" lang="en-US" smtClean="0"/>
              <a:t>m</a:t>
            </a:r>
            <a:r>
              <a:rPr altLang="en-US" b="0" dirty="0" sz="2446" lang="en-US" smtClean="0"/>
              <a:t>l</a:t>
            </a:r>
            <a:r>
              <a:rPr altLang="en-US" b="0" dirty="0" sz="2446" lang="en-US" smtClean="0"/>
              <a:t> </a:t>
            </a:r>
            <a:r>
              <a:rPr b="0" dirty="0" sz="2446" lang="en-US" smtClean="0"/>
              <a:t> ( </a:t>
            </a:r>
            <a:r>
              <a:rPr b="0" dirty="0" sz="2446" lang="en-US" err="1" smtClean="0"/>
              <a:t>trước</a:t>
            </a:r>
            <a:r>
              <a:rPr b="0" dirty="0" sz="2446" lang="en-US" smtClean="0"/>
              <a:t> </a:t>
            </a:r>
            <a:r>
              <a:rPr b="0" dirty="0" sz="2446" lang="en-US" err="1" smtClean="0"/>
              <a:t>trong</a:t>
            </a:r>
            <a:r>
              <a:rPr b="0" dirty="0" sz="2446" lang="en-US" smtClean="0"/>
              <a:t> </a:t>
            </a:r>
            <a:r>
              <a:rPr b="0" dirty="0" sz="2446" lang="en-US" err="1" smtClean="0"/>
              <a:t>và</a:t>
            </a:r>
            <a:r>
              <a:rPr b="0" dirty="0" sz="2446" lang="en-US" smtClean="0"/>
              <a:t> </a:t>
            </a:r>
            <a:r>
              <a:rPr b="0" dirty="0" sz="2446" lang="en-US" err="1" smtClean="0"/>
              <a:t>sau</a:t>
            </a:r>
            <a:r>
              <a:rPr b="0" dirty="0" sz="2446" lang="en-US" smtClean="0"/>
              <a:t> </a:t>
            </a:r>
            <a:r>
              <a:rPr b="0" dirty="0" sz="2446" lang="en-US" err="1" smtClean="0"/>
              <a:t>đẻ</a:t>
            </a:r>
            <a:r>
              <a:rPr b="0" dirty="0" sz="2446" lang="en-US" smtClean="0"/>
              <a:t> </a:t>
            </a:r>
            <a:r>
              <a:rPr b="0" dirty="0" sz="2446" lang="en-US" err="1" smtClean="0"/>
              <a:t>không</a:t>
            </a:r>
            <a:r>
              <a:rPr b="0" dirty="0" sz="2446" lang="en-US" smtClean="0"/>
              <a:t> </a:t>
            </a:r>
            <a:r>
              <a:rPr b="0" dirty="0" sz="2446" lang="en-US" err="1" smtClean="0"/>
              <a:t>có</a:t>
            </a:r>
            <a:r>
              <a:rPr b="0" dirty="0" sz="2446" lang="en-US" smtClean="0"/>
              <a:t> tai </a:t>
            </a:r>
            <a:r>
              <a:rPr b="0" dirty="0" sz="2446" lang="en-US" err="1" smtClean="0"/>
              <a:t>biến</a:t>
            </a:r>
            <a:r>
              <a:rPr b="0" dirty="0" sz="2446" lang="en-US" smtClean="0"/>
              <a:t> </a:t>
            </a:r>
            <a:r>
              <a:rPr b="0" dirty="0" sz="2446" lang="en-US" err="1" smtClean="0"/>
              <a:t>gì</a:t>
            </a:r>
            <a:r>
              <a:rPr b="0" dirty="0" sz="2446" lang="en-US"/>
              <a:t>)</a:t>
            </a:r>
            <a:endParaRPr altLang="en-US" b="0" sz="2446" lang="zh-CN"/>
          </a:p>
          <a:p>
            <a:r>
              <a:rPr b="0" dirty="0" sz="2400" lang="en-US" err="1" smtClean="0"/>
              <a:t>Hiện</a:t>
            </a:r>
            <a:r>
              <a:rPr b="0" dirty="0" sz="2400" lang="en-US" smtClean="0"/>
              <a:t> </a:t>
            </a:r>
            <a:r>
              <a:rPr b="0" dirty="0" sz="2400" lang="en-US" err="1" smtClean="0"/>
              <a:t>tại</a:t>
            </a:r>
            <a:r>
              <a:rPr b="0" dirty="0" sz="2400" lang="en-US" smtClean="0"/>
              <a:t> 1 </a:t>
            </a:r>
            <a:r>
              <a:rPr b="0" dirty="0" sz="2400" lang="en-US" err="1" smtClean="0"/>
              <a:t>ngày</a:t>
            </a:r>
            <a:r>
              <a:rPr b="0" dirty="0" sz="2400" lang="en-US" smtClean="0"/>
              <a:t> </a:t>
            </a:r>
            <a:r>
              <a:rPr b="0" dirty="0" sz="2400" lang="en-US" err="1" smtClean="0"/>
              <a:t>sau</a:t>
            </a:r>
            <a:r>
              <a:rPr b="0" dirty="0" sz="2400" lang="en-US" smtClean="0"/>
              <a:t> </a:t>
            </a:r>
            <a:r>
              <a:rPr b="0" dirty="0" sz="2400" lang="en-US" err="1" smtClean="0"/>
              <a:t>đẻ</a:t>
            </a:r>
            <a:r>
              <a:rPr b="0" dirty="0" sz="2400" lang="en-US" smtClean="0"/>
              <a:t> :</a:t>
            </a:r>
            <a:endParaRPr altLang="en-US" b="0" lang="zh-CN"/>
          </a:p>
          <a:p>
            <a:pPr lvl="1"/>
            <a:r>
              <a:rPr b="0" dirty="0" lang="en-US" smtClean="0"/>
              <a:t> </a:t>
            </a:r>
            <a:r>
              <a:rPr b="0" dirty="0" sz="2000" lang="en-US" err="1" smtClean="0"/>
              <a:t>sản</a:t>
            </a:r>
            <a:r>
              <a:rPr b="0" dirty="0" sz="2000" lang="en-US" smtClean="0"/>
              <a:t> </a:t>
            </a:r>
            <a:r>
              <a:rPr b="0" dirty="0" sz="2000" lang="en-US" err="1" smtClean="0"/>
              <a:t>phụ</a:t>
            </a:r>
            <a:r>
              <a:rPr b="0" dirty="0" sz="2000" lang="en-US" smtClean="0"/>
              <a:t>: </a:t>
            </a:r>
            <a:r>
              <a:rPr b="0" dirty="0" sz="2000" lang="en-US" err="1" smtClean="0"/>
              <a:t>tỉnh</a:t>
            </a:r>
            <a:r>
              <a:rPr b="0" dirty="0" sz="2000" lang="en-US" smtClean="0"/>
              <a:t> </a:t>
            </a:r>
            <a:r>
              <a:rPr b="0" dirty="0" sz="2000" lang="en-US" err="1" smtClean="0"/>
              <a:t>tiếp</a:t>
            </a:r>
            <a:r>
              <a:rPr b="0" dirty="0" sz="2000" lang="en-US" smtClean="0"/>
              <a:t> </a:t>
            </a:r>
            <a:r>
              <a:rPr b="0" dirty="0" sz="2000" lang="en-US" err="1" smtClean="0"/>
              <a:t>xúc</a:t>
            </a:r>
            <a:r>
              <a:rPr b="0" dirty="0" sz="2000" lang="en-US" smtClean="0"/>
              <a:t> </a:t>
            </a:r>
            <a:r>
              <a:rPr b="0" dirty="0" sz="2000" lang="en-US" err="1" smtClean="0"/>
              <a:t>tốt</a:t>
            </a:r>
            <a:r>
              <a:rPr b="0" dirty="0" sz="2000" lang="en-US" smtClean="0"/>
              <a:t>, </a:t>
            </a:r>
            <a:r>
              <a:rPr b="0" dirty="0" sz="2000" lang="en-US" err="1" smtClean="0"/>
              <a:t>k</a:t>
            </a:r>
            <a:r>
              <a:rPr b="0" dirty="0" sz="2000" lang="en-US" err="1" smtClean="0"/>
              <a:t>o</a:t>
            </a:r>
            <a:r>
              <a:rPr b="0" dirty="0" sz="2000" lang="en-US" err="1" smtClean="0"/>
              <a:t> </a:t>
            </a:r>
            <a:r>
              <a:rPr b="0" dirty="0" sz="2000" lang="en-US" err="1" smtClean="0"/>
              <a:t>có</a:t>
            </a:r>
            <a:r>
              <a:rPr b="0" dirty="0" sz="2000" lang="en-US" err="1" smtClean="0"/>
              <a:t> </a:t>
            </a:r>
            <a:r>
              <a:rPr b="0" dirty="0" sz="2000" lang="en-US" err="1" smtClean="0"/>
              <a:t>dấu</a:t>
            </a:r>
            <a:r>
              <a:rPr b="0" dirty="0" sz="2000" lang="en-US" err="1" smtClean="0"/>
              <a:t> </a:t>
            </a:r>
            <a:r>
              <a:rPr b="0" dirty="0" sz="2000" lang="en-US" err="1" smtClean="0"/>
              <a:t> </a:t>
            </a:r>
            <a:r>
              <a:rPr b="0" dirty="0" sz="2000" lang="en-US" err="1" smtClean="0"/>
              <a:t>hiệu</a:t>
            </a:r>
            <a:r>
              <a:rPr b="0" dirty="0" sz="2000" lang="en-US" err="1" smtClean="0"/>
              <a:t> </a:t>
            </a:r>
            <a:r>
              <a:rPr b="0" dirty="0" sz="2000" lang="en-US" err="1" smtClean="0"/>
              <a:t>thiếu</a:t>
            </a:r>
            <a:r>
              <a:rPr b="0" dirty="0" sz="2000" lang="en-US" err="1" smtClean="0"/>
              <a:t> </a:t>
            </a:r>
            <a:r>
              <a:rPr b="0" dirty="0" sz="2000" lang="en-US" err="1" smtClean="0"/>
              <a:t>máu</a:t>
            </a:r>
            <a:r>
              <a:rPr b="0" dirty="0" sz="2000" lang="en-US" err="1" smtClean="0"/>
              <a:t>,</a:t>
            </a:r>
            <a:r>
              <a:rPr b="0" dirty="0" sz="2000" lang="en-US" err="1" smtClean="0"/>
              <a:t> </a:t>
            </a:r>
            <a:r>
              <a:rPr b="0" dirty="0" sz="2000" lang="en-US" err="1" smtClean="0"/>
              <a:t>k</a:t>
            </a:r>
            <a:r>
              <a:rPr b="0" dirty="0" sz="2000" lang="en-US" err="1" smtClean="0"/>
              <a:t>o</a:t>
            </a:r>
            <a:r>
              <a:rPr b="0" dirty="0" sz="2000" lang="en-US" err="1" smtClean="0"/>
              <a:t> </a:t>
            </a:r>
            <a:r>
              <a:rPr b="0" dirty="0" sz="2000" lang="en-US" err="1" smtClean="0"/>
              <a:t>có</a:t>
            </a:r>
            <a:r>
              <a:rPr b="0" dirty="0" sz="2000" lang="en-US" err="1" smtClean="0"/>
              <a:t> </a:t>
            </a:r>
            <a:r>
              <a:rPr b="0" dirty="0" sz="2000" lang="en-US" err="1" smtClean="0"/>
              <a:t>dấu</a:t>
            </a:r>
            <a:r>
              <a:rPr b="0" dirty="0" sz="2000" lang="en-US" err="1" smtClean="0"/>
              <a:t> </a:t>
            </a:r>
            <a:r>
              <a:rPr b="0" dirty="0" sz="2000" lang="en-US" err="1" smtClean="0"/>
              <a:t>hiệu</a:t>
            </a:r>
            <a:r>
              <a:rPr b="0" dirty="0" sz="2000" lang="en-US" err="1" smtClean="0"/>
              <a:t> </a:t>
            </a:r>
            <a:r>
              <a:rPr b="0" dirty="0" sz="2000" lang="en-US" err="1" smtClean="0"/>
              <a:t>nhiễm</a:t>
            </a:r>
            <a:r>
              <a:rPr b="0" dirty="0" sz="2000" lang="en-US" err="1" smtClean="0"/>
              <a:t> </a:t>
            </a:r>
            <a:r>
              <a:rPr b="0" dirty="0" sz="2000" lang="en-US" err="1" smtClean="0"/>
              <a:t>trùng</a:t>
            </a:r>
            <a:r>
              <a:rPr b="0" dirty="0" sz="2000" lang="en-US" err="1" smtClean="0"/>
              <a:t> </a:t>
            </a:r>
            <a:r>
              <a:rPr b="0" dirty="0" sz="2000" lang="en-US" err="1" smtClean="0"/>
              <a:t>và</a:t>
            </a:r>
            <a:r>
              <a:rPr b="0" dirty="0" sz="2000" lang="en-US" err="1" smtClean="0"/>
              <a:t> </a:t>
            </a:r>
            <a:r>
              <a:rPr b="0" dirty="0" sz="2000" lang="en-US" err="1" smtClean="0"/>
              <a:t>k</a:t>
            </a:r>
            <a:r>
              <a:rPr b="0" dirty="0" sz="2000" lang="en-US" err="1" smtClean="0"/>
              <a:t>o</a:t>
            </a:r>
            <a:r>
              <a:rPr b="0" dirty="0" sz="2000" lang="en-US" err="1" smtClean="0"/>
              <a:t> </a:t>
            </a:r>
            <a:r>
              <a:rPr b="0" dirty="0" sz="2000" lang="en-US" err="1" smtClean="0"/>
              <a:t>có</a:t>
            </a:r>
            <a:r>
              <a:rPr b="0" dirty="0" sz="2000" lang="en-US" err="1" smtClean="0"/>
              <a:t> </a:t>
            </a:r>
            <a:r>
              <a:rPr b="0" dirty="0" sz="2000" lang="en-US" err="1" smtClean="0"/>
              <a:t>dấu</a:t>
            </a:r>
            <a:r>
              <a:rPr b="0" dirty="0" sz="2000" lang="en-US" err="1" smtClean="0"/>
              <a:t> </a:t>
            </a:r>
            <a:r>
              <a:rPr b="0" dirty="0" sz="2000" lang="en-US" err="1" smtClean="0"/>
              <a:t>hiệu</a:t>
            </a:r>
            <a:r>
              <a:rPr b="0" dirty="0" sz="2000" lang="en-US" err="1" smtClean="0"/>
              <a:t> </a:t>
            </a:r>
            <a:r>
              <a:rPr b="0" dirty="0" sz="2000" lang="en-US" err="1" smtClean="0"/>
              <a:t>trầm</a:t>
            </a:r>
            <a:r>
              <a:rPr b="0" dirty="0" sz="2000" lang="en-US" err="1" smtClean="0"/>
              <a:t> </a:t>
            </a:r>
            <a:r>
              <a:rPr b="0" dirty="0" sz="2000" lang="en-US" err="1" smtClean="0"/>
              <a:t>cảm</a:t>
            </a:r>
            <a:r>
              <a:rPr b="0" dirty="0" sz="2000" lang="en-US" err="1" smtClean="0"/>
              <a:t> </a:t>
            </a:r>
            <a:r>
              <a:rPr b="0" dirty="0" sz="2000" lang="en-US" err="1" smtClean="0"/>
              <a:t>s</a:t>
            </a:r>
            <a:r>
              <a:rPr b="0" dirty="0" sz="2000" lang="en-US" err="1" smtClean="0"/>
              <a:t>a</a:t>
            </a:r>
            <a:r>
              <a:rPr b="0" dirty="0" sz="2000" lang="en-US" err="1" smtClean="0"/>
              <a:t>u</a:t>
            </a:r>
            <a:r>
              <a:rPr b="0" dirty="0" sz="2000" lang="en-US" err="1" smtClean="0"/>
              <a:t> </a:t>
            </a:r>
            <a:r>
              <a:rPr b="0" dirty="0" sz="2000" lang="en-US" err="1" smtClean="0"/>
              <a:t>s</a:t>
            </a:r>
            <a:r>
              <a:rPr b="0" dirty="0" sz="2000" lang="en-US" err="1" smtClean="0"/>
              <a:t>i</a:t>
            </a:r>
            <a:r>
              <a:rPr b="0" dirty="0" sz="2000" lang="en-US" err="1" smtClean="0"/>
              <a:t>n</a:t>
            </a:r>
            <a:r>
              <a:rPr b="0" dirty="0" sz="2000" lang="en-US" err="1" smtClean="0"/>
              <a:t>h</a:t>
            </a:r>
            <a:r>
              <a:rPr b="0" dirty="0" sz="2000" lang="en-US" err="1" smtClean="0"/>
              <a:t> </a:t>
            </a:r>
            <a:r>
              <a:rPr b="0" dirty="0" sz="2000" lang="en-US" smtClean="0"/>
              <a:t> </a:t>
            </a:r>
            <a:endParaRPr b="0" dirty="0" sz="2000" lang="en-US" smtClean="0"/>
          </a:p>
          <a:p>
            <a:pPr lvl="3"/>
            <a:r>
              <a:rPr b="0" dirty="0" sz="1800" lang="en-US" err="1" smtClean="0"/>
              <a:t>Vú</a:t>
            </a:r>
            <a:r>
              <a:rPr b="0" dirty="0" sz="1800" lang="en-US" err="1" smtClean="0"/>
              <a:t> </a:t>
            </a:r>
            <a:r>
              <a:rPr b="0" dirty="0" sz="1800" lang="en-US" err="1" smtClean="0"/>
              <a:t>tiết</a:t>
            </a:r>
            <a:r>
              <a:rPr b="0" dirty="0" sz="1800" lang="en-US" err="1" smtClean="0"/>
              <a:t> </a:t>
            </a:r>
            <a:r>
              <a:rPr b="0" dirty="0" sz="1800" lang="en-US" err="1" smtClean="0"/>
              <a:t>sữa</a:t>
            </a:r>
            <a:r>
              <a:rPr b="0" dirty="0" sz="1800" lang="en-US" err="1" smtClean="0"/>
              <a:t> </a:t>
            </a:r>
            <a:r>
              <a:rPr b="0" dirty="0" sz="1800" lang="en-US" err="1" smtClean="0"/>
              <a:t>n</a:t>
            </a:r>
            <a:r>
              <a:rPr b="0" dirty="0" sz="1800" lang="en-US" err="1" smtClean="0"/>
              <a:t>o</a:t>
            </a:r>
            <a:r>
              <a:rPr b="0" dirty="0" sz="1800" lang="en-US" err="1" smtClean="0"/>
              <a:t>n</a:t>
            </a:r>
            <a:r>
              <a:rPr b="0" dirty="0" sz="1800" lang="en-US" err="1" smtClean="0"/>
              <a:t>,</a:t>
            </a:r>
            <a:r>
              <a:rPr b="0" dirty="0" sz="1800" lang="en-US" err="1" smtClean="0"/>
              <a:t> </a:t>
            </a:r>
            <a:r>
              <a:rPr b="0" dirty="0" sz="1800" lang="en-US" err="1" smtClean="0"/>
              <a:t>bụng</a:t>
            </a:r>
            <a:r>
              <a:rPr b="0" dirty="0" sz="1800" lang="en-US" err="1" smtClean="0"/>
              <a:t> </a:t>
            </a:r>
            <a:r>
              <a:rPr b="0" dirty="0" sz="1800" lang="en-US" err="1" smtClean="0"/>
              <a:t>mềm</a:t>
            </a:r>
            <a:endParaRPr b="0" dirty="0" sz="1800" lang="en-US" smtClean="0"/>
          </a:p>
          <a:p>
            <a:pPr lvl="3"/>
            <a:r>
              <a:rPr b="0" dirty="0" sz="1800" lang="en-US" smtClean="0"/>
              <a:t>Co </a:t>
            </a:r>
            <a:r>
              <a:rPr b="0" dirty="0" sz="1800" lang="en-US" smtClean="0"/>
              <a:t>hồi</a:t>
            </a:r>
            <a:r>
              <a:rPr b="0" dirty="0" sz="1800" lang="en-US" smtClean="0"/>
              <a:t> </a:t>
            </a:r>
            <a:r>
              <a:rPr b="0" dirty="0" sz="1800" lang="en-US" smtClean="0"/>
              <a:t>tử</a:t>
            </a:r>
            <a:r>
              <a:rPr b="0" dirty="0" sz="1800" lang="en-US" smtClean="0"/>
              <a:t> </a:t>
            </a:r>
            <a:r>
              <a:rPr b="0" dirty="0" sz="1800" lang="en-US" smtClean="0"/>
              <a:t>cung </a:t>
            </a:r>
            <a:r>
              <a:rPr b="0" dirty="0" sz="1800" lang="en-US" smtClean="0"/>
              <a:t>ngang</a:t>
            </a:r>
            <a:r>
              <a:rPr b="0" dirty="0" sz="1800" lang="en-US" smtClean="0"/>
              <a:t> </a:t>
            </a:r>
            <a:r>
              <a:rPr b="0" dirty="0" sz="1800" lang="en-US" smtClean="0"/>
              <a:t>rốn</a:t>
            </a:r>
            <a:r>
              <a:rPr b="0" dirty="0" sz="1800" lang="en-US" smtClean="0"/>
              <a:t>,</a:t>
            </a:r>
            <a:r>
              <a:rPr b="0" dirty="0" sz="1800" lang="en-US" smtClean="0"/>
              <a:t> </a:t>
            </a:r>
            <a:r>
              <a:rPr b="0" dirty="0" sz="1800" lang="en-US" smtClean="0"/>
              <a:t>mậ</a:t>
            </a:r>
            <a:r>
              <a:rPr b="0" dirty="0" sz="1800" lang="en-US" smtClean="0"/>
              <a:t>t</a:t>
            </a:r>
            <a:r>
              <a:rPr b="0" dirty="0" sz="1800" lang="en-US" smtClean="0"/>
              <a:t> </a:t>
            </a:r>
            <a:r>
              <a:rPr altLang="en-US" b="0" dirty="0" sz="1800" lang="vi-VN" smtClean="0"/>
              <a:t>độ</a:t>
            </a:r>
            <a:r>
              <a:rPr altLang="en-US" b="0" dirty="0" sz="1800" lang="en-US" smtClean="0"/>
              <a:t> </a:t>
            </a:r>
            <a:r>
              <a:rPr altLang="en-US" b="0" dirty="0" sz="1800" lang="en-US" smtClean="0"/>
              <a:t>chắc</a:t>
            </a:r>
            <a:r>
              <a:rPr altLang="en-US" b="0" dirty="0" sz="1800" lang="en-US" smtClean="0"/>
              <a:t>,</a:t>
            </a:r>
            <a:r>
              <a:rPr altLang="en-US" b="0" dirty="0" sz="1800" lang="en-US" smtClean="0"/>
              <a:t> </a:t>
            </a:r>
            <a:r>
              <a:rPr altLang="en-US" b="0" dirty="0" sz="1800" lang="en-US" smtClean="0"/>
              <a:t>d</a:t>
            </a:r>
            <a:r>
              <a:rPr altLang="en-US" b="0" dirty="0" sz="1800" lang="en-US" smtClean="0"/>
              <a:t>i</a:t>
            </a:r>
            <a:r>
              <a:rPr altLang="en-US" b="0" dirty="0" sz="1800" lang="en-US" smtClean="0"/>
              <a:t> </a:t>
            </a:r>
            <a:r>
              <a:rPr altLang="en-US" b="0" dirty="0" sz="1800" lang="vi-VN" smtClean="0"/>
              <a:t>động</a:t>
            </a:r>
            <a:r>
              <a:rPr altLang="en-US" b="0" dirty="0" sz="1800" lang="en-US" smtClean="0"/>
              <a:t> </a:t>
            </a:r>
            <a:r>
              <a:rPr altLang="en-US" b="0" dirty="0" sz="1800" lang="en-US" smtClean="0"/>
              <a:t>k</a:t>
            </a:r>
            <a:r>
              <a:rPr altLang="en-US" b="0" dirty="0" sz="1800" lang="en-US" smtClean="0"/>
              <a:t>o</a:t>
            </a:r>
            <a:r>
              <a:rPr altLang="en-US" b="0" dirty="0" sz="1800" lang="en-US" smtClean="0"/>
              <a:t> </a:t>
            </a:r>
            <a:r>
              <a:rPr altLang="en-US" b="0" dirty="0" sz="1800" lang="vi-VN" smtClean="0"/>
              <a:t>đ</a:t>
            </a:r>
            <a:r>
              <a:rPr altLang="en-US" b="0" dirty="0" sz="1800" lang="en-US" smtClean="0"/>
              <a:t>a</a:t>
            </a:r>
            <a:r>
              <a:rPr altLang="en-US" b="0" dirty="0" sz="1800" lang="en-US" smtClean="0"/>
              <a:t>u</a:t>
            </a:r>
            <a:endParaRPr b="0" dirty="0" sz="1800" lang="en-US" smtClean="0"/>
          </a:p>
          <a:p>
            <a:pPr lvl="3"/>
            <a:r>
              <a:rPr b="0" dirty="0" sz="1800" lang="en-US" err="1" smtClean="0"/>
              <a:t>Sản</a:t>
            </a:r>
            <a:r>
              <a:rPr b="0" dirty="0" sz="1800" lang="en-US" smtClean="0"/>
              <a:t> </a:t>
            </a:r>
            <a:r>
              <a:rPr b="0" dirty="0" sz="1800" lang="en-US" err="1" smtClean="0"/>
              <a:t>dịch</a:t>
            </a:r>
            <a:r>
              <a:rPr b="0" dirty="0" sz="1800" lang="en-US" smtClean="0"/>
              <a:t> </a:t>
            </a:r>
            <a:r>
              <a:rPr b="0" dirty="0" sz="1800" lang="en-US" err="1" smtClean="0"/>
              <a:t>đỏ</a:t>
            </a:r>
            <a:r>
              <a:rPr b="0" dirty="0" sz="1800" lang="en-US" smtClean="0"/>
              <a:t> </a:t>
            </a:r>
            <a:r>
              <a:rPr b="0" dirty="0" sz="1800" lang="en-US" err="1" smtClean="0"/>
              <a:t>thẫm</a:t>
            </a:r>
            <a:r>
              <a:rPr b="0" dirty="0" sz="1800" lang="en-US" smtClean="0"/>
              <a:t> , </a:t>
            </a:r>
            <a:r>
              <a:rPr b="0" dirty="0" sz="1800" lang="en-US" err="1" smtClean="0"/>
              <a:t>số</a:t>
            </a:r>
            <a:r>
              <a:rPr b="0" dirty="0" sz="1800" lang="en-US" smtClean="0"/>
              <a:t> </a:t>
            </a:r>
            <a:r>
              <a:rPr b="0" dirty="0" sz="1800" lang="en-US" err="1" smtClean="0"/>
              <a:t>lượng</a:t>
            </a:r>
            <a:r>
              <a:rPr b="0" dirty="0" sz="1800" lang="en-US" smtClean="0"/>
              <a:t> </a:t>
            </a:r>
            <a:r>
              <a:rPr b="0" dirty="0" sz="1800" lang="en-US" err="1" smtClean="0"/>
              <a:t>trung</a:t>
            </a:r>
            <a:r>
              <a:rPr b="0" dirty="0" sz="1800" lang="en-US" smtClean="0"/>
              <a:t> </a:t>
            </a:r>
            <a:r>
              <a:rPr b="0" dirty="0" sz="1800" lang="en-US" err="1" smtClean="0"/>
              <a:t>bình</a:t>
            </a:r>
            <a:r>
              <a:rPr b="0" dirty="0" sz="1800" lang="en-US" smtClean="0"/>
              <a:t> , </a:t>
            </a:r>
            <a:r>
              <a:rPr b="0" dirty="0" sz="1800" lang="en-US" err="1" smtClean="0"/>
              <a:t>không</a:t>
            </a:r>
            <a:r>
              <a:rPr b="0" dirty="0" sz="1800" lang="en-US" smtClean="0"/>
              <a:t> </a:t>
            </a:r>
            <a:r>
              <a:rPr b="0" dirty="0" sz="1800" lang="en-US" err="1" smtClean="0"/>
              <a:t>máu</a:t>
            </a:r>
            <a:r>
              <a:rPr b="0" dirty="0" sz="1800" lang="en-US" smtClean="0"/>
              <a:t> </a:t>
            </a:r>
            <a:r>
              <a:rPr b="0" dirty="0" sz="1800" lang="en-US" err="1" smtClean="0"/>
              <a:t>cục</a:t>
            </a:r>
            <a:r>
              <a:rPr b="0" dirty="0" sz="1800" lang="en-US" err="1" smtClean="0"/>
              <a:t>,</a:t>
            </a:r>
            <a:r>
              <a:rPr b="0" dirty="0" sz="1800" lang="en-US" err="1" smtClean="0"/>
              <a:t> </a:t>
            </a:r>
            <a:r>
              <a:rPr b="0" dirty="0" sz="1800" lang="en-US" err="1" smtClean="0"/>
              <a:t>k</a:t>
            </a:r>
            <a:r>
              <a:rPr b="0" dirty="0" sz="1800" lang="en-US" err="1" smtClean="0"/>
              <a:t>o</a:t>
            </a:r>
            <a:r>
              <a:rPr b="0" dirty="0" sz="1800" lang="en-US" err="1" smtClean="0"/>
              <a:t> </a:t>
            </a:r>
            <a:r>
              <a:rPr b="0" dirty="0" sz="1800" lang="en-US" err="1" smtClean="0"/>
              <a:t>hô</a:t>
            </a:r>
            <a:r>
              <a:rPr b="0" dirty="0" sz="1800" lang="en-US" err="1" smtClean="0"/>
              <a:t>i</a:t>
            </a:r>
            <a:endParaRPr b="0" dirty="0" sz="1800" lang="en-US" smtClean="0"/>
          </a:p>
          <a:p>
            <a:pPr lvl="3"/>
            <a:r>
              <a:rPr b="0" dirty="0" sz="1800" lang="en-US" err="1" smtClean="0"/>
              <a:t>Vết</a:t>
            </a:r>
            <a:r>
              <a:rPr b="0" dirty="0" sz="1800" lang="en-US" err="1" smtClean="0"/>
              <a:t> </a:t>
            </a:r>
            <a:r>
              <a:rPr b="0" dirty="0" sz="1800" lang="en-US" err="1" smtClean="0"/>
              <a:t>khâ</a:t>
            </a:r>
            <a:r>
              <a:rPr b="0" dirty="0" sz="1800" lang="en-US" err="1" smtClean="0"/>
              <a:t>u</a:t>
            </a:r>
            <a:r>
              <a:rPr b="0" dirty="0" sz="1800" lang="en-US" err="1" smtClean="0"/>
              <a:t> </a:t>
            </a:r>
            <a:r>
              <a:rPr b="0" dirty="0" sz="1800" lang="en-US" err="1" smtClean="0"/>
              <a:t>t</a:t>
            </a:r>
            <a:r>
              <a:rPr b="0" dirty="0" sz="1800" lang="en-US" err="1" smtClean="0"/>
              <a:t>s</a:t>
            </a:r>
            <a:r>
              <a:rPr b="0" dirty="0" sz="1800" lang="en-US" err="1" smtClean="0"/>
              <a:t>m</a:t>
            </a:r>
            <a:r>
              <a:rPr b="0" dirty="0" sz="1800" lang="en-US" err="1" smtClean="0"/>
              <a:t> </a:t>
            </a:r>
            <a:r>
              <a:rPr b="0" dirty="0" sz="1800" lang="en-US" err="1" smtClean="0"/>
              <a:t>còn</a:t>
            </a:r>
            <a:r>
              <a:rPr b="0" dirty="0" sz="1800" lang="en-US" err="1" smtClean="0"/>
              <a:t> </a:t>
            </a:r>
            <a:r>
              <a:rPr altLang="en-US" b="0" dirty="0" sz="1800" lang="vi-VN" err="1" smtClean="0"/>
              <a:t>đ</a:t>
            </a:r>
            <a:r>
              <a:rPr altLang="en-US" b="0" dirty="0" sz="1800" lang="en-US" err="1" smtClean="0"/>
              <a:t>a</a:t>
            </a:r>
            <a:r>
              <a:rPr altLang="en-US" b="0" dirty="0" sz="1800" lang="en-US" err="1" smtClean="0"/>
              <a:t>u</a:t>
            </a:r>
            <a:r>
              <a:rPr altLang="en-US" b="0" dirty="0" sz="1800" lang="en-US" err="1" smtClean="0"/>
              <a:t>,</a:t>
            </a:r>
            <a:r>
              <a:rPr altLang="en-US" b="0" dirty="0" sz="1800" lang="en-US" err="1" smtClean="0"/>
              <a:t> </a:t>
            </a:r>
            <a:r>
              <a:rPr altLang="en-US" b="0" dirty="0" sz="1800" lang="en-US" err="1" smtClean="0"/>
              <a:t>k</a:t>
            </a:r>
            <a:r>
              <a:rPr altLang="en-US" b="0" dirty="0" sz="1800" lang="en-US" err="1" smtClean="0"/>
              <a:t>o</a:t>
            </a:r>
            <a:r>
              <a:rPr altLang="en-US" b="0" dirty="0" sz="1800" lang="en-US" err="1" smtClean="0"/>
              <a:t> </a:t>
            </a:r>
            <a:r>
              <a:rPr altLang="en-US" b="0" dirty="0" sz="1800" lang="en-US" err="1" smtClean="0"/>
              <a:t>tụ</a:t>
            </a:r>
            <a:r>
              <a:rPr altLang="en-US" b="0" dirty="0" sz="1800" lang="en-US" err="1" smtClean="0"/>
              <a:t> </a:t>
            </a:r>
            <a:r>
              <a:rPr altLang="en-US" b="0" dirty="0" sz="1800" lang="en-US" err="1" smtClean="0"/>
              <a:t>máu</a:t>
            </a:r>
            <a:r>
              <a:rPr altLang="en-US" b="0" dirty="0" sz="1800" lang="en-US" err="1" smtClean="0"/>
              <a:t>,</a:t>
            </a:r>
            <a:r>
              <a:rPr altLang="en-US" b="0" dirty="0" sz="1800" lang="en-US" err="1" smtClean="0"/>
              <a:t> </a:t>
            </a:r>
            <a:r>
              <a:rPr altLang="en-US" b="0" dirty="0" sz="1800" lang="en-US" err="1" smtClean="0"/>
              <a:t>k</a:t>
            </a:r>
            <a:r>
              <a:rPr altLang="en-US" b="0" dirty="0" sz="1800" lang="en-US" err="1" smtClean="0"/>
              <a:t>o</a:t>
            </a:r>
            <a:r>
              <a:rPr altLang="en-US" b="0" dirty="0" sz="1800" lang="en-US" err="1" smtClean="0"/>
              <a:t> </a:t>
            </a:r>
            <a:r>
              <a:rPr altLang="en-US" b="0" dirty="0" sz="1800" lang="en-US" err="1" smtClean="0"/>
              <a:t>chồng</a:t>
            </a:r>
            <a:r>
              <a:rPr altLang="en-US" b="0" dirty="0" sz="1800" lang="en-US" err="1" smtClean="0"/>
              <a:t> </a:t>
            </a:r>
            <a:r>
              <a:rPr altLang="en-US" b="0" dirty="0" sz="1800" lang="en-US" err="1" smtClean="0"/>
              <a:t>mép</a:t>
            </a:r>
            <a:r>
              <a:rPr altLang="en-US" b="0" dirty="0" sz="1800" lang="en-US" err="1" smtClean="0"/>
              <a:t>,</a:t>
            </a:r>
            <a:r>
              <a:rPr altLang="en-US" b="0" dirty="0" sz="1800" lang="en-US" err="1" smtClean="0"/>
              <a:t> </a:t>
            </a:r>
            <a:r>
              <a:rPr altLang="en-US" b="0" dirty="0" sz="1800" lang="en-US" err="1" smtClean="0"/>
              <a:t>thấm</a:t>
            </a:r>
            <a:r>
              <a:rPr altLang="en-US" b="0" dirty="0" sz="1800" lang="en-US" err="1" smtClean="0"/>
              <a:t> </a:t>
            </a:r>
            <a:r>
              <a:rPr altLang="en-US" b="0" dirty="0" sz="1800" lang="vi-VN" err="1" smtClean="0"/>
              <a:t>ít</a:t>
            </a:r>
            <a:r>
              <a:rPr altLang="en-US" b="0" dirty="0" sz="1800" lang="en-US" err="1" smtClean="0"/>
              <a:t> </a:t>
            </a:r>
            <a:r>
              <a:rPr altLang="en-US" b="0" dirty="0" sz="1800" lang="en-US" err="1" smtClean="0"/>
              <a:t>dịch</a:t>
            </a:r>
            <a:endParaRPr b="0" dirty="0" sz="1800" lang="en-US" smtClean="0"/>
          </a:p>
          <a:p>
            <a:pPr lvl="3"/>
            <a:r>
              <a:rPr altLang="en-US" b="0" dirty="0" sz="1800" lang="vi-VN" err="1" smtClean="0"/>
              <a:t>Â</a:t>
            </a:r>
            <a:r>
              <a:rPr altLang="en-US" b="0" dirty="0" sz="1800" lang="en-US" err="1" smtClean="0"/>
              <a:t>m</a:t>
            </a:r>
            <a:r>
              <a:rPr altLang="en-US" b="0" dirty="0" sz="1800" lang="en-US" err="1" smtClean="0"/>
              <a:t> </a:t>
            </a:r>
            <a:r>
              <a:rPr altLang="en-US" b="0" dirty="0" sz="1800" lang="vi-VN" err="1" smtClean="0"/>
              <a:t>đạo</a:t>
            </a:r>
            <a:r>
              <a:rPr altLang="en-US" b="0" dirty="0" sz="1800" lang="en-US" err="1" smtClean="0"/>
              <a:t> </a:t>
            </a:r>
            <a:r>
              <a:rPr altLang="en-US" b="0" dirty="0" sz="1800" lang="en-US" err="1" smtClean="0"/>
              <a:t>chảy</a:t>
            </a:r>
            <a:r>
              <a:rPr altLang="en-US" b="0" dirty="0" sz="1800" lang="en-US" err="1" smtClean="0"/>
              <a:t> </a:t>
            </a:r>
            <a:r>
              <a:rPr altLang="en-US" b="0" dirty="0" sz="1800" lang="en-US" err="1" smtClean="0"/>
              <a:t>dịch</a:t>
            </a:r>
            <a:r>
              <a:rPr altLang="en-US" b="0" dirty="0" sz="1800" lang="en-US" err="1" smtClean="0"/>
              <a:t> </a:t>
            </a:r>
            <a:r>
              <a:rPr altLang="en-US" b="0" dirty="0" sz="1800" lang="vi-VN" err="1" smtClean="0"/>
              <a:t>đỏ</a:t>
            </a:r>
            <a:r>
              <a:rPr altLang="en-US" b="0" dirty="0" sz="1800" lang="en-US" err="1" smtClean="0"/>
              <a:t> </a:t>
            </a:r>
            <a:r>
              <a:rPr altLang="en-US" b="0" dirty="0" sz="1800" lang="en-US" err="1" smtClean="0"/>
              <a:t>thẫm</a:t>
            </a:r>
            <a:r>
              <a:rPr altLang="en-US" b="0" dirty="0" sz="1800" lang="en-US" err="1" smtClean="0"/>
              <a:t>,</a:t>
            </a:r>
            <a:r>
              <a:rPr altLang="en-US" b="0" dirty="0" sz="1800" lang="en-US" err="1" smtClean="0"/>
              <a:t> </a:t>
            </a:r>
            <a:r>
              <a:rPr altLang="en-US" b="0" dirty="0" sz="1800" lang="en-US" err="1" smtClean="0"/>
              <a:t>cổ</a:t>
            </a:r>
            <a:r>
              <a:rPr altLang="en-US" b="0" dirty="0" sz="1800" lang="en-US" err="1" smtClean="0"/>
              <a:t> </a:t>
            </a:r>
            <a:r>
              <a:rPr altLang="en-US" b="0" dirty="0" sz="1800" lang="en-US" err="1" smtClean="0"/>
              <a:t>tử</a:t>
            </a:r>
            <a:r>
              <a:rPr altLang="en-US" b="0" dirty="0" sz="1800" lang="en-US" err="1" smtClean="0"/>
              <a:t> </a:t>
            </a:r>
            <a:r>
              <a:rPr altLang="en-US" b="0" dirty="0" sz="1800" lang="en-US" err="1" smtClean="0"/>
              <a:t>c</a:t>
            </a:r>
            <a:r>
              <a:rPr altLang="en-US" b="0" dirty="0" sz="1800" lang="en-US" err="1" smtClean="0"/>
              <a:t>u</a:t>
            </a:r>
            <a:r>
              <a:rPr altLang="en-US" b="0" dirty="0" sz="1800" lang="en-US" err="1" smtClean="0"/>
              <a:t>n</a:t>
            </a:r>
            <a:r>
              <a:rPr altLang="en-US" b="0" dirty="0" sz="1800" lang="en-US" err="1" smtClean="0"/>
              <a:t>g</a:t>
            </a:r>
            <a:r>
              <a:rPr altLang="en-US" b="0" dirty="0" sz="1800" lang="en-US" err="1" smtClean="0"/>
              <a:t> </a:t>
            </a:r>
            <a:r>
              <a:rPr altLang="en-US" b="0" dirty="0" sz="1800" lang="en-US" err="1" smtClean="0"/>
              <a:t>mềm</a:t>
            </a:r>
            <a:endParaRPr b="0" dirty="0" sz="1800" lang="en-US" smtClean="0"/>
          </a:p>
          <a:p>
            <a:pPr lvl="1"/>
            <a:r>
              <a:rPr b="0" dirty="0" sz="1800" lang="en-US" smtClean="0"/>
              <a:t>Con : da </a:t>
            </a:r>
            <a:r>
              <a:rPr b="0" dirty="0" sz="1800" lang="en-US" err="1" smtClean="0"/>
              <a:t>hồng</a:t>
            </a:r>
            <a:r>
              <a:rPr b="0" dirty="0" sz="1800" lang="en-US" smtClean="0"/>
              <a:t> </a:t>
            </a:r>
            <a:r>
              <a:rPr b="0" dirty="0" sz="1800" lang="en-US" err="1" smtClean="0"/>
              <a:t>khỏe</a:t>
            </a:r>
            <a:r>
              <a:rPr b="0" dirty="0" sz="1800" lang="en-US" smtClean="0"/>
              <a:t> </a:t>
            </a:r>
            <a:r>
              <a:rPr b="0" dirty="0" sz="1800" lang="en-US" err="1" smtClean="0"/>
              <a:t>mạnh</a:t>
            </a:r>
            <a:r>
              <a:rPr b="0" dirty="0" sz="1800" lang="en-US" smtClean="0"/>
              <a:t> , </a:t>
            </a:r>
            <a:r>
              <a:rPr b="0" dirty="0" sz="1800" lang="en-US" err="1" smtClean="0"/>
              <a:t>bú</a:t>
            </a:r>
            <a:r>
              <a:rPr b="0" dirty="0" sz="1800" lang="en-US" smtClean="0"/>
              <a:t> </a:t>
            </a:r>
            <a:r>
              <a:rPr b="0" dirty="0" sz="1800" lang="en-US" err="1" smtClean="0"/>
              <a:t>tốt</a:t>
            </a:r>
            <a:r>
              <a:rPr b="0" dirty="0" sz="1800" lang="en-US" smtClean="0"/>
              <a:t> , </a:t>
            </a:r>
            <a:r>
              <a:rPr b="0" dirty="0" sz="1800" lang="en-US" err="1" smtClean="0"/>
              <a:t>thở</a:t>
            </a:r>
            <a:r>
              <a:rPr b="0" dirty="0" sz="1800" lang="en-US" smtClean="0"/>
              <a:t> </a:t>
            </a:r>
            <a:r>
              <a:rPr b="0" dirty="0" sz="1800" lang="en-US" err="1" smtClean="0"/>
              <a:t>đều</a:t>
            </a:r>
            <a:r>
              <a:rPr b="0" dirty="0" sz="1800" lang="en-US" smtClean="0"/>
              <a:t> </a:t>
            </a:r>
            <a:r>
              <a:rPr b="0" dirty="0" sz="1800" lang="en-US" err="1" smtClean="0"/>
              <a:t>đã</a:t>
            </a:r>
            <a:r>
              <a:rPr b="0" dirty="0" sz="1800" lang="en-US" smtClean="0"/>
              <a:t> </a:t>
            </a:r>
            <a:r>
              <a:rPr b="0" dirty="0" sz="1800" lang="en-US" err="1" smtClean="0"/>
              <a:t>đại</a:t>
            </a:r>
            <a:r>
              <a:rPr b="0" dirty="0" sz="1800" lang="en-US" smtClean="0"/>
              <a:t> </a:t>
            </a:r>
            <a:r>
              <a:rPr b="0" dirty="0" sz="1800" lang="en-US" err="1" smtClean="0"/>
              <a:t>tiện</a:t>
            </a:r>
            <a:r>
              <a:rPr b="0" dirty="0" sz="1800" lang="en-US" smtClean="0"/>
              <a:t> </a:t>
            </a:r>
            <a:r>
              <a:rPr b="0" dirty="0" sz="1800" lang="en-US" err="1" smtClean="0"/>
              <a:t>phân</a:t>
            </a:r>
            <a:r>
              <a:rPr b="0" dirty="0" sz="1800" lang="en-US" smtClean="0"/>
              <a:t> </a:t>
            </a:r>
            <a:r>
              <a:rPr b="0" dirty="0" sz="1800" lang="en-US" err="1" smtClean="0"/>
              <a:t>su</a:t>
            </a:r>
            <a:r>
              <a:rPr b="0" dirty="0" sz="1800" lang="en-US" err="1" smtClean="0"/>
              <a:t>,</a:t>
            </a:r>
            <a:r>
              <a:rPr b="0" dirty="0" sz="1800" lang="en-US" err="1" smtClean="0"/>
              <a:t> </a:t>
            </a:r>
            <a:r>
              <a:rPr b="0" dirty="0" sz="1800" lang="en-US" err="1" smtClean="0"/>
              <a:t>rốn</a:t>
            </a:r>
            <a:r>
              <a:rPr b="0" dirty="0" sz="1800" lang="en-US" err="1" smtClean="0"/>
              <a:t> </a:t>
            </a:r>
            <a:r>
              <a:rPr b="0" dirty="0" sz="1800" lang="en-US" err="1" smtClean="0"/>
              <a:t>khô</a:t>
            </a:r>
            <a:r>
              <a:rPr b="0" dirty="0" sz="1800" lang="en-US" err="1" smtClean="0"/>
              <a:t>,</a:t>
            </a:r>
            <a:r>
              <a:rPr b="0" dirty="0" sz="1800" lang="en-US" err="1" smtClean="0"/>
              <a:t> </a:t>
            </a:r>
            <a:r>
              <a:rPr b="0" dirty="0" sz="1800" lang="en-US" err="1" smtClean="0"/>
              <a:t>k</a:t>
            </a:r>
            <a:r>
              <a:rPr b="0" dirty="0" sz="1800" lang="en-US" err="1" smtClean="0"/>
              <a:t>o</a:t>
            </a:r>
            <a:r>
              <a:rPr b="0" dirty="0" sz="1800" lang="en-US" err="1" smtClean="0"/>
              <a:t> </a:t>
            </a:r>
            <a:r>
              <a:rPr b="0" dirty="0" sz="1800" lang="en-US" err="1" smtClean="0"/>
              <a:t>vàng </a:t>
            </a:r>
            <a:r>
              <a:rPr b="0" dirty="0" sz="1800" lang="en-US" err="1" smtClean="0"/>
              <a:t>da</a:t>
            </a:r>
            <a:r>
              <a:rPr dirty="0" sz="2200" lang="en-US" smtClean="0"/>
              <a:t> </a:t>
            </a:r>
            <a:endParaRPr dirty="0" sz="2200" lang="en-US"/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Administrator</dc:creator>
  <cp:lastModifiedBy>Administrator</cp:lastModifiedBy>
  <dcterms:created xsi:type="dcterms:W3CDTF">2020-03-29T01:50:52Z</dcterms:created>
  <dcterms:modified xsi:type="dcterms:W3CDTF">2020-04-06T07:40:25Z</dcterms:modified>
</cp:coreProperties>
</file>