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5" r:id="rId10"/>
    <p:sldId id="268" r:id="rId11"/>
    <p:sldId id="269" r:id="rId12"/>
    <p:sldId id="270" r:id="rId13"/>
    <p:sldId id="271" r:id="rId14"/>
    <p:sldId id="272" r:id="rId15"/>
    <p:sldId id="273" r:id="rId16"/>
  </p:sldIdLst>
  <p:sldSz type="screen16x9" cy="5143500" cx="9144000"/>
  <p:notesSz cx="6858000" cy="9144000"/>
  <p:embeddedFontLst>
    <p:embeddedFont>
      <p:font typeface="Nuni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02" d="100"/>
          <a:sy n="102" d="100"/>
        </p:scale>
        <p:origin x="-4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1" name="Shape 2"/>
        <p:cNvGrpSpPr/>
        <p:nvPr/>
      </p:nvGrpSpPr>
      <p:grpSpPr>
        <a:xfrm>
          <a:off x="0" y="0"/>
          <a:ext cx="0" cy="0"/>
          <a:chOff x="0" y="0"/>
          <a:chExt cx="0" cy="0"/>
        </a:xfrm>
      </p:grpSpPr>
      <p:sp>
        <p:nvSpPr>
          <p:cNvPr id="104873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124"/>
        <p:cNvGrpSpPr/>
        <p:nvPr/>
      </p:nvGrpSpPr>
      <p:grpSpPr>
        <a:xfrm>
          <a:off x="0" y="0"/>
          <a:ext cx="0" cy="0"/>
          <a:chOff x="0" y="0"/>
          <a:chExt cx="0" cy="0"/>
        </a:xfrm>
      </p:grpSpPr>
      <p:sp>
        <p:nvSpPr>
          <p:cNvPr id="1048603" name="Google Shape;125;p1: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26;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90"/>
        <p:cNvGrpSpPr/>
        <p:nvPr/>
      </p:nvGrpSpPr>
      <p:grpSpPr>
        <a:xfrm>
          <a:off x="0" y="0"/>
          <a:ext cx="0" cy="0"/>
          <a:chOff x="0" y="0"/>
          <a:chExt cx="0" cy="0"/>
        </a:xfrm>
      </p:grpSpPr>
      <p:sp>
        <p:nvSpPr>
          <p:cNvPr id="1048653" name="Google Shape;191;p12: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4" name="Google Shape;192;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96"/>
        <p:cNvGrpSpPr/>
        <p:nvPr/>
      </p:nvGrpSpPr>
      <p:grpSpPr>
        <a:xfrm>
          <a:off x="0" y="0"/>
          <a:ext cx="0" cy="0"/>
          <a:chOff x="0" y="0"/>
          <a:chExt cx="0" cy="0"/>
        </a:xfrm>
      </p:grpSpPr>
      <p:sp>
        <p:nvSpPr>
          <p:cNvPr id="1048657" name="Google Shape;197;p1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198;p1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202"/>
        <p:cNvGrpSpPr/>
        <p:nvPr/>
      </p:nvGrpSpPr>
      <p:grpSpPr>
        <a:xfrm>
          <a:off x="0" y="0"/>
          <a:ext cx="0" cy="0"/>
          <a:chOff x="0" y="0"/>
          <a:chExt cx="0" cy="0"/>
        </a:xfrm>
      </p:grpSpPr>
      <p:sp>
        <p:nvSpPr>
          <p:cNvPr id="1048661" name="Google Shape;203;p14: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2" name="Google Shape;204;p1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208"/>
        <p:cNvGrpSpPr/>
        <p:nvPr/>
      </p:nvGrpSpPr>
      <p:grpSpPr>
        <a:xfrm>
          <a:off x="0" y="0"/>
          <a:ext cx="0" cy="0"/>
          <a:chOff x="0" y="0"/>
          <a:chExt cx="0" cy="0"/>
        </a:xfrm>
      </p:grpSpPr>
      <p:sp>
        <p:nvSpPr>
          <p:cNvPr id="1048665" name="Google Shape;209;p1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6" name="Google Shape;210;p1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214"/>
        <p:cNvGrpSpPr/>
        <p:nvPr/>
      </p:nvGrpSpPr>
      <p:grpSpPr>
        <a:xfrm>
          <a:off x="0" y="0"/>
          <a:ext cx="0" cy="0"/>
          <a:chOff x="0" y="0"/>
          <a:chExt cx="0" cy="0"/>
        </a:xfrm>
      </p:grpSpPr>
      <p:sp>
        <p:nvSpPr>
          <p:cNvPr id="1048669" name="Google Shape;215;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0" name="Google Shape;216;p1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0"/>
        <p:cNvGrpSpPr/>
        <p:nvPr/>
      </p:nvGrpSpPr>
      <p:grpSpPr>
        <a:xfrm>
          <a:off x="0" y="0"/>
          <a:ext cx="0" cy="0"/>
          <a:chOff x="0" y="0"/>
          <a:chExt cx="0" cy="0"/>
        </a:xfrm>
      </p:grpSpPr>
      <p:sp>
        <p:nvSpPr>
          <p:cNvPr id="1048613" name="Google Shape;131;p2: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4" name="Google Shape;132;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17" name="Google Shape;137;p3: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8" name="Google Shape;138;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2"/>
        <p:cNvGrpSpPr/>
        <p:nvPr/>
      </p:nvGrpSpPr>
      <p:grpSpPr>
        <a:xfrm>
          <a:off x="0" y="0"/>
          <a:ext cx="0" cy="0"/>
          <a:chOff x="0" y="0"/>
          <a:chExt cx="0" cy="0"/>
        </a:xfrm>
      </p:grpSpPr>
      <p:sp>
        <p:nvSpPr>
          <p:cNvPr id="1048621" name="Google Shape;143;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2" name="Google Shape;144;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8"/>
        <p:cNvGrpSpPr/>
        <p:nvPr/>
      </p:nvGrpSpPr>
      <p:grpSpPr>
        <a:xfrm>
          <a:off x="0" y="0"/>
          <a:ext cx="0" cy="0"/>
          <a:chOff x="0" y="0"/>
          <a:chExt cx="0" cy="0"/>
        </a:xfrm>
      </p:grpSpPr>
      <p:sp>
        <p:nvSpPr>
          <p:cNvPr id="1048625" name="Google Shape;149;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6" name="Google Shape;150;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54"/>
        <p:cNvGrpSpPr/>
        <p:nvPr/>
      </p:nvGrpSpPr>
      <p:grpSpPr>
        <a:xfrm>
          <a:off x="0" y="0"/>
          <a:ext cx="0" cy="0"/>
          <a:chOff x="0" y="0"/>
          <a:chExt cx="0" cy="0"/>
        </a:xfrm>
      </p:grpSpPr>
      <p:sp>
        <p:nvSpPr>
          <p:cNvPr id="1048629" name="Google Shape;155;p7: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0" name="Google Shape;156;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0"/>
        <p:cNvGrpSpPr/>
        <p:nvPr/>
      </p:nvGrpSpPr>
      <p:grpSpPr>
        <a:xfrm>
          <a:off x="0" y="0"/>
          <a:ext cx="0" cy="0"/>
          <a:chOff x="0" y="0"/>
          <a:chExt cx="0" cy="0"/>
        </a:xfrm>
      </p:grpSpPr>
      <p:sp>
        <p:nvSpPr>
          <p:cNvPr id="1048633" name="Google Shape;161;p8: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4" name="Google Shape;162;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72"/>
        <p:cNvGrpSpPr/>
        <p:nvPr/>
      </p:nvGrpSpPr>
      <p:grpSpPr>
        <a:xfrm>
          <a:off x="0" y="0"/>
          <a:ext cx="0" cy="0"/>
          <a:chOff x="0" y="0"/>
          <a:chExt cx="0" cy="0"/>
        </a:xfrm>
      </p:grpSpPr>
      <p:sp>
        <p:nvSpPr>
          <p:cNvPr id="1048641" name="Google Shape;173;p9: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2" name="Google Shape;174;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84"/>
        <p:cNvGrpSpPr/>
        <p:nvPr/>
      </p:nvGrpSpPr>
      <p:grpSpPr>
        <a:xfrm>
          <a:off x="0" y="0"/>
          <a:ext cx="0" cy="0"/>
          <a:chOff x="0" y="0"/>
          <a:chExt cx="0" cy="0"/>
        </a:xfrm>
      </p:grpSpPr>
      <p:sp>
        <p:nvSpPr>
          <p:cNvPr id="1048649" name="Google Shape;185;p11: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0" name="Google Shape;186;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0" cap="none" sz="1100" i="0" strike="noStrike"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p:bgPr>
    </p:bg>
    <p:spTree>
      <p:nvGrpSpPr>
        <p:cNvPr id="24" name="Shape 9"/>
        <p:cNvGrpSpPr/>
        <p:nvPr/>
      </p:nvGrpSpPr>
      <p:grpSpPr>
        <a:xfrm>
          <a:off x="0" y="0"/>
          <a:ext cx="0" cy="0"/>
          <a:chOff x="0" y="0"/>
          <a:chExt cx="0" cy="0"/>
        </a:xfrm>
      </p:grpSpPr>
      <p:sp>
        <p:nvSpPr>
          <p:cNvPr id="1048579" name="Google Shape;10;p2"/>
          <p:cNvSpPr/>
          <p:nvPr/>
        </p:nvSpPr>
        <p:spPr>
          <a:xfrm>
            <a:off x="31" y="2824500"/>
            <a:ext cx="7370400" cy="2319000"/>
          </a:xfrm>
          <a:prstGeom prst="rtTriangle"/>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0" name="Google Shape;11;p2"/>
          <p:cNvSpPr/>
          <p:nvPr/>
        </p:nvSpPr>
        <p:spPr>
          <a:xfrm flipH="1">
            <a:off x="3582600" y="1550700"/>
            <a:ext cx="5561400" cy="3592800"/>
          </a:xfrm>
          <a:prstGeom prst="rtTriangle"/>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1" name="Google Shape;12;p2"/>
          <p:cNvSpPr/>
          <p:nvPr/>
        </p:nvSpPr>
        <p:spPr>
          <a:xfrm rot="10800000">
            <a:off x="5058905" y="0"/>
            <a:ext cx="4085100" cy="2052600"/>
          </a:xfrm>
          <a:prstGeom prst="rtTriangle"/>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2" name="Google Shape;13;p2"/>
          <p:cNvSpPr/>
          <p:nvPr/>
        </p:nvSpPr>
        <p:spPr>
          <a:xfrm>
            <a:off x="20327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25" name="Google Shape;14;p2"/>
          <p:cNvGrpSpPr/>
          <p:nvPr/>
        </p:nvGrpSpPr>
        <p:grpSpPr>
          <a:xfrm>
            <a:off x="255200" y="592"/>
            <a:ext cx="2250363" cy="1044300"/>
            <a:chOff x="255200" y="592"/>
            <a:chExt cx="2250363" cy="1044300"/>
          </a:xfrm>
        </p:grpSpPr>
        <p:sp>
          <p:nvSpPr>
            <p:cNvPr id="1048583" name="Google Shape;15;p2"/>
            <p:cNvSpPr/>
            <p:nvPr/>
          </p:nvSpPr>
          <p:spPr>
            <a:xfrm>
              <a:off x="764063"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4" name="Google Shape;16;p2"/>
            <p:cNvSpPr/>
            <p:nvPr/>
          </p:nvSpPr>
          <p:spPr>
            <a:xfrm>
              <a:off x="509632"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5" name="Google Shape;17;p2"/>
            <p:cNvSpPr/>
            <p:nvPr/>
          </p:nvSpPr>
          <p:spPr>
            <a:xfrm>
              <a:off x="255200" y="592"/>
              <a:ext cx="1741500" cy="10443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26" name="Google Shape;18;p2"/>
          <p:cNvGrpSpPr/>
          <p:nvPr/>
        </p:nvGrpSpPr>
        <p:grpSpPr>
          <a:xfrm>
            <a:off x="905395" y="592"/>
            <a:ext cx="2250363" cy="1044300"/>
            <a:chOff x="905395" y="592"/>
            <a:chExt cx="2250363" cy="1044300"/>
          </a:xfrm>
        </p:grpSpPr>
        <p:sp>
          <p:nvSpPr>
            <p:cNvPr id="1048586" name="Google Shape;19;p2"/>
            <p:cNvSpPr/>
            <p:nvPr/>
          </p:nvSpPr>
          <p:spPr>
            <a:xfrm>
              <a:off x="1414258"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7" name="Google Shape;20;p2"/>
            <p:cNvSpPr/>
            <p:nvPr/>
          </p:nvSpPr>
          <p:spPr>
            <a:xfrm>
              <a:off x="1159826"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88" name="Google Shape;21;p2"/>
            <p:cNvSpPr/>
            <p:nvPr/>
          </p:nvSpPr>
          <p:spPr>
            <a:xfrm>
              <a:off x="905395" y="592"/>
              <a:ext cx="1741500" cy="1044300"/>
            </a:xfrm>
            <a:prstGeom prst="parallelogram">
              <a:avLst>
                <a:gd name="adj" fmla="val 153193"/>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27" name="Google Shape;22;p2"/>
          <p:cNvGrpSpPr/>
          <p:nvPr/>
        </p:nvGrpSpPr>
        <p:grpSpPr>
          <a:xfrm>
            <a:off x="7057468" y="5088"/>
            <a:ext cx="1851282" cy="752108"/>
            <a:chOff x="6917201" y="0"/>
            <a:chExt cx="2227777" cy="863400"/>
          </a:xfrm>
        </p:grpSpPr>
        <p:sp>
          <p:nvSpPr>
            <p:cNvPr id="1048589" name="Google Shape;23;p2"/>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0" name="Google Shape;24;p2"/>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1" name="Google Shape;25;p2"/>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28" name="Google Shape;26;p2"/>
          <p:cNvGrpSpPr/>
          <p:nvPr/>
        </p:nvGrpSpPr>
        <p:grpSpPr>
          <a:xfrm>
            <a:off x="6553032" y="4217852"/>
            <a:ext cx="2389068" cy="925737"/>
            <a:chOff x="6917201" y="0"/>
            <a:chExt cx="2227777" cy="863400"/>
          </a:xfrm>
        </p:grpSpPr>
        <p:sp>
          <p:nvSpPr>
            <p:cNvPr id="1048592" name="Google Shape;27;p2"/>
            <p:cNvSpPr/>
            <p:nvPr/>
          </p:nvSpPr>
          <p:spPr>
            <a:xfrm>
              <a:off x="7641677"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3" name="Google Shape;28;p2"/>
            <p:cNvSpPr/>
            <p:nvPr/>
          </p:nvSpPr>
          <p:spPr>
            <a:xfrm>
              <a:off x="7279439"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4" name="Google Shape;29;p2"/>
            <p:cNvSpPr/>
            <p:nvPr/>
          </p:nvSpPr>
          <p:spPr>
            <a:xfrm>
              <a:off x="6917201" y="0"/>
              <a:ext cx="1503300" cy="863400"/>
            </a:xfrm>
            <a:prstGeom prst="parallelogram">
              <a:avLst>
                <a:gd name="adj" fmla="val 158024"/>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29" name="Google Shape;30;p2"/>
          <p:cNvGrpSpPr/>
          <p:nvPr/>
        </p:nvGrpSpPr>
        <p:grpSpPr>
          <a:xfrm>
            <a:off x="199149" y="4055652"/>
            <a:ext cx="2795413" cy="1083308"/>
            <a:chOff x="6917201" y="0"/>
            <a:chExt cx="2227777" cy="863400"/>
          </a:xfrm>
        </p:grpSpPr>
        <p:sp>
          <p:nvSpPr>
            <p:cNvPr id="1048595" name="Google Shape;31;p2"/>
            <p:cNvSpPr/>
            <p:nvPr/>
          </p:nvSpPr>
          <p:spPr>
            <a:xfrm>
              <a:off x="7641677"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6" name="Google Shape;32;p2"/>
            <p:cNvSpPr/>
            <p:nvPr/>
          </p:nvSpPr>
          <p:spPr>
            <a:xfrm>
              <a:off x="7279439"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597" name="Google Shape;33;p2"/>
            <p:cNvSpPr/>
            <p:nvPr/>
          </p:nvSpPr>
          <p:spPr>
            <a:xfrm>
              <a:off x="6917201"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598" name="Google Shape;34;p2"/>
          <p:cNvSpPr txBox="1">
            <a:spLocks noGrp="1"/>
          </p:cNvSpPr>
          <p:nvPr>
            <p:ph type="ctrTitle"/>
          </p:nvPr>
        </p:nvSpPr>
        <p:spPr>
          <a:xfrm>
            <a:off x="1858703" y="1822833"/>
            <a:ext cx="5361300" cy="14481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800"/>
              <a:buNone/>
              <a:defRPr sz="3800"/>
            </a:lvl1pPr>
            <a:lvl2pPr algn="ctr" lvl="1">
              <a:lnSpc>
                <a:spcPct val="100000"/>
              </a:lnSpc>
              <a:spcBef>
                <a:spcPts val="0"/>
              </a:spcBef>
              <a:spcAft>
                <a:spcPts val="0"/>
              </a:spcAft>
              <a:buSzPts val="3800"/>
              <a:buNone/>
              <a:defRPr sz="3800"/>
            </a:lvl2pPr>
            <a:lvl3pPr algn="ctr" lvl="2">
              <a:lnSpc>
                <a:spcPct val="100000"/>
              </a:lnSpc>
              <a:spcBef>
                <a:spcPts val="0"/>
              </a:spcBef>
              <a:spcAft>
                <a:spcPts val="0"/>
              </a:spcAft>
              <a:buSzPts val="3800"/>
              <a:buNone/>
              <a:defRPr sz="3800"/>
            </a:lvl3pPr>
            <a:lvl4pPr algn="ctr" lvl="3">
              <a:lnSpc>
                <a:spcPct val="100000"/>
              </a:lnSpc>
              <a:spcBef>
                <a:spcPts val="0"/>
              </a:spcBef>
              <a:spcAft>
                <a:spcPts val="0"/>
              </a:spcAft>
              <a:buSzPts val="3800"/>
              <a:buNone/>
              <a:defRPr sz="3800"/>
            </a:lvl4pPr>
            <a:lvl5pPr algn="ctr" lvl="4">
              <a:lnSpc>
                <a:spcPct val="100000"/>
              </a:lnSpc>
              <a:spcBef>
                <a:spcPts val="0"/>
              </a:spcBef>
              <a:spcAft>
                <a:spcPts val="0"/>
              </a:spcAft>
              <a:buSzPts val="3800"/>
              <a:buNone/>
              <a:defRPr sz="3800"/>
            </a:lvl5pPr>
            <a:lvl6pPr algn="ctr" lvl="5">
              <a:lnSpc>
                <a:spcPct val="100000"/>
              </a:lnSpc>
              <a:spcBef>
                <a:spcPts val="0"/>
              </a:spcBef>
              <a:spcAft>
                <a:spcPts val="0"/>
              </a:spcAft>
              <a:buSzPts val="3800"/>
              <a:buNone/>
              <a:defRPr sz="3800"/>
            </a:lvl6pPr>
            <a:lvl7pPr algn="ctr" lvl="6">
              <a:lnSpc>
                <a:spcPct val="100000"/>
              </a:lnSpc>
              <a:spcBef>
                <a:spcPts val="0"/>
              </a:spcBef>
              <a:spcAft>
                <a:spcPts val="0"/>
              </a:spcAft>
              <a:buSzPts val="3800"/>
              <a:buNone/>
              <a:defRPr sz="3800"/>
            </a:lvl7pPr>
            <a:lvl8pPr algn="ctr" lvl="7">
              <a:lnSpc>
                <a:spcPct val="100000"/>
              </a:lnSpc>
              <a:spcBef>
                <a:spcPts val="0"/>
              </a:spcBef>
              <a:spcAft>
                <a:spcPts val="0"/>
              </a:spcAft>
              <a:buSzPts val="3800"/>
              <a:buNone/>
              <a:defRPr sz="3800"/>
            </a:lvl8pPr>
            <a:lvl9pPr algn="ctr" lvl="8">
              <a:lnSpc>
                <a:spcPct val="100000"/>
              </a:lnSpc>
              <a:spcBef>
                <a:spcPts val="0"/>
              </a:spcBef>
              <a:spcAft>
                <a:spcPts val="0"/>
              </a:spcAft>
              <a:buSzPts val="3800"/>
              <a:buNone/>
              <a:defRPr sz="3800"/>
            </a:lvl9pPr>
          </a:lstStyle>
          <a:p/>
        </p:txBody>
      </p:sp>
      <p:sp>
        <p:nvSpPr>
          <p:cNvPr id="1048599" name="Google Shape;35;p2"/>
          <p:cNvSpPr txBox="1">
            <a:spLocks noGrp="1"/>
          </p:cNvSpPr>
          <p:nvPr>
            <p:ph type="subTitle" idx="1"/>
          </p:nvPr>
        </p:nvSpPr>
        <p:spPr>
          <a:xfrm>
            <a:off x="1858700" y="3413158"/>
            <a:ext cx="5361300" cy="5226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Clr>
                <a:schemeClr val="lt1"/>
              </a:buClr>
              <a:buSzPts val="1600"/>
              <a:buNone/>
              <a:defRPr sz="1600">
                <a:solidFill>
                  <a:schemeClr val="lt1"/>
                </a:solidFill>
              </a:defRPr>
            </a:lvl1pPr>
            <a:lvl2pPr algn="ctr" lvl="1">
              <a:lnSpc>
                <a:spcPct val="100000"/>
              </a:lnSpc>
              <a:spcBef>
                <a:spcPts val="0"/>
              </a:spcBef>
              <a:spcAft>
                <a:spcPts val="0"/>
              </a:spcAft>
              <a:buClr>
                <a:schemeClr val="lt1"/>
              </a:buClr>
              <a:buSzPts val="1600"/>
              <a:buNone/>
              <a:defRPr sz="1600">
                <a:solidFill>
                  <a:schemeClr val="lt1"/>
                </a:solidFill>
              </a:defRPr>
            </a:lvl2pPr>
            <a:lvl3pPr algn="ctr" lvl="2">
              <a:lnSpc>
                <a:spcPct val="100000"/>
              </a:lnSpc>
              <a:spcBef>
                <a:spcPts val="0"/>
              </a:spcBef>
              <a:spcAft>
                <a:spcPts val="0"/>
              </a:spcAft>
              <a:buClr>
                <a:schemeClr val="lt1"/>
              </a:buClr>
              <a:buSzPts val="1600"/>
              <a:buNone/>
              <a:defRPr sz="1600">
                <a:solidFill>
                  <a:schemeClr val="lt1"/>
                </a:solidFill>
              </a:defRPr>
            </a:lvl3pPr>
            <a:lvl4pPr algn="ctr" lvl="3">
              <a:lnSpc>
                <a:spcPct val="100000"/>
              </a:lnSpc>
              <a:spcBef>
                <a:spcPts val="0"/>
              </a:spcBef>
              <a:spcAft>
                <a:spcPts val="0"/>
              </a:spcAft>
              <a:buClr>
                <a:schemeClr val="lt1"/>
              </a:buClr>
              <a:buSzPts val="1600"/>
              <a:buNone/>
              <a:defRPr sz="1600">
                <a:solidFill>
                  <a:schemeClr val="lt1"/>
                </a:solidFill>
              </a:defRPr>
            </a:lvl4pPr>
            <a:lvl5pPr algn="ctr" lvl="4">
              <a:lnSpc>
                <a:spcPct val="100000"/>
              </a:lnSpc>
              <a:spcBef>
                <a:spcPts val="0"/>
              </a:spcBef>
              <a:spcAft>
                <a:spcPts val="0"/>
              </a:spcAft>
              <a:buClr>
                <a:schemeClr val="lt1"/>
              </a:buClr>
              <a:buSzPts val="1600"/>
              <a:buNone/>
              <a:defRPr sz="1600">
                <a:solidFill>
                  <a:schemeClr val="lt1"/>
                </a:solidFill>
              </a:defRPr>
            </a:lvl5pPr>
            <a:lvl6pPr algn="ctr" lvl="5">
              <a:lnSpc>
                <a:spcPct val="100000"/>
              </a:lnSpc>
              <a:spcBef>
                <a:spcPts val="0"/>
              </a:spcBef>
              <a:spcAft>
                <a:spcPts val="0"/>
              </a:spcAft>
              <a:buClr>
                <a:schemeClr val="lt1"/>
              </a:buClr>
              <a:buSzPts val="1600"/>
              <a:buNone/>
              <a:defRPr sz="1600">
                <a:solidFill>
                  <a:schemeClr val="lt1"/>
                </a:solidFill>
              </a:defRPr>
            </a:lvl6pPr>
            <a:lvl7pPr algn="ctr" lvl="6">
              <a:lnSpc>
                <a:spcPct val="100000"/>
              </a:lnSpc>
              <a:spcBef>
                <a:spcPts val="0"/>
              </a:spcBef>
              <a:spcAft>
                <a:spcPts val="0"/>
              </a:spcAft>
              <a:buClr>
                <a:schemeClr val="lt1"/>
              </a:buClr>
              <a:buSzPts val="1600"/>
              <a:buNone/>
              <a:defRPr sz="1600">
                <a:solidFill>
                  <a:schemeClr val="lt1"/>
                </a:solidFill>
              </a:defRPr>
            </a:lvl7pPr>
            <a:lvl8pPr algn="ctr" lvl="7">
              <a:lnSpc>
                <a:spcPct val="100000"/>
              </a:lnSpc>
              <a:spcBef>
                <a:spcPts val="0"/>
              </a:spcBef>
              <a:spcAft>
                <a:spcPts val="0"/>
              </a:spcAft>
              <a:buClr>
                <a:schemeClr val="lt1"/>
              </a:buClr>
              <a:buSzPts val="1600"/>
              <a:buNone/>
              <a:defRPr sz="1600">
                <a:solidFill>
                  <a:schemeClr val="lt1"/>
                </a:solidFill>
              </a:defRPr>
            </a:lvl8pPr>
            <a:lvl9pPr algn="ctr" lvl="8">
              <a:lnSpc>
                <a:spcPct val="100000"/>
              </a:lnSpc>
              <a:spcBef>
                <a:spcPts val="0"/>
              </a:spcBef>
              <a:spcAft>
                <a:spcPts val="0"/>
              </a:spcAft>
              <a:buClr>
                <a:schemeClr val="lt1"/>
              </a:buClr>
              <a:buSzPts val="1600"/>
              <a:buNone/>
              <a:defRPr sz="1600">
                <a:solidFill>
                  <a:schemeClr val="lt1"/>
                </a:solidFill>
              </a:defRPr>
            </a:lvl9pPr>
          </a:lstStyle>
          <a:p/>
        </p:txBody>
      </p:sp>
      <p:sp>
        <p:nvSpPr>
          <p:cNvPr id="1048600" name="Google Shape;36;p2"/>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p:bgPr>
    </p:bg>
    <p:spTree>
      <p:nvGrpSpPr>
        <p:cNvPr id="88" name="Shape 109"/>
        <p:cNvGrpSpPr/>
        <p:nvPr/>
      </p:nvGrpSpPr>
      <p:grpSpPr>
        <a:xfrm>
          <a:off x="0" y="0"/>
          <a:ext cx="0" cy="0"/>
          <a:chOff x="0" y="0"/>
          <a:chExt cx="0" cy="0"/>
        </a:xfrm>
      </p:grpSpPr>
      <p:sp>
        <p:nvSpPr>
          <p:cNvPr id="1048683" name="Google Shape;110;p11"/>
          <p:cNvSpPr/>
          <p:nvPr/>
        </p:nvSpPr>
        <p:spPr>
          <a:xfrm flipH="1">
            <a:off x="5569200" y="2834075"/>
            <a:ext cx="3574800" cy="2309400"/>
          </a:xfrm>
          <a:prstGeom prst="rtTriangle"/>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89" name="Google Shape;111;p11"/>
          <p:cNvGrpSpPr/>
          <p:nvPr/>
        </p:nvGrpSpPr>
        <p:grpSpPr>
          <a:xfrm>
            <a:off x="5959222" y="4119576"/>
            <a:ext cx="2520951" cy="1024165"/>
            <a:chOff x="6917201" y="0"/>
            <a:chExt cx="2227777" cy="863400"/>
          </a:xfrm>
        </p:grpSpPr>
        <p:sp>
          <p:nvSpPr>
            <p:cNvPr id="1048684" name="Google Shape;112;p11"/>
            <p:cNvSpPr/>
            <p:nvPr/>
          </p:nvSpPr>
          <p:spPr>
            <a:xfrm>
              <a:off x="7641677"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5" name="Google Shape;113;p11"/>
            <p:cNvSpPr/>
            <p:nvPr/>
          </p:nvSpPr>
          <p:spPr>
            <a:xfrm>
              <a:off x="7279439"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6" name="Google Shape;114;p11"/>
            <p:cNvSpPr/>
            <p:nvPr/>
          </p:nvSpPr>
          <p:spPr>
            <a:xfrm>
              <a:off x="6917201"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90" name="Google Shape;115;p11"/>
          <p:cNvGrpSpPr/>
          <p:nvPr/>
        </p:nvGrpSpPr>
        <p:grpSpPr>
          <a:xfrm>
            <a:off x="199149" y="2"/>
            <a:ext cx="2795413" cy="1083308"/>
            <a:chOff x="6917201" y="0"/>
            <a:chExt cx="2227777" cy="863400"/>
          </a:xfrm>
        </p:grpSpPr>
        <p:sp>
          <p:nvSpPr>
            <p:cNvPr id="1048687" name="Google Shape;116;p11"/>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8" name="Google Shape;117;p11"/>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9" name="Google Shape;118;p11"/>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690" name="Google Shape;119;p11"/>
          <p:cNvSpPr txBox="1">
            <a:spLocks noGrp="1"/>
          </p:cNvSpPr>
          <p:nvPr>
            <p:ph type="title" hasCustomPrompt="1"/>
          </p:nvPr>
        </p:nvSpPr>
        <p:spPr>
          <a:xfrm>
            <a:off x="1385850" y="1383850"/>
            <a:ext cx="6372300" cy="13797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2"/>
              </a:buClr>
              <a:buSzPts val="8600"/>
              <a:buNone/>
              <a:defRPr sz="8600">
                <a:solidFill>
                  <a:schemeClr val="dk2"/>
                </a:solidFill>
              </a:defRPr>
            </a:lvl1pPr>
            <a:lvl2pPr algn="ctr" lvl="1">
              <a:lnSpc>
                <a:spcPct val="100000"/>
              </a:lnSpc>
              <a:spcBef>
                <a:spcPts val="0"/>
              </a:spcBef>
              <a:spcAft>
                <a:spcPts val="0"/>
              </a:spcAft>
              <a:buClr>
                <a:schemeClr val="dk2"/>
              </a:buClr>
              <a:buSzPts val="8600"/>
              <a:buNone/>
              <a:defRPr sz="8600">
                <a:solidFill>
                  <a:schemeClr val="dk2"/>
                </a:solidFill>
              </a:defRPr>
            </a:lvl2pPr>
            <a:lvl3pPr algn="ctr" lvl="2">
              <a:lnSpc>
                <a:spcPct val="100000"/>
              </a:lnSpc>
              <a:spcBef>
                <a:spcPts val="0"/>
              </a:spcBef>
              <a:spcAft>
                <a:spcPts val="0"/>
              </a:spcAft>
              <a:buClr>
                <a:schemeClr val="dk2"/>
              </a:buClr>
              <a:buSzPts val="8600"/>
              <a:buNone/>
              <a:defRPr sz="8600">
                <a:solidFill>
                  <a:schemeClr val="dk2"/>
                </a:solidFill>
              </a:defRPr>
            </a:lvl3pPr>
            <a:lvl4pPr algn="ctr" lvl="3">
              <a:lnSpc>
                <a:spcPct val="100000"/>
              </a:lnSpc>
              <a:spcBef>
                <a:spcPts val="0"/>
              </a:spcBef>
              <a:spcAft>
                <a:spcPts val="0"/>
              </a:spcAft>
              <a:buClr>
                <a:schemeClr val="dk2"/>
              </a:buClr>
              <a:buSzPts val="8600"/>
              <a:buNone/>
              <a:defRPr sz="8600">
                <a:solidFill>
                  <a:schemeClr val="dk2"/>
                </a:solidFill>
              </a:defRPr>
            </a:lvl4pPr>
            <a:lvl5pPr algn="ctr" lvl="4">
              <a:lnSpc>
                <a:spcPct val="100000"/>
              </a:lnSpc>
              <a:spcBef>
                <a:spcPts val="0"/>
              </a:spcBef>
              <a:spcAft>
                <a:spcPts val="0"/>
              </a:spcAft>
              <a:buClr>
                <a:schemeClr val="dk2"/>
              </a:buClr>
              <a:buSzPts val="8600"/>
              <a:buNone/>
              <a:defRPr sz="8600">
                <a:solidFill>
                  <a:schemeClr val="dk2"/>
                </a:solidFill>
              </a:defRPr>
            </a:lvl5pPr>
            <a:lvl6pPr algn="ctr" lvl="5">
              <a:lnSpc>
                <a:spcPct val="100000"/>
              </a:lnSpc>
              <a:spcBef>
                <a:spcPts val="0"/>
              </a:spcBef>
              <a:spcAft>
                <a:spcPts val="0"/>
              </a:spcAft>
              <a:buClr>
                <a:schemeClr val="dk2"/>
              </a:buClr>
              <a:buSzPts val="8600"/>
              <a:buNone/>
              <a:defRPr sz="8600">
                <a:solidFill>
                  <a:schemeClr val="dk2"/>
                </a:solidFill>
              </a:defRPr>
            </a:lvl6pPr>
            <a:lvl7pPr algn="ctr" lvl="6">
              <a:lnSpc>
                <a:spcPct val="100000"/>
              </a:lnSpc>
              <a:spcBef>
                <a:spcPts val="0"/>
              </a:spcBef>
              <a:spcAft>
                <a:spcPts val="0"/>
              </a:spcAft>
              <a:buClr>
                <a:schemeClr val="dk2"/>
              </a:buClr>
              <a:buSzPts val="8600"/>
              <a:buNone/>
              <a:defRPr sz="8600">
                <a:solidFill>
                  <a:schemeClr val="dk2"/>
                </a:solidFill>
              </a:defRPr>
            </a:lvl7pPr>
            <a:lvl8pPr algn="ctr" lvl="7">
              <a:lnSpc>
                <a:spcPct val="100000"/>
              </a:lnSpc>
              <a:spcBef>
                <a:spcPts val="0"/>
              </a:spcBef>
              <a:spcAft>
                <a:spcPts val="0"/>
              </a:spcAft>
              <a:buClr>
                <a:schemeClr val="dk2"/>
              </a:buClr>
              <a:buSzPts val="8600"/>
              <a:buNone/>
              <a:defRPr sz="8600">
                <a:solidFill>
                  <a:schemeClr val="dk2"/>
                </a:solidFill>
              </a:defRPr>
            </a:lvl8pPr>
            <a:lvl9pPr algn="ctr" lvl="8">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048691" name="Google Shape;120;p11"/>
          <p:cNvSpPr txBox="1">
            <a:spLocks noGrp="1"/>
          </p:cNvSpPr>
          <p:nvPr>
            <p:ph type="body" idx="1"/>
          </p:nvPr>
        </p:nvSpPr>
        <p:spPr>
          <a:xfrm>
            <a:off x="1385850" y="2863850"/>
            <a:ext cx="6372300" cy="641100"/>
          </a:xfrm>
          <a:prstGeom prst="rect"/>
          <a:noFill/>
          <a:ln>
            <a:noFill/>
          </a:ln>
        </p:spPr>
        <p:txBody>
          <a:bodyPr anchor="t" anchorCtr="0" bIns="91425" lIns="91425" rIns="91425" spcFirstLastPara="1" tIns="91425" wrap="square">
            <a:noAutofit/>
          </a:bodyPr>
          <a:lstStyle>
            <a:lvl1pPr algn="ctr" indent="-311150" lvl="0" marL="457200">
              <a:lnSpc>
                <a:spcPct val="115000"/>
              </a:lnSpc>
              <a:spcBef>
                <a:spcPts val="0"/>
              </a:spcBef>
              <a:spcAft>
                <a:spcPts val="0"/>
              </a:spcAft>
              <a:buSzPts val="1300"/>
              <a:buChar char="●"/>
            </a:lvl1pPr>
            <a:lvl2pPr algn="ctr" indent="-298450" lvl="1" marL="914400">
              <a:lnSpc>
                <a:spcPct val="115000"/>
              </a:lnSpc>
              <a:spcBef>
                <a:spcPts val="1600"/>
              </a:spcBef>
              <a:spcAft>
                <a:spcPts val="0"/>
              </a:spcAft>
              <a:buSzPts val="1100"/>
              <a:buChar char="○"/>
            </a:lvl2pPr>
            <a:lvl3pPr algn="ctr" indent="-298450" lvl="2" marL="1371600">
              <a:lnSpc>
                <a:spcPct val="115000"/>
              </a:lnSpc>
              <a:spcBef>
                <a:spcPts val="1600"/>
              </a:spcBef>
              <a:spcAft>
                <a:spcPts val="0"/>
              </a:spcAft>
              <a:buSzPts val="1100"/>
              <a:buChar char="■"/>
            </a:lvl3pPr>
            <a:lvl4pPr algn="ctr" indent="-298450" lvl="3" marL="1828800">
              <a:lnSpc>
                <a:spcPct val="115000"/>
              </a:lnSpc>
              <a:spcBef>
                <a:spcPts val="1600"/>
              </a:spcBef>
              <a:spcAft>
                <a:spcPts val="0"/>
              </a:spcAft>
              <a:buSzPts val="1100"/>
              <a:buChar char="●"/>
            </a:lvl4pPr>
            <a:lvl5pPr algn="ctr" indent="-298450" lvl="4" marL="2286000">
              <a:lnSpc>
                <a:spcPct val="115000"/>
              </a:lnSpc>
              <a:spcBef>
                <a:spcPts val="1600"/>
              </a:spcBef>
              <a:spcAft>
                <a:spcPts val="0"/>
              </a:spcAft>
              <a:buSzPts val="1100"/>
              <a:buChar char="○"/>
            </a:lvl5pPr>
            <a:lvl6pPr algn="ctr" indent="-298450" lvl="5" marL="2743200">
              <a:lnSpc>
                <a:spcPct val="115000"/>
              </a:lnSpc>
              <a:spcBef>
                <a:spcPts val="1600"/>
              </a:spcBef>
              <a:spcAft>
                <a:spcPts val="0"/>
              </a:spcAft>
              <a:buSzPts val="1100"/>
              <a:buChar char="■"/>
            </a:lvl6pPr>
            <a:lvl7pPr algn="ctr" indent="-298450" lvl="6" marL="3200400">
              <a:lnSpc>
                <a:spcPct val="115000"/>
              </a:lnSpc>
              <a:spcBef>
                <a:spcPts val="1600"/>
              </a:spcBef>
              <a:spcAft>
                <a:spcPts val="0"/>
              </a:spcAft>
              <a:buSzPts val="1100"/>
              <a:buChar char="●"/>
            </a:lvl7pPr>
            <a:lvl8pPr algn="ctr" indent="-298450" lvl="7" marL="3657600">
              <a:lnSpc>
                <a:spcPct val="115000"/>
              </a:lnSpc>
              <a:spcBef>
                <a:spcPts val="1600"/>
              </a:spcBef>
              <a:spcAft>
                <a:spcPts val="0"/>
              </a:spcAft>
              <a:buSzPts val="1100"/>
              <a:buChar char="○"/>
            </a:lvl8pPr>
            <a:lvl9pPr algn="ctr" indent="-298450" lvl="8" marL="4114800">
              <a:lnSpc>
                <a:spcPct val="115000"/>
              </a:lnSpc>
              <a:spcBef>
                <a:spcPts val="1600"/>
              </a:spcBef>
              <a:spcAft>
                <a:spcPts val="1600"/>
              </a:spcAft>
              <a:buSzPts val="1100"/>
              <a:buChar char="■"/>
            </a:lvl9pPr>
          </a:lstStyle>
          <a:p/>
        </p:txBody>
      </p:sp>
      <p:sp>
        <p:nvSpPr>
          <p:cNvPr id="1048692" name="Google Shape;121;p11"/>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6" name="Shape 122"/>
        <p:cNvGrpSpPr/>
        <p:nvPr/>
      </p:nvGrpSpPr>
      <p:grpSpPr>
        <a:xfrm>
          <a:off x="0" y="0"/>
          <a:ext cx="0" cy="0"/>
          <a:chOff x="0" y="0"/>
          <a:chExt cx="0" cy="0"/>
        </a:xfrm>
      </p:grpSpPr>
      <p:sp>
        <p:nvSpPr>
          <p:cNvPr id="1048677" name="Google Shape;123;p12"/>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p:bgPr>
    </p:bg>
    <p:spTree>
      <p:nvGrpSpPr>
        <p:cNvPr id="39" name="Shape 37"/>
        <p:cNvGrpSpPr/>
        <p:nvPr/>
      </p:nvGrpSpPr>
      <p:grpSpPr>
        <a:xfrm>
          <a:off x="0" y="0"/>
          <a:ext cx="0" cy="0"/>
          <a:chOff x="0" y="0"/>
          <a:chExt cx="0" cy="0"/>
        </a:xfrm>
      </p:grpSpPr>
      <p:sp>
        <p:nvSpPr>
          <p:cNvPr id="1048605" name="Google Shape;38;p3"/>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06" name="Google Shape;39;p3"/>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07" name="Google Shape;40;p3"/>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08" name="Google Shape;41;p3"/>
          <p:cNvSpPr txBox="1">
            <a:spLocks noGrp="1"/>
          </p:cNvSpPr>
          <p:nvPr>
            <p:ph type="title"/>
          </p:nvPr>
        </p:nvSpPr>
        <p:spPr>
          <a:xfrm>
            <a:off x="819150" y="845600"/>
            <a:ext cx="7505700" cy="9546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000"/>
              <a:buNone/>
              <a:defRPr sz="3000"/>
            </a:lvl1pPr>
            <a:lvl2pPr algn="l" lvl="1">
              <a:lnSpc>
                <a:spcPct val="100000"/>
              </a:lnSpc>
              <a:spcBef>
                <a:spcPts val="0"/>
              </a:spcBef>
              <a:spcAft>
                <a:spcPts val="0"/>
              </a:spcAft>
              <a:buSzPts val="3000"/>
              <a:buNone/>
              <a:defRPr sz="3000"/>
            </a:lvl2pPr>
            <a:lvl3pPr algn="l" lvl="2">
              <a:lnSpc>
                <a:spcPct val="100000"/>
              </a:lnSpc>
              <a:spcBef>
                <a:spcPts val="0"/>
              </a:spcBef>
              <a:spcAft>
                <a:spcPts val="0"/>
              </a:spcAft>
              <a:buSzPts val="3000"/>
              <a:buNone/>
              <a:defRPr sz="3000"/>
            </a:lvl3pPr>
            <a:lvl4pPr algn="l" lvl="3">
              <a:lnSpc>
                <a:spcPct val="100000"/>
              </a:lnSpc>
              <a:spcBef>
                <a:spcPts val="0"/>
              </a:spcBef>
              <a:spcAft>
                <a:spcPts val="0"/>
              </a:spcAft>
              <a:buSzPts val="3000"/>
              <a:buNone/>
              <a:defRPr sz="3000"/>
            </a:lvl4pPr>
            <a:lvl5pPr algn="l" lvl="4">
              <a:lnSpc>
                <a:spcPct val="100000"/>
              </a:lnSpc>
              <a:spcBef>
                <a:spcPts val="0"/>
              </a:spcBef>
              <a:spcAft>
                <a:spcPts val="0"/>
              </a:spcAft>
              <a:buSzPts val="3000"/>
              <a:buNone/>
              <a:defRPr sz="3000"/>
            </a:lvl5pPr>
            <a:lvl6pPr algn="l" lvl="5">
              <a:lnSpc>
                <a:spcPct val="100000"/>
              </a:lnSpc>
              <a:spcBef>
                <a:spcPts val="0"/>
              </a:spcBef>
              <a:spcAft>
                <a:spcPts val="0"/>
              </a:spcAft>
              <a:buSzPts val="3000"/>
              <a:buNone/>
              <a:defRPr sz="3000"/>
            </a:lvl6pPr>
            <a:lvl7pPr algn="l" lvl="6">
              <a:lnSpc>
                <a:spcPct val="100000"/>
              </a:lnSpc>
              <a:spcBef>
                <a:spcPts val="0"/>
              </a:spcBef>
              <a:spcAft>
                <a:spcPts val="0"/>
              </a:spcAft>
              <a:buSzPts val="3000"/>
              <a:buNone/>
              <a:defRPr sz="3000"/>
            </a:lvl7pPr>
            <a:lvl8pPr algn="l" lvl="7">
              <a:lnSpc>
                <a:spcPct val="100000"/>
              </a:lnSpc>
              <a:spcBef>
                <a:spcPts val="0"/>
              </a:spcBef>
              <a:spcAft>
                <a:spcPts val="0"/>
              </a:spcAft>
              <a:buSzPts val="3000"/>
              <a:buNone/>
              <a:defRPr sz="3000"/>
            </a:lvl8pPr>
            <a:lvl9pPr algn="l" lvl="8">
              <a:lnSpc>
                <a:spcPct val="100000"/>
              </a:lnSpc>
              <a:spcBef>
                <a:spcPts val="0"/>
              </a:spcBef>
              <a:spcAft>
                <a:spcPts val="0"/>
              </a:spcAft>
              <a:buSzPts val="3000"/>
              <a:buNone/>
              <a:defRPr sz="3000"/>
            </a:lvl9pPr>
          </a:lstStyle>
          <a:p/>
        </p:txBody>
      </p:sp>
      <p:sp>
        <p:nvSpPr>
          <p:cNvPr id="1048609" name="Google Shape;42;p3"/>
          <p:cNvSpPr txBox="1">
            <a:spLocks noGrp="1"/>
          </p:cNvSpPr>
          <p:nvPr>
            <p:ph type="body" idx="1"/>
          </p:nvPr>
        </p:nvSpPr>
        <p:spPr>
          <a:xfrm>
            <a:off x="819150" y="1990725"/>
            <a:ext cx="7505700" cy="24480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610" name="Google Shape;43;p3"/>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p:bgPr>
    </p:bg>
    <p:spTree>
      <p:nvGrpSpPr>
        <p:cNvPr id="91" name="Shape 44"/>
        <p:cNvGrpSpPr/>
        <p:nvPr/>
      </p:nvGrpSpPr>
      <p:grpSpPr>
        <a:xfrm>
          <a:off x="0" y="0"/>
          <a:ext cx="0" cy="0"/>
          <a:chOff x="0" y="0"/>
          <a:chExt cx="0" cy="0"/>
        </a:xfrm>
      </p:grpSpPr>
      <p:sp>
        <p:nvSpPr>
          <p:cNvPr id="1048693" name="Google Shape;45;p4"/>
          <p:cNvSpPr/>
          <p:nvPr/>
        </p:nvSpPr>
        <p:spPr>
          <a:xfrm flipH="1">
            <a:off x="4757100" y="2309400"/>
            <a:ext cx="4386900" cy="2834100"/>
          </a:xfrm>
          <a:prstGeom prst="rtTriangle"/>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92" name="Google Shape;46;p4"/>
          <p:cNvGrpSpPr/>
          <p:nvPr/>
        </p:nvGrpSpPr>
        <p:grpSpPr>
          <a:xfrm>
            <a:off x="5594190" y="3961115"/>
            <a:ext cx="2910144" cy="1182340"/>
            <a:chOff x="6917201" y="0"/>
            <a:chExt cx="2227777" cy="863400"/>
          </a:xfrm>
        </p:grpSpPr>
        <p:sp>
          <p:nvSpPr>
            <p:cNvPr id="1048694" name="Google Shape;47;p4"/>
            <p:cNvSpPr/>
            <p:nvPr/>
          </p:nvSpPr>
          <p:spPr>
            <a:xfrm>
              <a:off x="7641677"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5" name="Google Shape;48;p4"/>
            <p:cNvSpPr/>
            <p:nvPr/>
          </p:nvSpPr>
          <p:spPr>
            <a:xfrm>
              <a:off x="7279439"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6" name="Google Shape;49;p4"/>
            <p:cNvSpPr/>
            <p:nvPr/>
          </p:nvSpPr>
          <p:spPr>
            <a:xfrm>
              <a:off x="6917201" y="0"/>
              <a:ext cx="1503300" cy="863400"/>
            </a:xfrm>
            <a:prstGeom prst="parallelogram">
              <a:avLst>
                <a:gd name="adj" fmla="val 158024"/>
              </a:avLst>
            </a:prstGeom>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93" name="Google Shape;50;p4"/>
          <p:cNvGrpSpPr/>
          <p:nvPr/>
        </p:nvGrpSpPr>
        <p:grpSpPr>
          <a:xfrm>
            <a:off x="199149" y="2"/>
            <a:ext cx="2795413" cy="1083308"/>
            <a:chOff x="6917201" y="0"/>
            <a:chExt cx="2227777" cy="863400"/>
          </a:xfrm>
        </p:grpSpPr>
        <p:sp>
          <p:nvSpPr>
            <p:cNvPr id="1048697" name="Google Shape;51;p4"/>
            <p:cNvSpPr/>
            <p:nvPr/>
          </p:nvSpPr>
          <p:spPr>
            <a:xfrm>
              <a:off x="7641677"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8" name="Google Shape;52;p4"/>
            <p:cNvSpPr/>
            <p:nvPr/>
          </p:nvSpPr>
          <p:spPr>
            <a:xfrm>
              <a:off x="7279439"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99" name="Google Shape;53;p4"/>
            <p:cNvSpPr/>
            <p:nvPr/>
          </p:nvSpPr>
          <p:spPr>
            <a:xfrm>
              <a:off x="6917201" y="0"/>
              <a:ext cx="1503300" cy="863400"/>
            </a:xfrm>
            <a:prstGeom prst="parallelogram">
              <a:avLst>
                <a:gd name="adj" fmla="val 158024"/>
              </a:avLst>
            </a:prstGeom>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700" name="Google Shape;54;p4"/>
          <p:cNvSpPr txBox="1">
            <a:spLocks noGrp="1"/>
          </p:cNvSpPr>
          <p:nvPr>
            <p:ph type="title"/>
          </p:nvPr>
        </p:nvSpPr>
        <p:spPr>
          <a:xfrm>
            <a:off x="1888684" y="1746100"/>
            <a:ext cx="5377500" cy="16461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2"/>
              </a:buClr>
              <a:buSzPts val="3200"/>
              <a:buNone/>
              <a:defRPr sz="3200">
                <a:solidFill>
                  <a:schemeClr val="dk2"/>
                </a:solidFill>
              </a:defRPr>
            </a:lvl1pPr>
            <a:lvl2pPr algn="ctr" lvl="1">
              <a:lnSpc>
                <a:spcPct val="100000"/>
              </a:lnSpc>
              <a:spcBef>
                <a:spcPts val="0"/>
              </a:spcBef>
              <a:spcAft>
                <a:spcPts val="0"/>
              </a:spcAft>
              <a:buClr>
                <a:schemeClr val="dk2"/>
              </a:buClr>
              <a:buSzPts val="3200"/>
              <a:buNone/>
              <a:defRPr sz="3200">
                <a:solidFill>
                  <a:schemeClr val="dk2"/>
                </a:solidFill>
              </a:defRPr>
            </a:lvl2pPr>
            <a:lvl3pPr algn="ctr" lvl="2">
              <a:lnSpc>
                <a:spcPct val="100000"/>
              </a:lnSpc>
              <a:spcBef>
                <a:spcPts val="0"/>
              </a:spcBef>
              <a:spcAft>
                <a:spcPts val="0"/>
              </a:spcAft>
              <a:buClr>
                <a:schemeClr val="dk2"/>
              </a:buClr>
              <a:buSzPts val="3200"/>
              <a:buNone/>
              <a:defRPr sz="3200">
                <a:solidFill>
                  <a:schemeClr val="dk2"/>
                </a:solidFill>
              </a:defRPr>
            </a:lvl3pPr>
            <a:lvl4pPr algn="ctr" lvl="3">
              <a:lnSpc>
                <a:spcPct val="100000"/>
              </a:lnSpc>
              <a:spcBef>
                <a:spcPts val="0"/>
              </a:spcBef>
              <a:spcAft>
                <a:spcPts val="0"/>
              </a:spcAft>
              <a:buClr>
                <a:schemeClr val="dk2"/>
              </a:buClr>
              <a:buSzPts val="3200"/>
              <a:buNone/>
              <a:defRPr sz="3200">
                <a:solidFill>
                  <a:schemeClr val="dk2"/>
                </a:solidFill>
              </a:defRPr>
            </a:lvl4pPr>
            <a:lvl5pPr algn="ctr" lvl="4">
              <a:lnSpc>
                <a:spcPct val="100000"/>
              </a:lnSpc>
              <a:spcBef>
                <a:spcPts val="0"/>
              </a:spcBef>
              <a:spcAft>
                <a:spcPts val="0"/>
              </a:spcAft>
              <a:buClr>
                <a:schemeClr val="dk2"/>
              </a:buClr>
              <a:buSzPts val="3200"/>
              <a:buNone/>
              <a:defRPr sz="3200">
                <a:solidFill>
                  <a:schemeClr val="dk2"/>
                </a:solidFill>
              </a:defRPr>
            </a:lvl5pPr>
            <a:lvl6pPr algn="ctr" lvl="5">
              <a:lnSpc>
                <a:spcPct val="100000"/>
              </a:lnSpc>
              <a:spcBef>
                <a:spcPts val="0"/>
              </a:spcBef>
              <a:spcAft>
                <a:spcPts val="0"/>
              </a:spcAft>
              <a:buClr>
                <a:schemeClr val="dk2"/>
              </a:buClr>
              <a:buSzPts val="3200"/>
              <a:buNone/>
              <a:defRPr sz="3200">
                <a:solidFill>
                  <a:schemeClr val="dk2"/>
                </a:solidFill>
              </a:defRPr>
            </a:lvl6pPr>
            <a:lvl7pPr algn="ctr" lvl="6">
              <a:lnSpc>
                <a:spcPct val="100000"/>
              </a:lnSpc>
              <a:spcBef>
                <a:spcPts val="0"/>
              </a:spcBef>
              <a:spcAft>
                <a:spcPts val="0"/>
              </a:spcAft>
              <a:buClr>
                <a:schemeClr val="dk2"/>
              </a:buClr>
              <a:buSzPts val="3200"/>
              <a:buNone/>
              <a:defRPr sz="3200">
                <a:solidFill>
                  <a:schemeClr val="dk2"/>
                </a:solidFill>
              </a:defRPr>
            </a:lvl7pPr>
            <a:lvl8pPr algn="ctr" lvl="7">
              <a:lnSpc>
                <a:spcPct val="100000"/>
              </a:lnSpc>
              <a:spcBef>
                <a:spcPts val="0"/>
              </a:spcBef>
              <a:spcAft>
                <a:spcPts val="0"/>
              </a:spcAft>
              <a:buClr>
                <a:schemeClr val="dk2"/>
              </a:buClr>
              <a:buSzPts val="3200"/>
              <a:buNone/>
              <a:defRPr sz="3200">
                <a:solidFill>
                  <a:schemeClr val="dk2"/>
                </a:solidFill>
              </a:defRPr>
            </a:lvl8pPr>
            <a:lvl9pPr algn="ctr" lvl="8">
              <a:lnSpc>
                <a:spcPct val="100000"/>
              </a:lnSpc>
              <a:spcBef>
                <a:spcPts val="0"/>
              </a:spcBef>
              <a:spcAft>
                <a:spcPts val="0"/>
              </a:spcAft>
              <a:buClr>
                <a:schemeClr val="dk2"/>
              </a:buClr>
              <a:buSzPts val="3200"/>
              <a:buNone/>
              <a:defRPr sz="3200">
                <a:solidFill>
                  <a:schemeClr val="dk2"/>
                </a:solidFill>
              </a:defRPr>
            </a:lvl9pPr>
          </a:lstStyle>
          <a:p/>
        </p:txBody>
      </p:sp>
      <p:sp>
        <p:nvSpPr>
          <p:cNvPr id="1048701" name="Google Shape;55;p4"/>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p:bgPr>
    </p:bg>
    <p:spTree>
      <p:nvGrpSpPr>
        <p:cNvPr id="94" name="Shape 56"/>
        <p:cNvGrpSpPr/>
        <p:nvPr/>
      </p:nvGrpSpPr>
      <p:grpSpPr>
        <a:xfrm>
          <a:off x="0" y="0"/>
          <a:ext cx="0" cy="0"/>
          <a:chOff x="0" y="0"/>
          <a:chExt cx="0" cy="0"/>
        </a:xfrm>
      </p:grpSpPr>
      <p:sp>
        <p:nvSpPr>
          <p:cNvPr id="1048702" name="Google Shape;57;p5"/>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03" name="Google Shape;58;p5"/>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04" name="Google Shape;59;p5"/>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05" name="Google Shape;60;p5"/>
          <p:cNvSpPr txBox="1">
            <a:spLocks noGrp="1"/>
          </p:cNvSpPr>
          <p:nvPr>
            <p:ph type="title"/>
          </p:nvPr>
        </p:nvSpPr>
        <p:spPr>
          <a:xfrm>
            <a:off x="819150" y="845600"/>
            <a:ext cx="7505700" cy="9546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000"/>
              <a:buNone/>
              <a:defRPr sz="3000"/>
            </a:lvl1pPr>
            <a:lvl2pPr algn="l" lvl="1">
              <a:lnSpc>
                <a:spcPct val="100000"/>
              </a:lnSpc>
              <a:spcBef>
                <a:spcPts val="0"/>
              </a:spcBef>
              <a:spcAft>
                <a:spcPts val="0"/>
              </a:spcAft>
              <a:buSzPts val="3000"/>
              <a:buNone/>
              <a:defRPr sz="3000"/>
            </a:lvl2pPr>
            <a:lvl3pPr algn="l" lvl="2">
              <a:lnSpc>
                <a:spcPct val="100000"/>
              </a:lnSpc>
              <a:spcBef>
                <a:spcPts val="0"/>
              </a:spcBef>
              <a:spcAft>
                <a:spcPts val="0"/>
              </a:spcAft>
              <a:buSzPts val="3000"/>
              <a:buNone/>
              <a:defRPr sz="3000"/>
            </a:lvl3pPr>
            <a:lvl4pPr algn="l" lvl="3">
              <a:lnSpc>
                <a:spcPct val="100000"/>
              </a:lnSpc>
              <a:spcBef>
                <a:spcPts val="0"/>
              </a:spcBef>
              <a:spcAft>
                <a:spcPts val="0"/>
              </a:spcAft>
              <a:buSzPts val="3000"/>
              <a:buNone/>
              <a:defRPr sz="3000"/>
            </a:lvl4pPr>
            <a:lvl5pPr algn="l" lvl="4">
              <a:lnSpc>
                <a:spcPct val="100000"/>
              </a:lnSpc>
              <a:spcBef>
                <a:spcPts val="0"/>
              </a:spcBef>
              <a:spcAft>
                <a:spcPts val="0"/>
              </a:spcAft>
              <a:buSzPts val="3000"/>
              <a:buNone/>
              <a:defRPr sz="3000"/>
            </a:lvl5pPr>
            <a:lvl6pPr algn="l" lvl="5">
              <a:lnSpc>
                <a:spcPct val="100000"/>
              </a:lnSpc>
              <a:spcBef>
                <a:spcPts val="0"/>
              </a:spcBef>
              <a:spcAft>
                <a:spcPts val="0"/>
              </a:spcAft>
              <a:buSzPts val="3000"/>
              <a:buNone/>
              <a:defRPr sz="3000"/>
            </a:lvl6pPr>
            <a:lvl7pPr algn="l" lvl="6">
              <a:lnSpc>
                <a:spcPct val="100000"/>
              </a:lnSpc>
              <a:spcBef>
                <a:spcPts val="0"/>
              </a:spcBef>
              <a:spcAft>
                <a:spcPts val="0"/>
              </a:spcAft>
              <a:buSzPts val="3000"/>
              <a:buNone/>
              <a:defRPr sz="3000"/>
            </a:lvl7pPr>
            <a:lvl8pPr algn="l" lvl="7">
              <a:lnSpc>
                <a:spcPct val="100000"/>
              </a:lnSpc>
              <a:spcBef>
                <a:spcPts val="0"/>
              </a:spcBef>
              <a:spcAft>
                <a:spcPts val="0"/>
              </a:spcAft>
              <a:buSzPts val="3000"/>
              <a:buNone/>
              <a:defRPr sz="3000"/>
            </a:lvl8pPr>
            <a:lvl9pPr algn="l" lvl="8">
              <a:lnSpc>
                <a:spcPct val="100000"/>
              </a:lnSpc>
              <a:spcBef>
                <a:spcPts val="0"/>
              </a:spcBef>
              <a:spcAft>
                <a:spcPts val="0"/>
              </a:spcAft>
              <a:buSzPts val="3000"/>
              <a:buNone/>
              <a:defRPr sz="3000"/>
            </a:lvl9pPr>
          </a:lstStyle>
          <a:p/>
        </p:txBody>
      </p:sp>
      <p:sp>
        <p:nvSpPr>
          <p:cNvPr id="1048706" name="Google Shape;61;p5"/>
          <p:cNvSpPr txBox="1">
            <a:spLocks noGrp="1"/>
          </p:cNvSpPr>
          <p:nvPr>
            <p:ph type="body" idx="1"/>
          </p:nvPr>
        </p:nvSpPr>
        <p:spPr>
          <a:xfrm>
            <a:off x="819150" y="1990725"/>
            <a:ext cx="3686100" cy="24480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707" name="Google Shape;62;p5"/>
          <p:cNvSpPr txBox="1">
            <a:spLocks noGrp="1"/>
          </p:cNvSpPr>
          <p:nvPr>
            <p:ph type="body" idx="2"/>
          </p:nvPr>
        </p:nvSpPr>
        <p:spPr>
          <a:xfrm>
            <a:off x="4638675" y="1990725"/>
            <a:ext cx="3686100" cy="24480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708" name="Google Shape;63;p5"/>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p:bgPr>
    </p:bg>
    <p:spTree>
      <p:nvGrpSpPr>
        <p:cNvPr id="95" name="Shape 64"/>
        <p:cNvGrpSpPr/>
        <p:nvPr/>
      </p:nvGrpSpPr>
      <p:grpSpPr>
        <a:xfrm>
          <a:off x="0" y="0"/>
          <a:ext cx="0" cy="0"/>
          <a:chOff x="0" y="0"/>
          <a:chExt cx="0" cy="0"/>
        </a:xfrm>
      </p:grpSpPr>
      <p:sp>
        <p:nvSpPr>
          <p:cNvPr id="1048709" name="Google Shape;65;p6"/>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0" name="Google Shape;66;p6"/>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1" name="Google Shape;67;p6"/>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2" name="Google Shape;68;p6"/>
          <p:cNvSpPr txBox="1">
            <a:spLocks noGrp="1"/>
          </p:cNvSpPr>
          <p:nvPr>
            <p:ph type="title"/>
          </p:nvPr>
        </p:nvSpPr>
        <p:spPr>
          <a:xfrm>
            <a:off x="819150" y="845600"/>
            <a:ext cx="7505700" cy="9546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000"/>
              <a:buNone/>
              <a:defRPr sz="3000"/>
            </a:lvl1pPr>
            <a:lvl2pPr algn="l" lvl="1">
              <a:lnSpc>
                <a:spcPct val="100000"/>
              </a:lnSpc>
              <a:spcBef>
                <a:spcPts val="0"/>
              </a:spcBef>
              <a:spcAft>
                <a:spcPts val="0"/>
              </a:spcAft>
              <a:buSzPts val="3000"/>
              <a:buNone/>
              <a:defRPr sz="3000"/>
            </a:lvl2pPr>
            <a:lvl3pPr algn="l" lvl="2">
              <a:lnSpc>
                <a:spcPct val="100000"/>
              </a:lnSpc>
              <a:spcBef>
                <a:spcPts val="0"/>
              </a:spcBef>
              <a:spcAft>
                <a:spcPts val="0"/>
              </a:spcAft>
              <a:buSzPts val="3000"/>
              <a:buNone/>
              <a:defRPr sz="3000"/>
            </a:lvl3pPr>
            <a:lvl4pPr algn="l" lvl="3">
              <a:lnSpc>
                <a:spcPct val="100000"/>
              </a:lnSpc>
              <a:spcBef>
                <a:spcPts val="0"/>
              </a:spcBef>
              <a:spcAft>
                <a:spcPts val="0"/>
              </a:spcAft>
              <a:buSzPts val="3000"/>
              <a:buNone/>
              <a:defRPr sz="3000"/>
            </a:lvl4pPr>
            <a:lvl5pPr algn="l" lvl="4">
              <a:lnSpc>
                <a:spcPct val="100000"/>
              </a:lnSpc>
              <a:spcBef>
                <a:spcPts val="0"/>
              </a:spcBef>
              <a:spcAft>
                <a:spcPts val="0"/>
              </a:spcAft>
              <a:buSzPts val="3000"/>
              <a:buNone/>
              <a:defRPr sz="3000"/>
            </a:lvl5pPr>
            <a:lvl6pPr algn="l" lvl="5">
              <a:lnSpc>
                <a:spcPct val="100000"/>
              </a:lnSpc>
              <a:spcBef>
                <a:spcPts val="0"/>
              </a:spcBef>
              <a:spcAft>
                <a:spcPts val="0"/>
              </a:spcAft>
              <a:buSzPts val="3000"/>
              <a:buNone/>
              <a:defRPr sz="3000"/>
            </a:lvl6pPr>
            <a:lvl7pPr algn="l" lvl="6">
              <a:lnSpc>
                <a:spcPct val="100000"/>
              </a:lnSpc>
              <a:spcBef>
                <a:spcPts val="0"/>
              </a:spcBef>
              <a:spcAft>
                <a:spcPts val="0"/>
              </a:spcAft>
              <a:buSzPts val="3000"/>
              <a:buNone/>
              <a:defRPr sz="3000"/>
            </a:lvl7pPr>
            <a:lvl8pPr algn="l" lvl="7">
              <a:lnSpc>
                <a:spcPct val="100000"/>
              </a:lnSpc>
              <a:spcBef>
                <a:spcPts val="0"/>
              </a:spcBef>
              <a:spcAft>
                <a:spcPts val="0"/>
              </a:spcAft>
              <a:buSzPts val="3000"/>
              <a:buNone/>
              <a:defRPr sz="3000"/>
            </a:lvl8pPr>
            <a:lvl9pPr algn="l" lvl="8">
              <a:lnSpc>
                <a:spcPct val="100000"/>
              </a:lnSpc>
              <a:spcBef>
                <a:spcPts val="0"/>
              </a:spcBef>
              <a:spcAft>
                <a:spcPts val="0"/>
              </a:spcAft>
              <a:buSzPts val="3000"/>
              <a:buNone/>
              <a:defRPr sz="3000"/>
            </a:lvl9pPr>
          </a:lstStyle>
          <a:p/>
        </p:txBody>
      </p:sp>
      <p:sp>
        <p:nvSpPr>
          <p:cNvPr id="1048713" name="Google Shape;69;p6"/>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p:bgPr>
    </p:bg>
    <p:spTree>
      <p:nvGrpSpPr>
        <p:cNvPr id="85" name="Shape 70"/>
        <p:cNvGrpSpPr/>
        <p:nvPr/>
      </p:nvGrpSpPr>
      <p:grpSpPr>
        <a:xfrm>
          <a:off x="0" y="0"/>
          <a:ext cx="0" cy="0"/>
          <a:chOff x="0" y="0"/>
          <a:chExt cx="0" cy="0"/>
        </a:xfrm>
      </p:grpSpPr>
      <p:sp>
        <p:nvSpPr>
          <p:cNvPr id="1048671" name="Google Shape;71;p7"/>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72;p7"/>
          <p:cNvSpPr/>
          <p:nvPr/>
        </p:nvSpPr>
        <p:spPr>
          <a:xfrm>
            <a:off x="31" y="2824500"/>
            <a:ext cx="7370400" cy="2319000"/>
          </a:xfrm>
          <a:prstGeom prst="rtTriangle"/>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3" name="Google Shape;73;p7"/>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4" name="Google Shape;74;p7"/>
          <p:cNvSpPr txBox="1">
            <a:spLocks noGrp="1"/>
          </p:cNvSpPr>
          <p:nvPr>
            <p:ph type="title"/>
          </p:nvPr>
        </p:nvSpPr>
        <p:spPr>
          <a:xfrm>
            <a:off x="819150" y="845600"/>
            <a:ext cx="3709200" cy="1383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000"/>
              <a:buNone/>
              <a:defRPr sz="3000"/>
            </a:lvl1pPr>
            <a:lvl2pPr algn="l" lvl="1">
              <a:lnSpc>
                <a:spcPct val="100000"/>
              </a:lnSpc>
              <a:spcBef>
                <a:spcPts val="0"/>
              </a:spcBef>
              <a:spcAft>
                <a:spcPts val="0"/>
              </a:spcAft>
              <a:buSzPts val="3000"/>
              <a:buNone/>
              <a:defRPr sz="3000"/>
            </a:lvl2pPr>
            <a:lvl3pPr algn="l" lvl="2">
              <a:lnSpc>
                <a:spcPct val="100000"/>
              </a:lnSpc>
              <a:spcBef>
                <a:spcPts val="0"/>
              </a:spcBef>
              <a:spcAft>
                <a:spcPts val="0"/>
              </a:spcAft>
              <a:buSzPts val="3000"/>
              <a:buNone/>
              <a:defRPr sz="3000"/>
            </a:lvl3pPr>
            <a:lvl4pPr algn="l" lvl="3">
              <a:lnSpc>
                <a:spcPct val="100000"/>
              </a:lnSpc>
              <a:spcBef>
                <a:spcPts val="0"/>
              </a:spcBef>
              <a:spcAft>
                <a:spcPts val="0"/>
              </a:spcAft>
              <a:buSzPts val="3000"/>
              <a:buNone/>
              <a:defRPr sz="3000"/>
            </a:lvl4pPr>
            <a:lvl5pPr algn="l" lvl="4">
              <a:lnSpc>
                <a:spcPct val="100000"/>
              </a:lnSpc>
              <a:spcBef>
                <a:spcPts val="0"/>
              </a:spcBef>
              <a:spcAft>
                <a:spcPts val="0"/>
              </a:spcAft>
              <a:buSzPts val="3000"/>
              <a:buNone/>
              <a:defRPr sz="3000"/>
            </a:lvl5pPr>
            <a:lvl6pPr algn="l" lvl="5">
              <a:lnSpc>
                <a:spcPct val="100000"/>
              </a:lnSpc>
              <a:spcBef>
                <a:spcPts val="0"/>
              </a:spcBef>
              <a:spcAft>
                <a:spcPts val="0"/>
              </a:spcAft>
              <a:buSzPts val="3000"/>
              <a:buNone/>
              <a:defRPr sz="3000"/>
            </a:lvl6pPr>
            <a:lvl7pPr algn="l" lvl="6">
              <a:lnSpc>
                <a:spcPct val="100000"/>
              </a:lnSpc>
              <a:spcBef>
                <a:spcPts val="0"/>
              </a:spcBef>
              <a:spcAft>
                <a:spcPts val="0"/>
              </a:spcAft>
              <a:buSzPts val="3000"/>
              <a:buNone/>
              <a:defRPr sz="3000"/>
            </a:lvl7pPr>
            <a:lvl8pPr algn="l" lvl="7">
              <a:lnSpc>
                <a:spcPct val="100000"/>
              </a:lnSpc>
              <a:spcBef>
                <a:spcPts val="0"/>
              </a:spcBef>
              <a:spcAft>
                <a:spcPts val="0"/>
              </a:spcAft>
              <a:buSzPts val="3000"/>
              <a:buNone/>
              <a:defRPr sz="3000"/>
            </a:lvl8pPr>
            <a:lvl9pPr algn="l" lvl="8">
              <a:lnSpc>
                <a:spcPct val="100000"/>
              </a:lnSpc>
              <a:spcBef>
                <a:spcPts val="0"/>
              </a:spcBef>
              <a:spcAft>
                <a:spcPts val="0"/>
              </a:spcAft>
              <a:buSzPts val="3000"/>
              <a:buNone/>
              <a:defRPr sz="3000"/>
            </a:lvl9pPr>
          </a:lstStyle>
          <a:p/>
        </p:txBody>
      </p:sp>
      <p:sp>
        <p:nvSpPr>
          <p:cNvPr id="1048675" name="Google Shape;75;p7"/>
          <p:cNvSpPr txBox="1">
            <a:spLocks noGrp="1"/>
          </p:cNvSpPr>
          <p:nvPr>
            <p:ph type="body" idx="1"/>
          </p:nvPr>
        </p:nvSpPr>
        <p:spPr>
          <a:xfrm>
            <a:off x="830700" y="2319050"/>
            <a:ext cx="3709200" cy="21198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676" name="Google Shape;76;p7"/>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p:bgPr>
    </p:bg>
    <p:spTree>
      <p:nvGrpSpPr>
        <p:cNvPr id="96" name="Shape 77"/>
        <p:cNvGrpSpPr/>
        <p:nvPr/>
      </p:nvGrpSpPr>
      <p:grpSpPr>
        <a:xfrm>
          <a:off x="0" y="0"/>
          <a:ext cx="0" cy="0"/>
          <a:chOff x="0" y="0"/>
          <a:chExt cx="0" cy="0"/>
        </a:xfrm>
      </p:grpSpPr>
      <p:sp>
        <p:nvSpPr>
          <p:cNvPr id="1048714" name="Google Shape;78;p8"/>
          <p:cNvSpPr/>
          <p:nvPr/>
        </p:nvSpPr>
        <p:spPr>
          <a:xfrm>
            <a:off x="0" y="2823144"/>
            <a:ext cx="7369200" cy="2316900"/>
          </a:xfrm>
          <a:prstGeom prst="rtTriangle"/>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5" name="Google Shape;79;p8"/>
          <p:cNvSpPr/>
          <p:nvPr/>
        </p:nvSpPr>
        <p:spPr>
          <a:xfrm flipH="1">
            <a:off x="3583210" y="1554113"/>
            <a:ext cx="5560500" cy="35895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97" name="Google Shape;80;p8"/>
          <p:cNvGrpSpPr/>
          <p:nvPr/>
        </p:nvGrpSpPr>
        <p:grpSpPr>
          <a:xfrm>
            <a:off x="255991" y="-118"/>
            <a:ext cx="2251347" cy="1043408"/>
            <a:chOff x="3961956" y="4383950"/>
            <a:chExt cx="1160548" cy="548700"/>
          </a:xfrm>
        </p:grpSpPr>
        <p:sp>
          <p:nvSpPr>
            <p:cNvPr id="1048716" name="Google Shape;81;p8"/>
            <p:cNvSpPr/>
            <p:nvPr/>
          </p:nvSpPr>
          <p:spPr>
            <a:xfrm>
              <a:off x="4224904"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7" name="Google Shape;82;p8"/>
            <p:cNvSpPr/>
            <p:nvPr/>
          </p:nvSpPr>
          <p:spPr>
            <a:xfrm>
              <a:off x="4093430"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18" name="Google Shape;83;p8"/>
            <p:cNvSpPr/>
            <p:nvPr/>
          </p:nvSpPr>
          <p:spPr>
            <a:xfrm>
              <a:off x="3961956" y="4383950"/>
              <a:ext cx="897600" cy="548700"/>
            </a:xfrm>
            <a:prstGeom prst="parallelogram">
              <a:avLst>
                <a:gd name="adj" fmla="val 153193"/>
              </a:avLst>
            </a:prstGeom>
            <a:solidFill>
              <a:schemeClr val="dk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719" name="Google Shape;84;p8"/>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nvGrpSpPr>
          <p:cNvPr id="98" name="Google Shape;85;p8"/>
          <p:cNvGrpSpPr/>
          <p:nvPr/>
        </p:nvGrpSpPr>
        <p:grpSpPr>
          <a:xfrm>
            <a:off x="34934" y="4522125"/>
            <a:ext cx="1593306" cy="617072"/>
            <a:chOff x="6917201" y="0"/>
            <a:chExt cx="2227777" cy="863400"/>
          </a:xfrm>
        </p:grpSpPr>
        <p:sp>
          <p:nvSpPr>
            <p:cNvPr id="1048720" name="Google Shape;86;p8"/>
            <p:cNvSpPr/>
            <p:nvPr/>
          </p:nvSpPr>
          <p:spPr>
            <a:xfrm>
              <a:off x="7641677"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21" name="Google Shape;87;p8"/>
            <p:cNvSpPr/>
            <p:nvPr/>
          </p:nvSpPr>
          <p:spPr>
            <a:xfrm>
              <a:off x="7279439"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22" name="Google Shape;88;p8"/>
            <p:cNvSpPr/>
            <p:nvPr/>
          </p:nvSpPr>
          <p:spPr>
            <a:xfrm>
              <a:off x="6917201" y="0"/>
              <a:ext cx="1503300" cy="863400"/>
            </a:xfrm>
            <a:prstGeom prst="parallelogram">
              <a:avLst>
                <a:gd name="adj" fmla="val 158024"/>
              </a:avLst>
            </a:prstGeom>
            <a:solidFill>
              <a:schemeClr val="accent6"/>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grpSp>
        <p:nvGrpSpPr>
          <p:cNvPr id="99" name="Google Shape;89;p8"/>
          <p:cNvGrpSpPr/>
          <p:nvPr/>
        </p:nvGrpSpPr>
        <p:grpSpPr>
          <a:xfrm>
            <a:off x="5886353" y="1243"/>
            <a:ext cx="3257454" cy="1261514"/>
            <a:chOff x="6917201" y="0"/>
            <a:chExt cx="2227777" cy="863400"/>
          </a:xfrm>
        </p:grpSpPr>
        <p:sp>
          <p:nvSpPr>
            <p:cNvPr id="1048723" name="Google Shape;90;p8"/>
            <p:cNvSpPr/>
            <p:nvPr/>
          </p:nvSpPr>
          <p:spPr>
            <a:xfrm>
              <a:off x="7641677"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24" name="Google Shape;91;p8"/>
            <p:cNvSpPr/>
            <p:nvPr/>
          </p:nvSpPr>
          <p:spPr>
            <a:xfrm>
              <a:off x="7279439"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25" name="Google Shape;92;p8"/>
            <p:cNvSpPr/>
            <p:nvPr/>
          </p:nvSpPr>
          <p:spPr>
            <a:xfrm>
              <a:off x="6917201" y="0"/>
              <a:ext cx="1503300" cy="863400"/>
            </a:xfrm>
            <a:prstGeom prst="parallelogram">
              <a:avLst>
                <a:gd name="adj" fmla="val 158024"/>
              </a:avLst>
            </a:pr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grpSp>
      <p:sp>
        <p:nvSpPr>
          <p:cNvPr id="1048726" name="Google Shape;93;p8"/>
          <p:cNvSpPr txBox="1">
            <a:spLocks noGrp="1"/>
          </p:cNvSpPr>
          <p:nvPr>
            <p:ph type="title"/>
          </p:nvPr>
        </p:nvSpPr>
        <p:spPr>
          <a:xfrm>
            <a:off x="1393929" y="1301146"/>
            <a:ext cx="6366900" cy="25392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200"/>
              <a:buNone/>
              <a:defRPr sz="3200"/>
            </a:lvl1pPr>
            <a:lvl2pPr algn="ctr" lvl="1">
              <a:lnSpc>
                <a:spcPct val="100000"/>
              </a:lnSpc>
              <a:spcBef>
                <a:spcPts val="0"/>
              </a:spcBef>
              <a:spcAft>
                <a:spcPts val="0"/>
              </a:spcAft>
              <a:buSzPts val="3200"/>
              <a:buNone/>
              <a:defRPr sz="3200"/>
            </a:lvl2pPr>
            <a:lvl3pPr algn="ctr" lvl="2">
              <a:lnSpc>
                <a:spcPct val="100000"/>
              </a:lnSpc>
              <a:spcBef>
                <a:spcPts val="0"/>
              </a:spcBef>
              <a:spcAft>
                <a:spcPts val="0"/>
              </a:spcAft>
              <a:buSzPts val="3200"/>
              <a:buNone/>
              <a:defRPr sz="3200"/>
            </a:lvl3pPr>
            <a:lvl4pPr algn="ctr" lvl="3">
              <a:lnSpc>
                <a:spcPct val="100000"/>
              </a:lnSpc>
              <a:spcBef>
                <a:spcPts val="0"/>
              </a:spcBef>
              <a:spcAft>
                <a:spcPts val="0"/>
              </a:spcAft>
              <a:buSzPts val="3200"/>
              <a:buNone/>
              <a:defRPr sz="3200"/>
            </a:lvl4pPr>
            <a:lvl5pPr algn="ctr" lvl="4">
              <a:lnSpc>
                <a:spcPct val="100000"/>
              </a:lnSpc>
              <a:spcBef>
                <a:spcPts val="0"/>
              </a:spcBef>
              <a:spcAft>
                <a:spcPts val="0"/>
              </a:spcAft>
              <a:buSzPts val="3200"/>
              <a:buNone/>
              <a:defRPr sz="3200"/>
            </a:lvl5pPr>
            <a:lvl6pPr algn="ctr" lvl="5">
              <a:lnSpc>
                <a:spcPct val="100000"/>
              </a:lnSpc>
              <a:spcBef>
                <a:spcPts val="0"/>
              </a:spcBef>
              <a:spcAft>
                <a:spcPts val="0"/>
              </a:spcAft>
              <a:buSzPts val="3200"/>
              <a:buNone/>
              <a:defRPr sz="3200"/>
            </a:lvl6pPr>
            <a:lvl7pPr algn="ctr" lvl="6">
              <a:lnSpc>
                <a:spcPct val="100000"/>
              </a:lnSpc>
              <a:spcBef>
                <a:spcPts val="0"/>
              </a:spcBef>
              <a:spcAft>
                <a:spcPts val="0"/>
              </a:spcAft>
              <a:buSzPts val="3200"/>
              <a:buNone/>
              <a:defRPr sz="3200"/>
            </a:lvl7pPr>
            <a:lvl8pPr algn="ctr" lvl="7">
              <a:lnSpc>
                <a:spcPct val="100000"/>
              </a:lnSpc>
              <a:spcBef>
                <a:spcPts val="0"/>
              </a:spcBef>
              <a:spcAft>
                <a:spcPts val="0"/>
              </a:spcAft>
              <a:buSzPts val="3200"/>
              <a:buNone/>
              <a:defRPr sz="3200"/>
            </a:lvl8pPr>
            <a:lvl9pPr algn="ctr" lvl="8">
              <a:lnSpc>
                <a:spcPct val="100000"/>
              </a:lnSpc>
              <a:spcBef>
                <a:spcPts val="0"/>
              </a:spcBef>
              <a:spcAft>
                <a:spcPts val="0"/>
              </a:spcAft>
              <a:buSzPts val="3200"/>
              <a:buNone/>
              <a:defRPr sz="3200"/>
            </a:lvl9pPr>
          </a:lstStyle>
          <a:p/>
        </p:txBody>
      </p:sp>
      <p:sp>
        <p:nvSpPr>
          <p:cNvPr id="1048727" name="Google Shape;94;p8"/>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p:bgPr>
    </p:bg>
    <p:spTree>
      <p:nvGrpSpPr>
        <p:cNvPr id="100" name="Shape 95"/>
        <p:cNvGrpSpPr/>
        <p:nvPr/>
      </p:nvGrpSpPr>
      <p:grpSpPr>
        <a:xfrm>
          <a:off x="0" y="0"/>
          <a:ext cx="0" cy="0"/>
          <a:chOff x="0" y="0"/>
          <a:chExt cx="0" cy="0"/>
        </a:xfrm>
      </p:grpSpPr>
      <p:sp>
        <p:nvSpPr>
          <p:cNvPr id="1048728" name="Google Shape;96;p9"/>
          <p:cNvSpPr/>
          <p:nvPr/>
        </p:nvSpPr>
        <p:spPr>
          <a:xfrm flipH="1">
            <a:off x="3582600" y="1550700"/>
            <a:ext cx="5561400" cy="35928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29" name="Google Shape;97;p9"/>
          <p:cNvSpPr/>
          <p:nvPr/>
        </p:nvSpPr>
        <p:spPr>
          <a:xfrm>
            <a:off x="31" y="2824500"/>
            <a:ext cx="7370400" cy="2319000"/>
          </a:xfrm>
          <a:prstGeom prst="rtTriangle"/>
          <a:solidFill>
            <a:schemeClr val="accent3"/>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30" name="Google Shape;98;p9"/>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731" name="Google Shape;99;p9"/>
          <p:cNvSpPr txBox="1">
            <a:spLocks noGrp="1"/>
          </p:cNvSpPr>
          <p:nvPr>
            <p:ph type="title"/>
          </p:nvPr>
        </p:nvSpPr>
        <p:spPr>
          <a:xfrm>
            <a:off x="819150" y="845600"/>
            <a:ext cx="6424200" cy="7050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3000"/>
              <a:buNone/>
              <a:defRPr sz="3000"/>
            </a:lvl1pPr>
            <a:lvl2pPr algn="l" lvl="1">
              <a:lnSpc>
                <a:spcPct val="100000"/>
              </a:lnSpc>
              <a:spcBef>
                <a:spcPts val="0"/>
              </a:spcBef>
              <a:spcAft>
                <a:spcPts val="0"/>
              </a:spcAft>
              <a:buSzPts val="3000"/>
              <a:buNone/>
              <a:defRPr sz="3000"/>
            </a:lvl2pPr>
            <a:lvl3pPr algn="l" lvl="2">
              <a:lnSpc>
                <a:spcPct val="100000"/>
              </a:lnSpc>
              <a:spcBef>
                <a:spcPts val="0"/>
              </a:spcBef>
              <a:spcAft>
                <a:spcPts val="0"/>
              </a:spcAft>
              <a:buSzPts val="3000"/>
              <a:buNone/>
              <a:defRPr sz="3000"/>
            </a:lvl3pPr>
            <a:lvl4pPr algn="l" lvl="3">
              <a:lnSpc>
                <a:spcPct val="100000"/>
              </a:lnSpc>
              <a:spcBef>
                <a:spcPts val="0"/>
              </a:spcBef>
              <a:spcAft>
                <a:spcPts val="0"/>
              </a:spcAft>
              <a:buSzPts val="3000"/>
              <a:buNone/>
              <a:defRPr sz="3000"/>
            </a:lvl4pPr>
            <a:lvl5pPr algn="l" lvl="4">
              <a:lnSpc>
                <a:spcPct val="100000"/>
              </a:lnSpc>
              <a:spcBef>
                <a:spcPts val="0"/>
              </a:spcBef>
              <a:spcAft>
                <a:spcPts val="0"/>
              </a:spcAft>
              <a:buSzPts val="3000"/>
              <a:buNone/>
              <a:defRPr sz="3000"/>
            </a:lvl5pPr>
            <a:lvl6pPr algn="l" lvl="5">
              <a:lnSpc>
                <a:spcPct val="100000"/>
              </a:lnSpc>
              <a:spcBef>
                <a:spcPts val="0"/>
              </a:spcBef>
              <a:spcAft>
                <a:spcPts val="0"/>
              </a:spcAft>
              <a:buSzPts val="3000"/>
              <a:buNone/>
              <a:defRPr sz="3000"/>
            </a:lvl6pPr>
            <a:lvl7pPr algn="l" lvl="6">
              <a:lnSpc>
                <a:spcPct val="100000"/>
              </a:lnSpc>
              <a:spcBef>
                <a:spcPts val="0"/>
              </a:spcBef>
              <a:spcAft>
                <a:spcPts val="0"/>
              </a:spcAft>
              <a:buSzPts val="3000"/>
              <a:buNone/>
              <a:defRPr sz="3000"/>
            </a:lvl7pPr>
            <a:lvl8pPr algn="l" lvl="7">
              <a:lnSpc>
                <a:spcPct val="100000"/>
              </a:lnSpc>
              <a:spcBef>
                <a:spcPts val="0"/>
              </a:spcBef>
              <a:spcAft>
                <a:spcPts val="0"/>
              </a:spcAft>
              <a:buSzPts val="3000"/>
              <a:buNone/>
              <a:defRPr sz="3000"/>
            </a:lvl8pPr>
            <a:lvl9pPr algn="l" lvl="8">
              <a:lnSpc>
                <a:spcPct val="100000"/>
              </a:lnSpc>
              <a:spcBef>
                <a:spcPts val="0"/>
              </a:spcBef>
              <a:spcAft>
                <a:spcPts val="0"/>
              </a:spcAft>
              <a:buSzPts val="3000"/>
              <a:buNone/>
              <a:defRPr sz="3000"/>
            </a:lvl9pPr>
          </a:lstStyle>
          <a:p/>
        </p:txBody>
      </p:sp>
      <p:sp>
        <p:nvSpPr>
          <p:cNvPr id="1048732" name="Google Shape;100;p9"/>
          <p:cNvSpPr txBox="1">
            <a:spLocks noGrp="1"/>
          </p:cNvSpPr>
          <p:nvPr>
            <p:ph type="subTitle" idx="1"/>
          </p:nvPr>
        </p:nvSpPr>
        <p:spPr>
          <a:xfrm>
            <a:off x="819150" y="1550700"/>
            <a:ext cx="5859900" cy="3936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Clr>
                <a:schemeClr val="lt1"/>
              </a:buClr>
              <a:buSzPts val="1600"/>
              <a:buNone/>
              <a:defRPr sz="1600">
                <a:solidFill>
                  <a:schemeClr val="lt1"/>
                </a:solidFill>
              </a:defRPr>
            </a:lvl1pPr>
            <a:lvl2pPr algn="l" lvl="1">
              <a:lnSpc>
                <a:spcPct val="100000"/>
              </a:lnSpc>
              <a:spcBef>
                <a:spcPts val="0"/>
              </a:spcBef>
              <a:spcAft>
                <a:spcPts val="0"/>
              </a:spcAft>
              <a:buClr>
                <a:schemeClr val="lt1"/>
              </a:buClr>
              <a:buSzPts val="1600"/>
              <a:buNone/>
              <a:defRPr sz="1600">
                <a:solidFill>
                  <a:schemeClr val="lt1"/>
                </a:solidFill>
              </a:defRPr>
            </a:lvl2pPr>
            <a:lvl3pPr algn="l" lvl="2">
              <a:lnSpc>
                <a:spcPct val="100000"/>
              </a:lnSpc>
              <a:spcBef>
                <a:spcPts val="0"/>
              </a:spcBef>
              <a:spcAft>
                <a:spcPts val="0"/>
              </a:spcAft>
              <a:buClr>
                <a:schemeClr val="lt1"/>
              </a:buClr>
              <a:buSzPts val="1600"/>
              <a:buNone/>
              <a:defRPr sz="1600">
                <a:solidFill>
                  <a:schemeClr val="lt1"/>
                </a:solidFill>
              </a:defRPr>
            </a:lvl3pPr>
            <a:lvl4pPr algn="l" lvl="3">
              <a:lnSpc>
                <a:spcPct val="100000"/>
              </a:lnSpc>
              <a:spcBef>
                <a:spcPts val="0"/>
              </a:spcBef>
              <a:spcAft>
                <a:spcPts val="0"/>
              </a:spcAft>
              <a:buClr>
                <a:schemeClr val="lt1"/>
              </a:buClr>
              <a:buSzPts val="1600"/>
              <a:buNone/>
              <a:defRPr sz="1600">
                <a:solidFill>
                  <a:schemeClr val="lt1"/>
                </a:solidFill>
              </a:defRPr>
            </a:lvl4pPr>
            <a:lvl5pPr algn="l" lvl="4">
              <a:lnSpc>
                <a:spcPct val="100000"/>
              </a:lnSpc>
              <a:spcBef>
                <a:spcPts val="0"/>
              </a:spcBef>
              <a:spcAft>
                <a:spcPts val="0"/>
              </a:spcAft>
              <a:buClr>
                <a:schemeClr val="lt1"/>
              </a:buClr>
              <a:buSzPts val="1600"/>
              <a:buNone/>
              <a:defRPr sz="1600">
                <a:solidFill>
                  <a:schemeClr val="lt1"/>
                </a:solidFill>
              </a:defRPr>
            </a:lvl5pPr>
            <a:lvl6pPr algn="l" lvl="5">
              <a:lnSpc>
                <a:spcPct val="100000"/>
              </a:lnSpc>
              <a:spcBef>
                <a:spcPts val="0"/>
              </a:spcBef>
              <a:spcAft>
                <a:spcPts val="0"/>
              </a:spcAft>
              <a:buClr>
                <a:schemeClr val="lt1"/>
              </a:buClr>
              <a:buSzPts val="1600"/>
              <a:buNone/>
              <a:defRPr sz="1600">
                <a:solidFill>
                  <a:schemeClr val="lt1"/>
                </a:solidFill>
              </a:defRPr>
            </a:lvl6pPr>
            <a:lvl7pPr algn="l" lvl="6">
              <a:lnSpc>
                <a:spcPct val="100000"/>
              </a:lnSpc>
              <a:spcBef>
                <a:spcPts val="0"/>
              </a:spcBef>
              <a:spcAft>
                <a:spcPts val="0"/>
              </a:spcAft>
              <a:buClr>
                <a:schemeClr val="lt1"/>
              </a:buClr>
              <a:buSzPts val="1600"/>
              <a:buNone/>
              <a:defRPr sz="1600">
                <a:solidFill>
                  <a:schemeClr val="lt1"/>
                </a:solidFill>
              </a:defRPr>
            </a:lvl7pPr>
            <a:lvl8pPr algn="l" lvl="7">
              <a:lnSpc>
                <a:spcPct val="100000"/>
              </a:lnSpc>
              <a:spcBef>
                <a:spcPts val="0"/>
              </a:spcBef>
              <a:spcAft>
                <a:spcPts val="0"/>
              </a:spcAft>
              <a:buClr>
                <a:schemeClr val="lt1"/>
              </a:buClr>
              <a:buSzPts val="1600"/>
              <a:buNone/>
              <a:defRPr sz="1600">
                <a:solidFill>
                  <a:schemeClr val="lt1"/>
                </a:solidFill>
              </a:defRPr>
            </a:lvl8pPr>
            <a:lvl9pPr algn="l" lvl="8">
              <a:lnSpc>
                <a:spcPct val="100000"/>
              </a:lnSpc>
              <a:spcBef>
                <a:spcPts val="0"/>
              </a:spcBef>
              <a:spcAft>
                <a:spcPts val="0"/>
              </a:spcAft>
              <a:buClr>
                <a:schemeClr val="lt1"/>
              </a:buClr>
              <a:buSzPts val="1600"/>
              <a:buNone/>
              <a:defRPr sz="1600">
                <a:solidFill>
                  <a:schemeClr val="lt1"/>
                </a:solidFill>
              </a:defRPr>
            </a:lvl9pPr>
          </a:lstStyle>
          <a:p/>
        </p:txBody>
      </p:sp>
      <p:sp>
        <p:nvSpPr>
          <p:cNvPr id="1048733" name="Google Shape;101;p9"/>
          <p:cNvSpPr txBox="1">
            <a:spLocks noGrp="1"/>
          </p:cNvSpPr>
          <p:nvPr>
            <p:ph type="body" idx="2"/>
          </p:nvPr>
        </p:nvSpPr>
        <p:spPr>
          <a:xfrm>
            <a:off x="819150" y="2467050"/>
            <a:ext cx="5859900" cy="2095500"/>
          </a:xfrm>
          <a:prstGeom prst="rect"/>
          <a:noFill/>
          <a:ln>
            <a:noFill/>
          </a:ln>
        </p:spPr>
        <p:txBody>
          <a:bodyPr anchor="t" anchorCtr="0" bIns="91425" lIns="91425" rIns="91425" spcFirstLastPara="1" tIns="91425" wrap="square">
            <a:noAutofit/>
          </a:bodyPr>
          <a:lstStyle>
            <a:lvl1pPr algn="l" indent="-311150" lvl="0" marL="457200">
              <a:lnSpc>
                <a:spcPct val="115000"/>
              </a:lnSpc>
              <a:spcBef>
                <a:spcPts val="0"/>
              </a:spcBef>
              <a:spcAft>
                <a:spcPts val="0"/>
              </a:spcAft>
              <a:buSzPts val="1300"/>
              <a:buChar char="●"/>
            </a:lvl1pPr>
            <a:lvl2pPr algn="l" indent="-298450" lvl="1" marL="914400">
              <a:lnSpc>
                <a:spcPct val="115000"/>
              </a:lnSpc>
              <a:spcBef>
                <a:spcPts val="1600"/>
              </a:spcBef>
              <a:spcAft>
                <a:spcPts val="0"/>
              </a:spcAft>
              <a:buSzPts val="1100"/>
              <a:buChar char="○"/>
            </a:lvl2pPr>
            <a:lvl3pPr algn="l" indent="-298450" lvl="2" marL="1371600">
              <a:lnSpc>
                <a:spcPct val="115000"/>
              </a:lnSpc>
              <a:spcBef>
                <a:spcPts val="1600"/>
              </a:spcBef>
              <a:spcAft>
                <a:spcPts val="0"/>
              </a:spcAft>
              <a:buSzPts val="1100"/>
              <a:buChar char="■"/>
            </a:lvl3pPr>
            <a:lvl4pPr algn="l" indent="-298450" lvl="3" marL="1828800">
              <a:lnSpc>
                <a:spcPct val="115000"/>
              </a:lnSpc>
              <a:spcBef>
                <a:spcPts val="1600"/>
              </a:spcBef>
              <a:spcAft>
                <a:spcPts val="0"/>
              </a:spcAft>
              <a:buSzPts val="1100"/>
              <a:buChar char="●"/>
            </a:lvl4pPr>
            <a:lvl5pPr algn="l" indent="-298450" lvl="4" marL="2286000">
              <a:lnSpc>
                <a:spcPct val="115000"/>
              </a:lnSpc>
              <a:spcBef>
                <a:spcPts val="1600"/>
              </a:spcBef>
              <a:spcAft>
                <a:spcPts val="0"/>
              </a:spcAft>
              <a:buSzPts val="1100"/>
              <a:buChar char="○"/>
            </a:lvl5pPr>
            <a:lvl6pPr algn="l" indent="-298450" lvl="5" marL="2743200">
              <a:lnSpc>
                <a:spcPct val="115000"/>
              </a:lnSpc>
              <a:spcBef>
                <a:spcPts val="1600"/>
              </a:spcBef>
              <a:spcAft>
                <a:spcPts val="0"/>
              </a:spcAft>
              <a:buSzPts val="1100"/>
              <a:buChar char="■"/>
            </a:lvl6pPr>
            <a:lvl7pPr algn="l" indent="-298450" lvl="6" marL="3200400">
              <a:lnSpc>
                <a:spcPct val="115000"/>
              </a:lnSpc>
              <a:spcBef>
                <a:spcPts val="1600"/>
              </a:spcBef>
              <a:spcAft>
                <a:spcPts val="0"/>
              </a:spcAft>
              <a:buSzPts val="1100"/>
              <a:buChar char="●"/>
            </a:lvl7pPr>
            <a:lvl8pPr algn="l" indent="-298450" lvl="7" marL="3657600">
              <a:lnSpc>
                <a:spcPct val="115000"/>
              </a:lnSpc>
              <a:spcBef>
                <a:spcPts val="1600"/>
              </a:spcBef>
              <a:spcAft>
                <a:spcPts val="0"/>
              </a:spcAft>
              <a:buSzPts val="1100"/>
              <a:buChar char="○"/>
            </a:lvl8pPr>
            <a:lvl9pPr algn="l" indent="-298450" lvl="8" marL="4114800">
              <a:lnSpc>
                <a:spcPct val="115000"/>
              </a:lnSpc>
              <a:spcBef>
                <a:spcPts val="1600"/>
              </a:spcBef>
              <a:spcAft>
                <a:spcPts val="1600"/>
              </a:spcAft>
              <a:buSzPts val="1100"/>
              <a:buChar char="■"/>
            </a:lvl9pPr>
          </a:lstStyle>
          <a:p/>
        </p:txBody>
      </p:sp>
      <p:sp>
        <p:nvSpPr>
          <p:cNvPr id="1048734" name="Google Shape;102;p9"/>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p:bgPr>
    </p:bg>
    <p:spTree>
      <p:nvGrpSpPr>
        <p:cNvPr id="87" name="Shape 103"/>
        <p:cNvGrpSpPr/>
        <p:nvPr/>
      </p:nvGrpSpPr>
      <p:grpSpPr>
        <a:xfrm>
          <a:off x="0" y="0"/>
          <a:ext cx="0" cy="0"/>
          <a:chOff x="0" y="0"/>
          <a:chExt cx="0" cy="0"/>
        </a:xfrm>
      </p:grpSpPr>
      <p:sp>
        <p:nvSpPr>
          <p:cNvPr id="1048678" name="Google Shape;104;p10"/>
          <p:cNvSpPr/>
          <p:nvPr/>
        </p:nvSpPr>
        <p:spPr>
          <a:xfrm>
            <a:off x="31" y="2824500"/>
            <a:ext cx="7370400" cy="2319000"/>
          </a:xfrm>
          <a:prstGeom prst="rtTriangle"/>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9" name="Google Shape;105;p10"/>
          <p:cNvSpPr/>
          <p:nvPr/>
        </p:nvSpPr>
        <p:spPr>
          <a:xfrm flipH="1">
            <a:off x="3582600" y="1550700"/>
            <a:ext cx="5561400" cy="3592800"/>
          </a:xfrm>
          <a:prstGeom prst="rtTriangle"/>
          <a:solidFill>
            <a:schemeClr val="dk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0" name="Google Shape;106;p10"/>
          <p:cNvSpPr/>
          <p:nvPr/>
        </p:nvSpPr>
        <p:spPr>
          <a:xfrm>
            <a:off x="203225" y="206250"/>
            <a:ext cx="8737500" cy="4731000"/>
          </a:xfrm>
          <a:prstGeom prst="rect"/>
          <a:solidFill>
            <a:schemeClr val="dk1"/>
          </a:solidFill>
          <a:ln>
            <a:noFill/>
          </a:ln>
          <a:effectLst>
            <a:outerShdw algn="ctr" blurRad="228600" rotWithShape="0" sx="101000" sy="101000">
              <a:srgbClr val="000000">
                <a:alpha val="40000"/>
              </a:srgbClr>
            </a:outerShdw>
          </a:effectLst>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1" name="Google Shape;107;p10"/>
          <p:cNvSpPr txBox="1">
            <a:spLocks noGrp="1"/>
          </p:cNvSpPr>
          <p:nvPr>
            <p:ph type="body" idx="1"/>
          </p:nvPr>
        </p:nvSpPr>
        <p:spPr>
          <a:xfrm>
            <a:off x="328025" y="4163500"/>
            <a:ext cx="7415100" cy="605100"/>
          </a:xfrm>
          <a:prstGeom prst="rect"/>
          <a:noFill/>
          <a:ln>
            <a:noFill/>
          </a:ln>
        </p:spPr>
        <p:txBody>
          <a:bodyPr anchor="b" anchorCtr="0" bIns="91425" lIns="91425" rIns="91425" spcFirstLastPara="1" tIns="91425" wrap="square">
            <a:noAutofit/>
          </a:bodyPr>
          <a:lstStyle>
            <a:lvl1pPr algn="l" indent="-228600" lvl="0" marL="457200">
              <a:lnSpc>
                <a:spcPct val="100000"/>
              </a:lnSpc>
              <a:spcBef>
                <a:spcPts val="0"/>
              </a:spcBef>
              <a:spcAft>
                <a:spcPts val="0"/>
              </a:spcAft>
              <a:buSzPts val="1300"/>
              <a:buNone/>
            </a:lvl1pPr>
          </a:lstStyle>
          <a:p/>
        </p:txBody>
      </p:sp>
      <p:sp>
        <p:nvSpPr>
          <p:cNvPr id="1048682" name="Google Shape;108;p10"/>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1pPr>
            <a:lvl2pPr algn="l" lvl="1"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2pPr>
            <a:lvl3pPr algn="l" lvl="2"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3pPr>
            <a:lvl4pPr algn="l" lvl="3"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4pPr>
            <a:lvl5pPr algn="l" lvl="4"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5pPr>
            <a:lvl6pPr algn="l" lvl="5"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6pPr>
            <a:lvl7pPr algn="l" lvl="6"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7pPr>
            <a:lvl8pPr algn="l" lvl="7"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8pPr>
            <a:lvl9pPr algn="l" lvl="8" marR="0" rtl="0">
              <a:lnSpc>
                <a:spcPct val="100000"/>
              </a:lnSpc>
              <a:spcBef>
                <a:spcPts val="0"/>
              </a:spcBef>
              <a:spcAft>
                <a:spcPts val="0"/>
              </a:spcAft>
              <a:buClr>
                <a:schemeClr val="lt1"/>
              </a:buClr>
              <a:buSzPts val="2800"/>
              <a:buFont typeface="Nunito"/>
              <a:buNone/>
              <a:defRPr b="0" cap="none" sz="2800" i="0" strike="noStrike" u="none">
                <a:solidFill>
                  <a:schemeClr val="lt1"/>
                </a:solidFill>
                <a:latin typeface="Nunito"/>
                <a:ea typeface="Nunito"/>
                <a:cs typeface="Nunito"/>
                <a:sym typeface="Nunito"/>
              </a:defRPr>
            </a:lvl9pPr>
          </a:lstStyle>
          <a:p/>
        </p:txBody>
      </p:sp>
      <p:sp>
        <p:nvSpPr>
          <p:cNvPr id="1048577" name="Google Shape;7;p1"/>
          <p:cNvSpPr txBox="1">
            <a:spLocks noGrp="1"/>
          </p:cNvSpPr>
          <p:nvPr>
            <p:ph type="body" idx="1"/>
          </p:nvPr>
        </p:nvSpPr>
        <p:spPr>
          <a:xfrm>
            <a:off x="311700" y="1152475"/>
            <a:ext cx="8520600" cy="3391200"/>
          </a:xfrm>
          <a:prstGeom prst="rect"/>
          <a:noFill/>
          <a:ln>
            <a:noFill/>
          </a:ln>
        </p:spPr>
        <p:txBody>
          <a:bodyPr anchor="t" anchorCtr="0" bIns="91425" lIns="91425" rIns="91425" spcFirstLastPara="1" tIns="91425" wrap="square">
            <a:noAutofit/>
          </a:bodyPr>
          <a:lstStyle>
            <a:lvl1pPr algn="l" indent="-311150" lvl="0" marL="457200" marR="0" rtl="0">
              <a:lnSpc>
                <a:spcPct val="115000"/>
              </a:lnSpc>
              <a:spcBef>
                <a:spcPts val="0"/>
              </a:spcBef>
              <a:spcAft>
                <a:spcPts val="0"/>
              </a:spcAft>
              <a:buClr>
                <a:schemeClr val="dk2"/>
              </a:buClr>
              <a:buSzPts val="1300"/>
              <a:buFont typeface="Calibri"/>
              <a:buChar char="●"/>
              <a:defRPr b="0" cap="none" sz="1300" i="0" strike="noStrike" u="none">
                <a:solidFill>
                  <a:schemeClr val="dk2"/>
                </a:solidFill>
                <a:latin typeface="Calibri"/>
                <a:ea typeface="Calibri"/>
                <a:cs typeface="Calibri"/>
                <a:sym typeface="Calibri"/>
              </a:defRPr>
            </a:lvl1pPr>
            <a:lvl2pPr algn="l" indent="-298450" lvl="1" marL="9144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2pPr>
            <a:lvl3pPr algn="l" indent="-298450" lvl="2" marL="13716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3pPr>
            <a:lvl4pPr algn="l" indent="-298450" lvl="3" marL="18288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4pPr>
            <a:lvl5pPr algn="l" indent="-298450" lvl="4" marL="22860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5pPr>
            <a:lvl6pPr algn="l" indent="-298450" lvl="5" marL="27432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6pPr>
            <a:lvl7pPr algn="l" indent="-298450" lvl="6" marL="32004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7pPr>
            <a:lvl8pPr algn="l" indent="-298450" lvl="7" marL="3657600" marR="0" rtl="0">
              <a:lnSpc>
                <a:spcPct val="115000"/>
              </a:lnSpc>
              <a:spcBef>
                <a:spcPts val="1600"/>
              </a:spcBef>
              <a:spcAft>
                <a:spcPts val="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8pPr>
            <a:lvl9pPr algn="l" indent="-298450" lvl="8" marL="4114800" marR="0" rtl="0">
              <a:lnSpc>
                <a:spcPct val="115000"/>
              </a:lnSpc>
              <a:spcBef>
                <a:spcPts val="1600"/>
              </a:spcBef>
              <a:spcAft>
                <a:spcPts val="1600"/>
              </a:spcAft>
              <a:buClr>
                <a:schemeClr val="dk2"/>
              </a:buClr>
              <a:buSzPts val="1100"/>
              <a:buFont typeface="Calibri"/>
              <a:buChar char="■"/>
              <a:defRPr b="0" cap="none" sz="1100" i="0" strike="noStrike" u="none">
                <a:solidFill>
                  <a:schemeClr val="dk2"/>
                </a:solidFill>
                <a:latin typeface="Calibri"/>
                <a:ea typeface="Calibri"/>
                <a:cs typeface="Calibri"/>
                <a:sym typeface="Calibri"/>
              </a:defRPr>
            </a:lvl9pPr>
          </a:lstStyle>
          <a:p/>
        </p:txBody>
      </p:sp>
      <p:sp>
        <p:nvSpPr>
          <p:cNvPr id="1048578" name="Google Shape;8;p1"/>
          <p:cNvSpPr txBox="1">
            <a:spLocks noGrp="1"/>
          </p:cNvSpPr>
          <p:nvPr>
            <p:ph type="sldNum" idx="12"/>
          </p:nvPr>
        </p:nvSpPr>
        <p:spPr>
          <a:xfrm>
            <a:off x="8390734" y="4543668"/>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Nunito"/>
                <a:ea typeface="Nunito"/>
                <a:cs typeface="Nunito"/>
                <a:sym typeface="Nunito"/>
              </a:defRPr>
            </a:lvl9pPr>
          </a:lstStyle>
          <a:p>
            <a:pPr algn="r" indent="0" lvl="0" marL="0"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99"/>
        </a:solidFill>
      </p:bgPr>
    </p:bg>
    <p:spTree>
      <p:nvGrpSpPr>
        <p:cNvPr id="30" name="Shape 127"/>
        <p:cNvGrpSpPr/>
        <p:nvPr/>
      </p:nvGrpSpPr>
      <p:grpSpPr>
        <a:xfrm>
          <a:off x="0" y="0"/>
          <a:ext cx="0" cy="0"/>
          <a:chOff x="0" y="0"/>
          <a:chExt cx="0" cy="0"/>
        </a:xfrm>
      </p:grpSpPr>
      <p:sp>
        <p:nvSpPr>
          <p:cNvPr id="1048601" name="Google Shape;128;p13"/>
          <p:cNvSpPr txBox="1">
            <a:spLocks noGrp="1"/>
          </p:cNvSpPr>
          <p:nvPr>
            <p:ph type="ctrTitle"/>
          </p:nvPr>
        </p:nvSpPr>
        <p:spPr>
          <a:xfrm>
            <a:off x="311700" y="86750"/>
            <a:ext cx="8520600" cy="2813400"/>
          </a:xfrm>
          <a:prstGeom prst="rect"/>
          <a:noFill/>
          <a:ln>
            <a:noFill/>
          </a:ln>
        </p:spPr>
        <p:txBody>
          <a:bodyPr anchor="b" anchorCtr="0" bIns="91425" lIns="91425" rIns="91425" spcFirstLastPara="1" tIns="91425" wrap="square">
            <a:noAutofit/>
          </a:bodyPr>
          <a:p>
            <a:pPr algn="l" indent="0" lvl="0" marL="0" rtl="0">
              <a:lnSpc>
                <a:spcPct val="100000"/>
              </a:lnSpc>
              <a:spcBef>
                <a:spcPts val="0"/>
              </a:spcBef>
              <a:spcAft>
                <a:spcPts val="0"/>
              </a:spcAft>
              <a:buSzPts val="5200"/>
              <a:buNone/>
            </a:pPr>
            <a:r>
              <a:rPr sz="4800" lang="en-US"/>
              <a:t>Bệnh án giao ban</a:t>
            </a:r>
            <a:endParaRPr sz="4800"/>
          </a:p>
        </p:txBody>
      </p:sp>
      <p:sp>
        <p:nvSpPr>
          <p:cNvPr id="1048602" name="Google Shape;129;p13"/>
          <p:cNvSpPr txBox="1">
            <a:spLocks noGrp="1"/>
          </p:cNvSpPr>
          <p:nvPr>
            <p:ph type="subTitle" idx="1"/>
          </p:nvPr>
        </p:nvSpPr>
        <p:spPr>
          <a:xfrm>
            <a:off x="1858700" y="3413158"/>
            <a:ext cx="5361300" cy="522600"/>
          </a:xfrm>
          <a:prstGeom prst="rect"/>
          <a:noFill/>
          <a:ln>
            <a:noFill/>
          </a:ln>
        </p:spPr>
        <p:txBody>
          <a:bodyPr anchor="t" anchorCtr="0" bIns="91425" lIns="91425" rIns="91425" spcFirstLastPara="1" tIns="91425" wrap="square">
            <a:noAutofit/>
          </a:bodyPr>
          <a:p>
            <a:pPr algn="ctr" indent="0" lvl="0" marL="0" rtl="0">
              <a:lnSpc>
                <a:spcPct val="100000"/>
              </a:lnSpc>
              <a:spcBef>
                <a:spcPts val="0"/>
              </a:spcBef>
              <a:spcAft>
                <a:spcPts val="0"/>
              </a:spcAft>
              <a:buSzPts val="2800"/>
              <a:buNone/>
            </a:pPr>
            <a:r>
              <a:rPr lang="en-US"/>
              <a:t>Bệnh án hậu sản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Shape 193"/>
        <p:cNvGrpSpPr/>
        <p:nvPr/>
      </p:nvGrpSpPr>
      <p:grpSpPr>
        <a:xfrm>
          <a:off x="0" y="0"/>
          <a:ext cx="0" cy="0"/>
          <a:chOff x="0" y="0"/>
          <a:chExt cx="0" cy="0"/>
        </a:xfrm>
      </p:grpSpPr>
      <p:sp>
        <p:nvSpPr>
          <p:cNvPr id="1048651" name="Google Shape;194;p24"/>
          <p:cNvSpPr txBox="1">
            <a:spLocks noGrp="1"/>
          </p:cNvSpPr>
          <p:nvPr>
            <p:ph type="title"/>
          </p:nvPr>
        </p:nvSpPr>
        <p:spPr>
          <a:xfrm>
            <a:off x="752000" y="160700"/>
            <a:ext cx="7505700" cy="954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endParaRPr sz="3000"/>
          </a:p>
        </p:txBody>
      </p:sp>
      <p:sp>
        <p:nvSpPr>
          <p:cNvPr id="1048652" name="Google Shape;195;p24"/>
          <p:cNvSpPr txBox="1">
            <a:spLocks noGrp="1"/>
          </p:cNvSpPr>
          <p:nvPr>
            <p:ph type="body" idx="1"/>
          </p:nvPr>
        </p:nvSpPr>
        <p:spPr>
          <a:xfrm>
            <a:off x="819150" y="953050"/>
            <a:ext cx="7505700" cy="3593100"/>
          </a:xfrm>
          <a:prstGeom prst="rect"/>
          <a:noFill/>
          <a:ln>
            <a:noFill/>
          </a:ln>
        </p:spPr>
        <p:txBody>
          <a:bodyPr anchor="t" anchorCtr="0" bIns="91425" lIns="91425" rIns="91425" spcFirstLastPara="1" tIns="91425" wrap="square">
            <a:noAutofit/>
          </a:bodyPr>
          <a:p>
            <a:pPr algn="l" indent="0" lvl="0" marL="0" rtl="0">
              <a:lnSpc>
                <a:spcPct val="115000"/>
              </a:lnSpc>
              <a:spcBef>
                <a:spcPts val="1600"/>
              </a:spcBef>
              <a:spcAft>
                <a:spcPts val="0"/>
              </a:spcAft>
              <a:buSzPts val="1800"/>
              <a:buNone/>
            </a:pPr>
            <a:endParaRPr sz="1800"/>
          </a:p>
          <a:p>
            <a:pPr algn="l" indent="0" lvl="0" marL="0" rtl="0">
              <a:lnSpc>
                <a:spcPct val="115000"/>
              </a:lnSpc>
              <a:spcBef>
                <a:spcPts val="1600"/>
              </a:spcBef>
              <a:spcAft>
                <a:spcPts val="0"/>
              </a:spcAft>
              <a:buSzPts val="1800"/>
              <a:buNone/>
            </a:pPr>
            <a:r>
              <a:rPr sz="1800" lang="en-US"/>
              <a:t>PP gây tê tủy sống . trong quá trình mổ có rau bám thấp mặt trước có chảy máu nhiều, được khâu diện rau bám cầm máu tốt. Nước ối còn ít , trong , ngoài ra không có gì bất thường  . mổ ra 1 nhi nam 2000grm , APGAR 8-9-10. Trước trong và sau mổ không xảy ra tai biến gì . </a:t>
            </a:r>
            <a:endParaRPr sz="1800"/>
          </a:p>
          <a:p>
            <a:pPr algn="l" indent="0" lvl="0" marL="0" rtl="0">
              <a:lnSpc>
                <a:spcPct val="115000"/>
              </a:lnSpc>
              <a:spcBef>
                <a:spcPts val="1600"/>
              </a:spcBef>
              <a:spcAft>
                <a:spcPts val="1600"/>
              </a:spcAft>
              <a:buSzPts val="1800"/>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3" name="Shape 199"/>
        <p:cNvGrpSpPr/>
        <p:nvPr/>
      </p:nvGrpSpPr>
      <p:grpSpPr>
        <a:xfrm>
          <a:off x="0" y="0"/>
          <a:ext cx="0" cy="0"/>
          <a:chOff x="0" y="0"/>
          <a:chExt cx="0" cy="0"/>
        </a:xfrm>
      </p:grpSpPr>
      <p:sp>
        <p:nvSpPr>
          <p:cNvPr id="1048655" name="Google Shape;200;p25"/>
          <p:cNvSpPr txBox="1">
            <a:spLocks noGrp="1"/>
          </p:cNvSpPr>
          <p:nvPr>
            <p:ph type="title"/>
          </p:nvPr>
        </p:nvSpPr>
        <p:spPr>
          <a:xfrm rot="10800000" flipH="1">
            <a:off x="819150" y="644600"/>
            <a:ext cx="7505700" cy="2010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endParaRPr sz="3000"/>
          </a:p>
        </p:txBody>
      </p:sp>
      <p:sp>
        <p:nvSpPr>
          <p:cNvPr id="1048656" name="Google Shape;201;p25"/>
          <p:cNvSpPr txBox="1">
            <a:spLocks noGrp="1"/>
          </p:cNvSpPr>
          <p:nvPr>
            <p:ph type="body" idx="1"/>
          </p:nvPr>
        </p:nvSpPr>
        <p:spPr>
          <a:xfrm>
            <a:off x="819150" y="926625"/>
            <a:ext cx="7505700" cy="35121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800"/>
              <a:buNone/>
            </a:pPr>
            <a:r>
              <a:rPr dirty="0" sz="1600" lang="en-US" err="1"/>
              <a:t>Hiện</a:t>
            </a:r>
            <a:r>
              <a:rPr dirty="0" sz="1600" lang="en-US"/>
              <a:t> </a:t>
            </a:r>
            <a:r>
              <a:rPr dirty="0" sz="1600" lang="en-US" err="1"/>
              <a:t>tại</a:t>
            </a:r>
            <a:r>
              <a:rPr dirty="0" sz="1600" lang="en-US"/>
              <a:t> </a:t>
            </a:r>
            <a:r>
              <a:rPr dirty="0" sz="1600" lang="en-US" err="1"/>
              <a:t>ngày</a:t>
            </a:r>
            <a:r>
              <a:rPr dirty="0" sz="1600" lang="en-US"/>
              <a:t> t5 </a:t>
            </a:r>
            <a:r>
              <a:rPr dirty="0" sz="1600" lang="en-US" err="1"/>
              <a:t>sau</a:t>
            </a:r>
            <a:r>
              <a:rPr dirty="0" sz="1600" lang="en-US"/>
              <a:t> </a:t>
            </a:r>
            <a:r>
              <a:rPr dirty="0" sz="1600" lang="en-US" err="1"/>
              <a:t>mổ</a:t>
            </a:r>
            <a:r>
              <a:rPr dirty="0" sz="1600" lang="en-US"/>
              <a:t> : </a:t>
            </a:r>
            <a:r>
              <a:rPr dirty="0" sz="1600" lang="en-US" err="1" smtClean="0"/>
              <a:t>bệnh</a:t>
            </a:r>
            <a:r>
              <a:rPr dirty="0" sz="1600" lang="en-US" smtClean="0"/>
              <a:t> </a:t>
            </a:r>
            <a:r>
              <a:rPr dirty="0" sz="1600" lang="en-US" err="1"/>
              <a:t>nhân</a:t>
            </a:r>
            <a:r>
              <a:rPr dirty="0" sz="1600" lang="en-US"/>
              <a:t> </a:t>
            </a:r>
            <a:r>
              <a:rPr dirty="0" sz="1600" lang="en-US" err="1"/>
              <a:t>tỉnh</a:t>
            </a:r>
            <a:r>
              <a:rPr dirty="0" sz="1600" lang="en-US"/>
              <a:t> , </a:t>
            </a:r>
            <a:r>
              <a:rPr dirty="0" sz="1600" lang="en-US" err="1"/>
              <a:t>tiếp</a:t>
            </a:r>
            <a:r>
              <a:rPr dirty="0" sz="1600" lang="en-US"/>
              <a:t> </a:t>
            </a:r>
            <a:r>
              <a:rPr dirty="0" sz="1600" lang="en-US" err="1"/>
              <a:t>xúc</a:t>
            </a:r>
            <a:r>
              <a:rPr dirty="0" sz="1600" lang="en-US"/>
              <a:t> </a:t>
            </a:r>
            <a:r>
              <a:rPr dirty="0" sz="1600" lang="en-US" err="1"/>
              <a:t>tốt</a:t>
            </a:r>
            <a:r>
              <a:rPr dirty="0" sz="1600" lang="en-US"/>
              <a:t> , da </a:t>
            </a:r>
            <a:r>
              <a:rPr dirty="0" sz="1600" lang="en-US" err="1"/>
              <a:t>niêm</a:t>
            </a:r>
            <a:r>
              <a:rPr dirty="0" sz="1600" lang="en-US"/>
              <a:t> </a:t>
            </a:r>
            <a:r>
              <a:rPr dirty="0" sz="1600" lang="en-US" err="1"/>
              <a:t>mạc</a:t>
            </a:r>
            <a:r>
              <a:rPr dirty="0" sz="1600" lang="en-US"/>
              <a:t> </a:t>
            </a:r>
            <a:r>
              <a:rPr dirty="0" sz="1600" lang="en-US" err="1"/>
              <a:t>hồng</a:t>
            </a:r>
            <a:r>
              <a:rPr dirty="0" sz="1600" lang="en-US"/>
              <a:t> </a:t>
            </a:r>
            <a:endParaRPr dirty="0" sz="1600"/>
          </a:p>
          <a:p>
            <a:pPr algn="l" indent="0" lvl="0" marL="0" rtl="0">
              <a:lnSpc>
                <a:spcPct val="115000"/>
              </a:lnSpc>
              <a:spcBef>
                <a:spcPts val="1600"/>
              </a:spcBef>
              <a:spcAft>
                <a:spcPts val="0"/>
              </a:spcAft>
              <a:buSzPts val="1800"/>
              <a:buNone/>
            </a:pPr>
            <a:r>
              <a:rPr dirty="0" sz="1600" lang="en-US"/>
              <a:t>M: 80l/p , HA=110/70mmHg, t=36,5 </a:t>
            </a:r>
            <a:r>
              <a:rPr dirty="0" sz="1600" lang="en-US" err="1"/>
              <a:t>oC</a:t>
            </a:r>
            <a:endParaRPr dirty="0" sz="1600"/>
          </a:p>
          <a:p>
            <a:pPr algn="l" indent="0" lvl="0" marL="0" rtl="0">
              <a:lnSpc>
                <a:spcPct val="115000"/>
              </a:lnSpc>
              <a:spcBef>
                <a:spcPts val="1600"/>
              </a:spcBef>
              <a:spcAft>
                <a:spcPts val="0"/>
              </a:spcAft>
              <a:buSzPts val="1800"/>
              <a:buNone/>
            </a:pPr>
            <a:r>
              <a:rPr dirty="0" sz="1600" lang="en-US" err="1"/>
              <a:t>Vú</a:t>
            </a:r>
            <a:r>
              <a:rPr dirty="0" sz="1600" lang="en-US"/>
              <a:t> : 2 </a:t>
            </a:r>
            <a:r>
              <a:rPr dirty="0" sz="1600" lang="en-US" err="1"/>
              <a:t>bên</a:t>
            </a:r>
            <a:r>
              <a:rPr dirty="0" sz="1600" lang="en-US"/>
              <a:t> </a:t>
            </a:r>
            <a:r>
              <a:rPr dirty="0" sz="1600" lang="en-US" err="1"/>
              <a:t>cân</a:t>
            </a:r>
            <a:r>
              <a:rPr dirty="0" sz="1600" lang="en-US"/>
              <a:t> </a:t>
            </a:r>
            <a:r>
              <a:rPr dirty="0" sz="1600" lang="en-US" err="1"/>
              <a:t>đối</a:t>
            </a:r>
            <a:r>
              <a:rPr dirty="0" sz="1600" lang="en-US"/>
              <a:t> </a:t>
            </a:r>
            <a:r>
              <a:rPr dirty="0" sz="1600" lang="en-US" err="1"/>
              <a:t>không</a:t>
            </a:r>
            <a:r>
              <a:rPr dirty="0" sz="1600" lang="en-US"/>
              <a:t> </a:t>
            </a:r>
            <a:r>
              <a:rPr dirty="0" sz="1600" lang="en-US" err="1"/>
              <a:t>nứt</a:t>
            </a:r>
            <a:r>
              <a:rPr dirty="0" sz="1600" lang="en-US"/>
              <a:t> </a:t>
            </a:r>
            <a:r>
              <a:rPr dirty="0" sz="1600" lang="en-US" err="1"/>
              <a:t>không</a:t>
            </a:r>
            <a:r>
              <a:rPr dirty="0" sz="1600" lang="en-US"/>
              <a:t> </a:t>
            </a:r>
            <a:r>
              <a:rPr dirty="0" sz="1600" lang="en-US" err="1"/>
              <a:t>tụt</a:t>
            </a:r>
            <a:r>
              <a:rPr dirty="0" sz="1600" lang="en-US"/>
              <a:t> , </a:t>
            </a:r>
            <a:r>
              <a:rPr dirty="0" sz="1600" lang="en-US" err="1"/>
              <a:t>chảy</a:t>
            </a:r>
            <a:r>
              <a:rPr dirty="0" sz="1600" lang="en-US"/>
              <a:t> </a:t>
            </a:r>
            <a:r>
              <a:rPr dirty="0" sz="1600" lang="en-US" err="1"/>
              <a:t>sữa</a:t>
            </a:r>
            <a:r>
              <a:rPr dirty="0" sz="1600" lang="en-US"/>
              <a:t> </a:t>
            </a:r>
            <a:r>
              <a:rPr dirty="0" sz="1600" lang="en-US" err="1"/>
              <a:t>ít</a:t>
            </a:r>
            <a:endParaRPr dirty="0" sz="1600"/>
          </a:p>
          <a:p>
            <a:pPr algn="l" indent="0" lvl="0" marL="0" rtl="0">
              <a:lnSpc>
                <a:spcPct val="115000"/>
              </a:lnSpc>
              <a:spcBef>
                <a:spcPts val="1600"/>
              </a:spcBef>
              <a:spcAft>
                <a:spcPts val="0"/>
              </a:spcAft>
              <a:buSzPts val="1800"/>
              <a:buNone/>
            </a:pPr>
            <a:r>
              <a:rPr dirty="0" sz="1600" lang="en-US" err="1"/>
              <a:t>Vết</a:t>
            </a:r>
            <a:r>
              <a:rPr dirty="0" sz="1600" lang="en-US"/>
              <a:t> </a:t>
            </a:r>
            <a:r>
              <a:rPr dirty="0" sz="1600" lang="en-US" err="1"/>
              <a:t>mổ</a:t>
            </a:r>
            <a:r>
              <a:rPr dirty="0" sz="1600" lang="en-US"/>
              <a:t> </a:t>
            </a:r>
            <a:r>
              <a:rPr dirty="0" sz="1600" lang="en-US" err="1"/>
              <a:t>trên</a:t>
            </a:r>
            <a:r>
              <a:rPr dirty="0" sz="1600" lang="en-US"/>
              <a:t> </a:t>
            </a:r>
            <a:r>
              <a:rPr dirty="0" sz="1600" lang="en-US" err="1"/>
              <a:t>xương</a:t>
            </a:r>
            <a:r>
              <a:rPr dirty="0" sz="1600" lang="en-US"/>
              <a:t> mu 3cm </a:t>
            </a:r>
            <a:r>
              <a:rPr dirty="0" sz="1600" lang="en-US" err="1"/>
              <a:t>ngang</a:t>
            </a:r>
            <a:r>
              <a:rPr dirty="0" sz="1600" lang="en-US"/>
              <a:t> </a:t>
            </a:r>
            <a:r>
              <a:rPr dirty="0" sz="1600" lang="en-US" err="1"/>
              <a:t>nếp</a:t>
            </a:r>
            <a:r>
              <a:rPr dirty="0" sz="1600" lang="en-US"/>
              <a:t> </a:t>
            </a:r>
            <a:r>
              <a:rPr dirty="0" sz="1600" lang="en-US" err="1"/>
              <a:t>lằn</a:t>
            </a:r>
            <a:r>
              <a:rPr dirty="0" sz="1600" lang="en-US"/>
              <a:t> </a:t>
            </a:r>
            <a:r>
              <a:rPr dirty="0" sz="1600" lang="en-US" err="1"/>
              <a:t>bụng</a:t>
            </a:r>
            <a:r>
              <a:rPr dirty="0" sz="1600" lang="en-US"/>
              <a:t> </a:t>
            </a:r>
            <a:r>
              <a:rPr dirty="0" sz="1600" lang="en-US" err="1"/>
              <a:t>dài</a:t>
            </a:r>
            <a:r>
              <a:rPr dirty="0" sz="1600" lang="en-US"/>
              <a:t> 16cm </a:t>
            </a:r>
            <a:r>
              <a:rPr dirty="0" sz="1600" lang="en-US" err="1"/>
              <a:t>còn</a:t>
            </a:r>
            <a:r>
              <a:rPr dirty="0" sz="1600" lang="en-US"/>
              <a:t> </a:t>
            </a:r>
            <a:r>
              <a:rPr dirty="0" sz="1600" lang="en-US" err="1"/>
              <a:t>đau</a:t>
            </a:r>
            <a:r>
              <a:rPr dirty="0" sz="1600" lang="en-US"/>
              <a:t> </a:t>
            </a:r>
            <a:r>
              <a:rPr dirty="0" sz="1600" lang="en-US" err="1"/>
              <a:t>khi</a:t>
            </a:r>
            <a:r>
              <a:rPr dirty="0" sz="1600" lang="en-US"/>
              <a:t> </a:t>
            </a:r>
            <a:r>
              <a:rPr dirty="0" sz="1600" lang="en-US" err="1"/>
              <a:t>thay</a:t>
            </a:r>
            <a:r>
              <a:rPr dirty="0" sz="1600" lang="en-US"/>
              <a:t> </a:t>
            </a:r>
            <a:r>
              <a:rPr dirty="0" sz="1600" lang="en-US" err="1"/>
              <a:t>đổi</a:t>
            </a:r>
            <a:r>
              <a:rPr dirty="0" sz="1600" lang="en-US"/>
              <a:t> </a:t>
            </a:r>
            <a:r>
              <a:rPr dirty="0" sz="1600" lang="en-US" err="1"/>
              <a:t>tư</a:t>
            </a:r>
            <a:r>
              <a:rPr dirty="0" sz="1600" lang="en-US"/>
              <a:t> </a:t>
            </a:r>
            <a:r>
              <a:rPr dirty="0" sz="1600" lang="en-US" err="1"/>
              <a:t>thế</a:t>
            </a:r>
            <a:r>
              <a:rPr dirty="0" sz="1600" lang="en-US"/>
              <a:t>  , </a:t>
            </a:r>
            <a:r>
              <a:rPr dirty="0" sz="1600" lang="en-US" err="1"/>
              <a:t>khô</a:t>
            </a:r>
            <a:r>
              <a:rPr dirty="0" sz="1600" lang="en-US"/>
              <a:t>, </a:t>
            </a:r>
            <a:r>
              <a:rPr dirty="0" sz="1600" lang="en-US" err="1"/>
              <a:t>không</a:t>
            </a:r>
            <a:r>
              <a:rPr dirty="0" sz="1600" lang="en-US"/>
              <a:t> </a:t>
            </a:r>
            <a:r>
              <a:rPr dirty="0" sz="1600" lang="en-US" err="1"/>
              <a:t>thấm</a:t>
            </a:r>
            <a:r>
              <a:rPr dirty="0" sz="1600" lang="en-US"/>
              <a:t> </a:t>
            </a:r>
            <a:r>
              <a:rPr dirty="0" sz="1600" lang="en-US" err="1"/>
              <a:t>dịch</a:t>
            </a:r>
            <a:r>
              <a:rPr dirty="0" sz="1600" lang="en-US"/>
              <a:t> , </a:t>
            </a:r>
            <a:r>
              <a:rPr dirty="0" sz="1600" lang="en-US" err="1"/>
              <a:t>không</a:t>
            </a:r>
            <a:r>
              <a:rPr dirty="0" sz="1600" lang="en-US"/>
              <a:t> </a:t>
            </a:r>
            <a:r>
              <a:rPr dirty="0" sz="1600" lang="en-US" err="1"/>
              <a:t>sưng</a:t>
            </a:r>
            <a:r>
              <a:rPr dirty="0" sz="1600" lang="en-US"/>
              <a:t> </a:t>
            </a:r>
            <a:r>
              <a:rPr dirty="0" sz="1600" lang="en-US" err="1"/>
              <a:t>nề</a:t>
            </a:r>
            <a:r>
              <a:rPr dirty="0" sz="1600" lang="en-US"/>
              <a:t> </a:t>
            </a:r>
            <a:endParaRPr dirty="0" sz="1600"/>
          </a:p>
          <a:p>
            <a:pPr algn="l" indent="0" lvl="0" marL="0" rtl="0">
              <a:lnSpc>
                <a:spcPct val="115000"/>
              </a:lnSpc>
              <a:spcBef>
                <a:spcPts val="1600"/>
              </a:spcBef>
              <a:spcAft>
                <a:spcPts val="0"/>
              </a:spcAft>
              <a:buSzPts val="1800"/>
              <a:buNone/>
            </a:pPr>
            <a:r>
              <a:rPr dirty="0" sz="1600" lang="en-US" err="1"/>
              <a:t>Đáy</a:t>
            </a:r>
            <a:r>
              <a:rPr dirty="0" sz="1600" lang="en-US"/>
              <a:t> </a:t>
            </a:r>
            <a:r>
              <a:rPr dirty="0" sz="1600" lang="en-US" err="1"/>
              <a:t>tử</a:t>
            </a:r>
            <a:r>
              <a:rPr dirty="0" sz="1600" lang="en-US"/>
              <a:t> </a:t>
            </a:r>
            <a:r>
              <a:rPr dirty="0" sz="1600" lang="en-US" err="1"/>
              <a:t>cung</a:t>
            </a:r>
            <a:r>
              <a:rPr dirty="0" sz="1600" lang="en-US"/>
              <a:t> </a:t>
            </a:r>
            <a:r>
              <a:rPr dirty="0" sz="1600" lang="en-US" err="1"/>
              <a:t>trên</a:t>
            </a:r>
            <a:r>
              <a:rPr dirty="0" sz="1600" lang="en-US"/>
              <a:t> </a:t>
            </a:r>
            <a:r>
              <a:rPr dirty="0" sz="1600" lang="en-US" err="1"/>
              <a:t>vệ</a:t>
            </a:r>
            <a:r>
              <a:rPr dirty="0" sz="1600" lang="en-US"/>
              <a:t> 8cm , </a:t>
            </a:r>
            <a:r>
              <a:rPr dirty="0" sz="1600" lang="en-US" err="1"/>
              <a:t>mật</a:t>
            </a:r>
            <a:r>
              <a:rPr dirty="0" sz="1600" lang="en-US"/>
              <a:t> </a:t>
            </a:r>
            <a:r>
              <a:rPr dirty="0" sz="1600" lang="en-US" err="1"/>
              <a:t>đồ</a:t>
            </a:r>
            <a:r>
              <a:rPr dirty="0" sz="1600" lang="en-US"/>
              <a:t> </a:t>
            </a:r>
            <a:r>
              <a:rPr dirty="0" sz="1600" lang="en-US" err="1"/>
              <a:t>chắc</a:t>
            </a:r>
            <a:r>
              <a:rPr dirty="0" sz="1600" lang="en-US"/>
              <a:t> </a:t>
            </a:r>
            <a:endParaRPr dirty="0" sz="1600"/>
          </a:p>
          <a:p>
            <a:pPr algn="l" indent="0" lvl="0" marL="0" rtl="0">
              <a:lnSpc>
                <a:spcPct val="115000"/>
              </a:lnSpc>
              <a:spcBef>
                <a:spcPts val="1600"/>
              </a:spcBef>
              <a:spcAft>
                <a:spcPts val="1600"/>
              </a:spcAft>
              <a:buSzPts val="1800"/>
              <a:buNone/>
            </a:pPr>
            <a:r>
              <a:rPr dirty="0" sz="1600" lang="en-US" err="1"/>
              <a:t>Sản</a:t>
            </a:r>
            <a:r>
              <a:rPr dirty="0" sz="1600" lang="en-US"/>
              <a:t> </a:t>
            </a:r>
            <a:r>
              <a:rPr dirty="0" sz="1600" lang="en-US" err="1"/>
              <a:t>dịch</a:t>
            </a:r>
            <a:r>
              <a:rPr dirty="0" sz="1600" lang="en-US"/>
              <a:t> </a:t>
            </a:r>
            <a:r>
              <a:rPr dirty="0" sz="1600" lang="en-US" err="1"/>
              <a:t>ra</a:t>
            </a:r>
            <a:r>
              <a:rPr dirty="0" sz="1600" lang="en-US"/>
              <a:t> </a:t>
            </a:r>
            <a:r>
              <a:rPr dirty="0" sz="1600" lang="en-US" err="1"/>
              <a:t>ít</a:t>
            </a:r>
            <a:r>
              <a:rPr dirty="0" sz="1600" lang="en-US"/>
              <a:t> , </a:t>
            </a:r>
            <a:r>
              <a:rPr dirty="0" sz="1600" lang="en-US" err="1"/>
              <a:t>màu</a:t>
            </a:r>
            <a:r>
              <a:rPr dirty="0" sz="1600" lang="en-US"/>
              <a:t> </a:t>
            </a:r>
            <a:r>
              <a:rPr dirty="0" sz="1600" lang="en-US" err="1"/>
              <a:t>hồng</a:t>
            </a:r>
            <a:r>
              <a:rPr dirty="0" sz="1600" lang="en-US"/>
              <a:t> </a:t>
            </a:r>
            <a:r>
              <a:rPr dirty="0" sz="1600" lang="en-US" err="1"/>
              <a:t>nhạt</a:t>
            </a:r>
            <a:r>
              <a:rPr dirty="0" sz="1600" lang="en-US"/>
              <a:t> , </a:t>
            </a:r>
            <a:r>
              <a:rPr dirty="0" sz="1600" lang="en-US" err="1"/>
              <a:t>không</a:t>
            </a:r>
            <a:r>
              <a:rPr dirty="0" sz="1600" lang="en-US"/>
              <a:t> </a:t>
            </a:r>
            <a:r>
              <a:rPr dirty="0" sz="1600" lang="en-US" err="1"/>
              <a:t>có</a:t>
            </a:r>
            <a:r>
              <a:rPr dirty="0" sz="1600" lang="en-US"/>
              <a:t> </a:t>
            </a:r>
            <a:r>
              <a:rPr dirty="0" sz="1600" lang="en-US" err="1"/>
              <a:t>máu</a:t>
            </a:r>
            <a:r>
              <a:rPr dirty="0" sz="1600" lang="en-US"/>
              <a:t> </a:t>
            </a:r>
            <a:r>
              <a:rPr dirty="0" sz="1600" lang="en-US" err="1"/>
              <a:t>cục</a:t>
            </a:r>
            <a:r>
              <a:rPr dirty="0" sz="1600" lang="en-US"/>
              <a:t> </a:t>
            </a:r>
            <a:r>
              <a:rPr dirty="0" sz="1600" lang="en-US" err="1"/>
              <a:t>máu</a:t>
            </a:r>
            <a:r>
              <a:rPr dirty="0" sz="1600" lang="en-US"/>
              <a:t> </a:t>
            </a:r>
            <a:r>
              <a:rPr dirty="0" sz="1600" lang="en-US" err="1"/>
              <a:t>đông</a:t>
            </a:r>
            <a:r>
              <a:rPr dirty="0" sz="1600" lang="en-US"/>
              <a:t> </a:t>
            </a:r>
            <a:endParaRPr dirty="0" sz="1600" lang="en-US" smtClean="0"/>
          </a:p>
          <a:p>
            <a:pPr algn="l" indent="0" lvl="0" marL="0" rtl="0">
              <a:lnSpc>
                <a:spcPct val="115000"/>
              </a:lnSpc>
              <a:spcBef>
                <a:spcPts val="1600"/>
              </a:spcBef>
              <a:spcAft>
                <a:spcPts val="1600"/>
              </a:spcAft>
              <a:buSzPts val="1800"/>
              <a:buNone/>
            </a:pPr>
            <a:r>
              <a:rPr dirty="0" sz="1600" lang="en-US" smtClean="0"/>
              <a:t>Con: </a:t>
            </a:r>
            <a:r>
              <a:rPr dirty="0" sz="1600" lang="en-US" err="1" smtClean="0"/>
              <a:t>Bú</a:t>
            </a:r>
            <a:r>
              <a:rPr dirty="0" sz="1600" lang="en-US" smtClean="0"/>
              <a:t> </a:t>
            </a:r>
            <a:r>
              <a:rPr dirty="0" sz="1600" lang="en-US" err="1" smtClean="0"/>
              <a:t>tốt</a:t>
            </a:r>
            <a:r>
              <a:rPr dirty="0" sz="1600" lang="en-US" smtClean="0"/>
              <a:t>, </a:t>
            </a:r>
            <a:r>
              <a:rPr dirty="0" sz="1600" lang="en-US" err="1" smtClean="0"/>
              <a:t>phản</a:t>
            </a:r>
            <a:r>
              <a:rPr dirty="0" sz="1600" lang="en-US" smtClean="0"/>
              <a:t> </a:t>
            </a:r>
            <a:r>
              <a:rPr dirty="0" sz="1600" lang="en-US" err="1" smtClean="0"/>
              <a:t>xạ</a:t>
            </a:r>
            <a:r>
              <a:rPr dirty="0" sz="1600" lang="en-US" smtClean="0"/>
              <a:t> </a:t>
            </a:r>
            <a:r>
              <a:rPr dirty="0" sz="1600" lang="en-US" err="1" smtClean="0"/>
              <a:t>sơ</a:t>
            </a:r>
            <a:r>
              <a:rPr dirty="0" sz="1600" lang="en-US" smtClean="0"/>
              <a:t> </a:t>
            </a:r>
            <a:r>
              <a:rPr dirty="0" sz="1600" lang="en-US" err="1" smtClean="0"/>
              <a:t>sinh</a:t>
            </a:r>
            <a:r>
              <a:rPr dirty="0" sz="1600" lang="en-US" smtClean="0"/>
              <a:t> </a:t>
            </a:r>
            <a:r>
              <a:rPr dirty="0" sz="1600" lang="en-US" err="1" smtClean="0"/>
              <a:t>tốt</a:t>
            </a:r>
            <a:endParaRPr dirty="0" sz="1600" lang="en-US" smtClean="0"/>
          </a:p>
          <a:p>
            <a:pPr algn="l" indent="0" lvl="0" marL="0" rtl="0">
              <a:lnSpc>
                <a:spcPct val="115000"/>
              </a:lnSpc>
              <a:spcBef>
                <a:spcPts val="1600"/>
              </a:spcBef>
              <a:spcAft>
                <a:spcPts val="1600"/>
              </a:spcAft>
              <a:buSzPts val="1800"/>
              <a:buNone/>
            </a:pPr>
            <a:endParaRPr dirty="0" sz="1600" lang="en-US" smtClean="0"/>
          </a:p>
          <a:p>
            <a:pPr algn="l" indent="0" lvl="0" marL="0" rtl="0">
              <a:lnSpc>
                <a:spcPct val="115000"/>
              </a:lnSpc>
              <a:spcBef>
                <a:spcPts val="1600"/>
              </a:spcBef>
              <a:spcAft>
                <a:spcPts val="1600"/>
              </a:spcAft>
              <a:buSzPts val="1800"/>
              <a:buNone/>
            </a:pPr>
            <a:endParaRPr dirty="0"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6" name="Shape 205"/>
        <p:cNvGrpSpPr/>
        <p:nvPr/>
      </p:nvGrpSpPr>
      <p:grpSpPr>
        <a:xfrm>
          <a:off x="0" y="0"/>
          <a:ext cx="0" cy="0"/>
          <a:chOff x="0" y="0"/>
          <a:chExt cx="0" cy="0"/>
        </a:xfrm>
      </p:grpSpPr>
      <p:sp>
        <p:nvSpPr>
          <p:cNvPr id="1048659" name="Google Shape;206;p26"/>
          <p:cNvSpPr txBox="1">
            <a:spLocks noGrp="1"/>
          </p:cNvSpPr>
          <p:nvPr>
            <p:ph type="title"/>
          </p:nvPr>
        </p:nvSpPr>
        <p:spPr>
          <a:xfrm rot="10800000" flipH="1">
            <a:off x="819150" y="416300"/>
            <a:ext cx="7505700" cy="4293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000"/>
              <a:buNone/>
            </a:pPr>
            <a:endParaRPr sz="3000"/>
          </a:p>
        </p:txBody>
      </p:sp>
      <p:sp>
        <p:nvSpPr>
          <p:cNvPr id="1048660" name="Google Shape;207;p26"/>
          <p:cNvSpPr txBox="1">
            <a:spLocks noGrp="1"/>
          </p:cNvSpPr>
          <p:nvPr>
            <p:ph type="body" idx="1"/>
          </p:nvPr>
        </p:nvSpPr>
        <p:spPr>
          <a:xfrm>
            <a:off x="819150" y="1034075"/>
            <a:ext cx="7505700" cy="34047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300"/>
              <a:buNone/>
            </a:pPr>
            <a:r>
              <a:rPr sz="1800" lang="en-US"/>
              <a:t>Chẩn đoán : sau mổ đẻ ngày t5 do ối vỡ non </a:t>
            </a:r>
            <a:r>
              <a:rPr sz="1800" lang="en-US"/>
              <a:t>,</a:t>
            </a:r>
            <a:r>
              <a:rPr sz="1800" lang="en-US"/>
              <a:t> </a:t>
            </a:r>
            <a:r>
              <a:rPr sz="1800" lang="en-US"/>
              <a:t>t</a:t>
            </a:r>
            <a:r>
              <a:rPr sz="1800" lang="en-US"/>
              <a:t>h</a:t>
            </a:r>
            <a:r>
              <a:rPr sz="1800" lang="en-US"/>
              <a:t>a</a:t>
            </a:r>
            <a:r>
              <a:rPr sz="1800" lang="en-US"/>
              <a:t>i</a:t>
            </a:r>
            <a:r>
              <a:rPr sz="1800" lang="en-US"/>
              <a:t> </a:t>
            </a:r>
            <a:r>
              <a:rPr sz="1800" lang="en-US"/>
              <a:t>3</a:t>
            </a:r>
            <a:r>
              <a:rPr sz="1800" lang="en-US"/>
              <a:t>3</a:t>
            </a:r>
            <a:r>
              <a:rPr sz="1800" lang="en-US"/>
              <a:t> </a:t>
            </a:r>
            <a:r>
              <a:rPr sz="1800" lang="en-US"/>
              <a:t>tuần</a:t>
            </a:r>
            <a:r>
              <a:rPr sz="1800" lang="en-US"/>
              <a:t> </a:t>
            </a:r>
            <a:r>
              <a:rPr sz="1800" lang="en-US"/>
              <a:t>,</a:t>
            </a:r>
            <a:r>
              <a:rPr sz="1800" lang="en-US"/>
              <a:t> </a:t>
            </a:r>
            <a:r>
              <a:rPr sz="1800" lang="en-US"/>
              <a:t>ngô</a:t>
            </a:r>
            <a:r>
              <a:rPr sz="1800" lang="en-US"/>
              <a:t>i</a:t>
            </a:r>
            <a:r>
              <a:rPr sz="1800" lang="en-US"/>
              <a:t> </a:t>
            </a:r>
            <a:r>
              <a:rPr sz="1800" lang="en-US"/>
              <a:t>n</a:t>
            </a:r>
            <a:r>
              <a:rPr sz="1800" lang="en-US"/>
              <a:t>g</a:t>
            </a:r>
            <a:r>
              <a:rPr sz="1800" lang="en-US"/>
              <a:t>a</a:t>
            </a:r>
            <a:r>
              <a:rPr sz="1800" lang="en-US"/>
              <a:t>n</a:t>
            </a:r>
            <a:r>
              <a:rPr sz="1800" lang="en-US"/>
              <a:t>g</a:t>
            </a:r>
            <a:r>
              <a:rPr sz="1800" lang="en-US"/>
              <a:t>/</a:t>
            </a:r>
            <a:r>
              <a:rPr sz="1800" lang="en-US"/>
              <a:t>. </a:t>
            </a:r>
            <a:r>
              <a:rPr sz="1800" lang="en-US"/>
              <a:t>Vế</a:t>
            </a:r>
            <a:r>
              <a:rPr sz="1800" lang="en-US"/>
              <a:t>t</a:t>
            </a:r>
            <a:r>
              <a:rPr sz="1800" lang="en-US"/>
              <a:t> </a:t>
            </a:r>
            <a:r>
              <a:rPr sz="1800" lang="en-US"/>
              <a:t>mổ</a:t>
            </a:r>
            <a:r>
              <a:rPr sz="1800" lang="en-US"/>
              <a:t> </a:t>
            </a:r>
            <a:r>
              <a:rPr altLang="en-US" sz="1800" lang="vi-VN"/>
              <a:t>đẻ</a:t>
            </a:r>
            <a:r>
              <a:rPr altLang="en-US" sz="1800" lang="en-US"/>
              <a:t> </a:t>
            </a:r>
            <a:r>
              <a:rPr altLang="en-US" sz="1800" lang="en-US"/>
              <a:t>cũ</a:t>
            </a:r>
            <a:r>
              <a:rPr altLang="en-US" sz="1800" lang="en-US"/>
              <a:t>.</a:t>
            </a:r>
            <a:r>
              <a:rPr altLang="en-US" sz="1800" lang="en-US"/>
              <a:t> </a:t>
            </a:r>
            <a:r>
              <a:rPr altLang="en-US" sz="1800" lang="en-US"/>
              <a:t>Hiện</a:t>
            </a:r>
            <a:r>
              <a:rPr altLang="en-US" sz="1800" lang="en-US"/>
              <a:t> </a:t>
            </a:r>
            <a:r>
              <a:rPr altLang="en-US" sz="1800" lang="en-US"/>
              <a:t>tại</a:t>
            </a:r>
            <a:r>
              <a:rPr altLang="en-US" sz="1800" lang="en-US"/>
              <a:t> </a:t>
            </a:r>
            <a:r>
              <a:rPr altLang="en-US" sz="1800" lang="en-US"/>
              <a:t>mẹ</a:t>
            </a:r>
            <a:r>
              <a:rPr altLang="en-US" sz="1800" lang="en-US"/>
              <a:t> </a:t>
            </a:r>
            <a:r>
              <a:rPr altLang="en-US" sz="1800" lang="en-US"/>
              <a:t>và</a:t>
            </a:r>
            <a:r>
              <a:rPr altLang="en-US" sz="1800" lang="en-US"/>
              <a:t> </a:t>
            </a:r>
            <a:r>
              <a:rPr altLang="en-US" sz="1800" lang="en-US"/>
              <a:t>c</a:t>
            </a:r>
            <a:r>
              <a:rPr altLang="en-US" sz="1800" lang="en-US"/>
              <a:t>o</a:t>
            </a:r>
            <a:r>
              <a:rPr altLang="en-US" sz="1800" lang="en-US"/>
              <a:t>n</a:t>
            </a:r>
            <a:r>
              <a:rPr altLang="en-US" sz="1800" lang="en-US"/>
              <a:t> </a:t>
            </a:r>
            <a:r>
              <a:rPr altLang="en-US" sz="1800" lang="en-US"/>
              <a:t>tạm</a:t>
            </a:r>
            <a:r>
              <a:rPr altLang="en-US" sz="1800" lang="en-US"/>
              <a:t> </a:t>
            </a:r>
            <a:r>
              <a:rPr altLang="en-US" sz="1800" lang="vi-VN"/>
              <a:t>ổ</a:t>
            </a:r>
            <a:r>
              <a:rPr altLang="en-US" sz="1800" lang="en-US"/>
              <a:t>n</a:t>
            </a:r>
            <a:r>
              <a:rPr altLang="en-US" sz="1800" lang="en-US"/>
              <a:t> </a:t>
            </a:r>
            <a:r>
              <a:rPr altLang="en-US" sz="1800" lang="vi-VN"/>
              <a:t>định</a:t>
            </a:r>
            <a:r>
              <a:rPr altLang="en-US" sz="1800" lang="en-US"/>
              <a:t> </a:t>
            </a:r>
            <a:r>
              <a:rPr sz="1800" lang="en-US"/>
              <a:t> </a:t>
            </a:r>
            <a:endParaRPr sz="1800"/>
          </a:p>
          <a:p>
            <a:pPr algn="l" indent="-342900" lvl="0" marL="457200" rtl="0">
              <a:lnSpc>
                <a:spcPct val="115000"/>
              </a:lnSpc>
              <a:spcBef>
                <a:spcPts val="1600"/>
              </a:spcBef>
              <a:spcAft>
                <a:spcPts val="0"/>
              </a:spcAft>
              <a:buSzPts val="1800"/>
              <a:buChar char="●"/>
            </a:pPr>
            <a:r>
              <a:rPr sz="1800" lang="en-US"/>
              <a:t>ĐIỀU TRỊ :</a:t>
            </a:r>
            <a:endParaRPr sz="1800"/>
          </a:p>
          <a:p>
            <a:pPr algn="l" indent="-342900" lvl="1" marL="914400" rtl="0">
              <a:lnSpc>
                <a:spcPct val="115000"/>
              </a:lnSpc>
              <a:spcBef>
                <a:spcPts val="0"/>
              </a:spcBef>
              <a:spcAft>
                <a:spcPts val="0"/>
              </a:spcAft>
              <a:buSzPts val="1800"/>
              <a:buChar char="○"/>
            </a:pPr>
            <a:r>
              <a:rPr sz="1800" lang="en-US"/>
              <a:t>KHÁNG SINH( 7 NGÀY LIÊN TIẾP SAU ĐẺ )</a:t>
            </a:r>
            <a:endParaRPr sz="1800"/>
          </a:p>
          <a:p>
            <a:pPr algn="l" indent="-342900" lvl="4" marL="2286000" rtl="0">
              <a:lnSpc>
                <a:spcPct val="115000"/>
              </a:lnSpc>
              <a:spcBef>
                <a:spcPts val="0"/>
              </a:spcBef>
              <a:spcAft>
                <a:spcPts val="0"/>
              </a:spcAft>
              <a:buSzPts val="1800"/>
              <a:buChar char="○"/>
            </a:pPr>
            <a:r>
              <a:rPr sz="1800" lang="en-US"/>
              <a:t>METRONIDAZOL </a:t>
            </a:r>
            <a:endParaRPr sz="1800"/>
          </a:p>
          <a:p>
            <a:pPr algn="l" indent="-342900" lvl="4" marL="2286000" rtl="0">
              <a:lnSpc>
                <a:spcPct val="115000"/>
              </a:lnSpc>
              <a:spcBef>
                <a:spcPts val="0"/>
              </a:spcBef>
              <a:spcAft>
                <a:spcPts val="0"/>
              </a:spcAft>
              <a:buSzPts val="1800"/>
              <a:buChar char="○"/>
            </a:pPr>
            <a:r>
              <a:rPr sz="1800" lang="en-US"/>
              <a:t>PROXACIN</a:t>
            </a:r>
            <a:endParaRPr sz="1800"/>
          </a:p>
          <a:p>
            <a:pPr algn="l" indent="0" lvl="0" marL="0" rtl="0">
              <a:lnSpc>
                <a:spcPct val="115000"/>
              </a:lnSpc>
              <a:spcBef>
                <a:spcPts val="1600"/>
              </a:spcBef>
              <a:spcAft>
                <a:spcPts val="0"/>
              </a:spcAft>
              <a:buSzPts val="1300"/>
              <a:buNone/>
            </a:pPr>
            <a:r>
              <a:rPr sz="1800" lang="en-US"/>
              <a:t>		TRUYỀN DỊCH </a:t>
            </a:r>
            <a:endParaRPr sz="1800"/>
          </a:p>
          <a:p>
            <a:pPr algn="l" indent="0" lvl="0" marL="0" rtl="0">
              <a:lnSpc>
                <a:spcPct val="115000"/>
              </a:lnSpc>
              <a:spcBef>
                <a:spcPts val="1600"/>
              </a:spcBef>
              <a:spcAft>
                <a:spcPts val="1600"/>
              </a:spcAft>
              <a:buSzPts val="1300"/>
              <a:buNone/>
            </a:pPr>
            <a:r>
              <a:rPr sz="1800" lang="en-US"/>
              <a:t>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9" name="Shape 211"/>
        <p:cNvGrpSpPr/>
        <p:nvPr/>
      </p:nvGrpSpPr>
      <p:grpSpPr>
        <a:xfrm>
          <a:off x="0" y="0"/>
          <a:ext cx="0" cy="0"/>
          <a:chOff x="0" y="0"/>
          <a:chExt cx="0" cy="0"/>
        </a:xfrm>
      </p:grpSpPr>
      <p:sp>
        <p:nvSpPr>
          <p:cNvPr id="1048663" name="Google Shape;212;p27"/>
          <p:cNvSpPr txBox="1">
            <a:spLocks noGrp="1"/>
          </p:cNvSpPr>
          <p:nvPr>
            <p:ph type="title"/>
          </p:nvPr>
        </p:nvSpPr>
        <p:spPr>
          <a:xfrm>
            <a:off x="819150" y="402875"/>
            <a:ext cx="7505700" cy="4833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000"/>
              <a:buNone/>
            </a:pPr>
            <a:r>
              <a:rPr lang="en-US"/>
              <a:t>TIÊN LƯỢNG </a:t>
            </a:r>
          </a:p>
        </p:txBody>
      </p:sp>
      <p:sp>
        <p:nvSpPr>
          <p:cNvPr id="1048664" name="Google Shape;213;p27"/>
          <p:cNvSpPr txBox="1">
            <a:spLocks noGrp="1"/>
          </p:cNvSpPr>
          <p:nvPr>
            <p:ph type="body" idx="1"/>
          </p:nvPr>
        </p:nvSpPr>
        <p:spPr>
          <a:xfrm>
            <a:off x="765425" y="989027"/>
            <a:ext cx="7505700" cy="3758548"/>
          </a:xfrm>
          <a:prstGeom prst="rect"/>
          <a:noFill/>
          <a:ln>
            <a:noFill/>
          </a:ln>
        </p:spPr>
        <p:txBody>
          <a:bodyPr anchor="t" anchorCtr="0" bIns="91425" lIns="91425" rIns="91425" spcFirstLastPara="1" tIns="91425" wrap="square">
            <a:noAutofit/>
          </a:bodyPr>
          <a:p>
            <a:pPr algn="l" indent="-342900" lvl="0" marL="457200" rtl="0">
              <a:lnSpc>
                <a:spcPct val="115000"/>
              </a:lnSpc>
              <a:spcBef>
                <a:spcPts val="0"/>
              </a:spcBef>
              <a:spcAft>
                <a:spcPts val="0"/>
              </a:spcAft>
              <a:buSzPts val="1800"/>
              <a:buChar char="●"/>
            </a:pPr>
            <a:r>
              <a:rPr sz="1800" lang="en-US"/>
              <a:t>Mẹ :</a:t>
            </a:r>
            <a:endParaRPr sz="1800"/>
          </a:p>
          <a:p>
            <a:pPr algn="l" indent="-342900" lvl="1" marL="914400" rtl="0">
              <a:lnSpc>
                <a:spcPct val="115000"/>
              </a:lnSpc>
              <a:spcBef>
                <a:spcPts val="0"/>
              </a:spcBef>
              <a:spcAft>
                <a:spcPts val="0"/>
              </a:spcAft>
              <a:buSzPts val="1800"/>
              <a:buChar char="○"/>
            </a:pPr>
            <a:r>
              <a:rPr sz="1800" lang="en-US"/>
              <a:t>Gần :</a:t>
            </a:r>
            <a:endParaRPr sz="1800"/>
          </a:p>
          <a:p>
            <a:pPr algn="l" indent="-342900" lvl="2" marL="1371600" rtl="0">
              <a:lnSpc>
                <a:spcPct val="115000"/>
              </a:lnSpc>
              <a:spcBef>
                <a:spcPts val="0"/>
              </a:spcBef>
              <a:spcAft>
                <a:spcPts val="0"/>
              </a:spcAft>
              <a:buSzPts val="1800"/>
              <a:buChar char="■"/>
            </a:pPr>
            <a:r>
              <a:rPr sz="1800" lang="en-US"/>
              <a:t>nhiễm khuẩn hậu sản </a:t>
            </a:r>
            <a:endParaRPr sz="1800"/>
          </a:p>
          <a:p>
            <a:pPr algn="l" indent="-342900" lvl="2" marL="1371600" rtl="0">
              <a:lnSpc>
                <a:spcPct val="115000"/>
              </a:lnSpc>
              <a:spcBef>
                <a:spcPts val="0"/>
              </a:spcBef>
              <a:spcAft>
                <a:spcPts val="0"/>
              </a:spcAft>
              <a:buSzPts val="1800"/>
              <a:buChar char="■"/>
            </a:pPr>
            <a:r>
              <a:rPr sz="1800" lang="en-US"/>
              <a:t>Bế</a:t>
            </a:r>
            <a:r>
              <a:rPr sz="1800" lang="en-US"/>
              <a:t> </a:t>
            </a:r>
            <a:r>
              <a:rPr sz="1800" lang="en-US"/>
              <a:t>sản</a:t>
            </a:r>
            <a:r>
              <a:rPr sz="1800" lang="en-US"/>
              <a:t> </a:t>
            </a:r>
            <a:r>
              <a:rPr sz="1800" lang="en-US"/>
              <a:t>dịch</a:t>
            </a:r>
            <a:r>
              <a:rPr sz="1800" lang="en-US"/>
              <a:t> </a:t>
            </a:r>
            <a:endParaRPr sz="1800"/>
          </a:p>
          <a:p>
            <a:pPr algn="l" indent="457200" lvl="0" marL="0" rtl="0">
              <a:lnSpc>
                <a:spcPct val="115000"/>
              </a:lnSpc>
              <a:spcBef>
                <a:spcPts val="1600"/>
              </a:spcBef>
              <a:spcAft>
                <a:spcPts val="0"/>
              </a:spcAft>
              <a:buSzPts val="1300"/>
              <a:buNone/>
            </a:pPr>
            <a:r>
              <a:rPr sz="1800" lang="en-US"/>
              <a:t>Xa:</a:t>
            </a:r>
            <a:endParaRPr sz="1800"/>
          </a:p>
          <a:p>
            <a:pPr algn="l" indent="0" lvl="0" marL="0" rtl="0">
              <a:lnSpc>
                <a:spcPct val="115000"/>
              </a:lnSpc>
              <a:spcBef>
                <a:spcPts val="1600"/>
              </a:spcBef>
              <a:spcAft>
                <a:spcPts val="0"/>
              </a:spcAft>
              <a:buSzPts val="1300"/>
              <a:buNone/>
            </a:pPr>
            <a:r>
              <a:rPr sz="1800" lang="en-US"/>
              <a:t>		</a:t>
            </a:r>
            <a:r>
              <a:rPr sz="1800" lang="en-US"/>
              <a:t>N</a:t>
            </a:r>
            <a:r>
              <a:rPr sz="1800" lang="en-US"/>
              <a:t>g</a:t>
            </a:r>
            <a:r>
              <a:rPr sz="1800" lang="en-US"/>
              <a:t>u</a:t>
            </a:r>
            <a:r>
              <a:rPr sz="1800" lang="en-US"/>
              <a:t>y</a:t>
            </a:r>
            <a:r>
              <a:rPr sz="1800" lang="en-US"/>
              <a:t> </a:t>
            </a:r>
            <a:r>
              <a:rPr sz="1800" lang="en-US"/>
              <a:t>cơ</a:t>
            </a:r>
            <a:r>
              <a:rPr sz="1800" lang="en-US"/>
              <a:t> </a:t>
            </a:r>
            <a:r>
              <a:rPr altLang="en-US" sz="1800" lang="vi-VN"/>
              <a:t>ối</a:t>
            </a:r>
            <a:r>
              <a:rPr altLang="en-US" sz="1800" lang="en-US"/>
              <a:t> </a:t>
            </a:r>
            <a:r>
              <a:rPr altLang="en-US" sz="1800" lang="en-US"/>
              <a:t>vỡ</a:t>
            </a:r>
            <a:r>
              <a:rPr altLang="en-US" sz="1800" lang="en-US"/>
              <a:t> </a:t>
            </a:r>
            <a:r>
              <a:rPr altLang="en-US" sz="1800" lang="en-US"/>
              <a:t>n</a:t>
            </a:r>
            <a:r>
              <a:rPr altLang="en-US" sz="1800" lang="en-US"/>
              <a:t>o</a:t>
            </a:r>
            <a:r>
              <a:rPr altLang="en-US" sz="1800" lang="en-US"/>
              <a:t>n</a:t>
            </a:r>
            <a:r>
              <a:rPr altLang="en-US" sz="1800" lang="en-US"/>
              <a:t>,</a:t>
            </a:r>
            <a:r>
              <a:rPr altLang="en-US" sz="1800" lang="en-US"/>
              <a:t> </a:t>
            </a:r>
            <a:r>
              <a:rPr altLang="en-US" sz="1800" lang="en-US"/>
              <a:t>doạ </a:t>
            </a:r>
            <a:r>
              <a:rPr altLang="en-US" sz="1800" lang="vi-VN"/>
              <a:t>đẻ </a:t>
            </a:r>
            <a:r>
              <a:rPr altLang="en-US" sz="1800" lang="en-US"/>
              <a:t>non</a:t>
            </a:r>
            <a:r>
              <a:rPr altLang="en-US" sz="1800" lang="en-US"/>
              <a:t>,</a:t>
            </a:r>
            <a:r>
              <a:rPr altLang="en-US" sz="1800" lang="en-US"/>
              <a:t> </a:t>
            </a:r>
            <a:r>
              <a:rPr altLang="en-US" sz="1800" lang="en-US"/>
              <a:t>s</a:t>
            </a:r>
            <a:r>
              <a:rPr altLang="en-US" sz="1800" lang="en-US"/>
              <a:t>i</a:t>
            </a:r>
            <a:r>
              <a:rPr altLang="en-US" sz="1800" lang="en-US"/>
              <a:t>n</a:t>
            </a:r>
            <a:r>
              <a:rPr altLang="en-US" sz="1800" lang="en-US"/>
              <a:t>h</a:t>
            </a:r>
            <a:r>
              <a:rPr altLang="en-US" sz="1800" lang="en-US"/>
              <a:t> </a:t>
            </a:r>
            <a:r>
              <a:rPr altLang="en-US" sz="1800" lang="en-US"/>
              <a:t>n</a:t>
            </a:r>
            <a:r>
              <a:rPr altLang="en-US" sz="1800" lang="en-US"/>
              <a:t>o</a:t>
            </a:r>
            <a:r>
              <a:rPr altLang="en-US" sz="1800" lang="en-US"/>
              <a:t>n</a:t>
            </a:r>
            <a:r>
              <a:rPr altLang="en-US" sz="1800" lang="en-US"/>
              <a:t> </a:t>
            </a:r>
            <a:r>
              <a:rPr altLang="en-US" sz="1800" lang="en-US"/>
              <a:t>c</a:t>
            </a:r>
            <a:r>
              <a:rPr altLang="en-US" sz="1800" lang="en-US"/>
              <a:t>h</a:t>
            </a:r>
            <a:r>
              <a:rPr altLang="en-US" sz="1800" lang="en-US"/>
              <a:t>o</a:t>
            </a:r>
            <a:r>
              <a:rPr altLang="en-US" sz="1800" lang="en-US"/>
              <a:t> </a:t>
            </a:r>
            <a:r>
              <a:rPr altLang="en-US" sz="1800" lang="en-US"/>
              <a:t>nhưng</a:t>
            </a:r>
            <a:r>
              <a:rPr altLang="en-US" sz="1800" lang="en-US"/>
              <a:t> </a:t>
            </a:r>
            <a:r>
              <a:rPr altLang="en-US" sz="1800" lang="en-US"/>
              <a:t>lần</a:t>
            </a:r>
            <a:r>
              <a:rPr altLang="en-US" sz="1800" lang="en-US"/>
              <a:t> </a:t>
            </a:r>
            <a:r>
              <a:rPr altLang="en-US" sz="1800" lang="en-US"/>
              <a:t>m</a:t>
            </a:r>
            <a:r>
              <a:rPr altLang="en-US" sz="1800" lang="en-US"/>
              <a:t>a</a:t>
            </a:r>
            <a:r>
              <a:rPr altLang="en-US" sz="1800" lang="en-US"/>
              <a:t>n</a:t>
            </a:r>
            <a:r>
              <a:rPr altLang="en-US" sz="1800" lang="en-US"/>
              <a:t>g</a:t>
            </a:r>
            <a:r>
              <a:rPr altLang="en-US" sz="1800" lang="en-US"/>
              <a:t> </a:t>
            </a:r>
            <a:r>
              <a:rPr altLang="en-US" sz="1800" lang="en-US"/>
              <a:t>t</a:t>
            </a:r>
            <a:r>
              <a:rPr altLang="en-US" sz="1800" lang="en-US"/>
              <a:t>h</a:t>
            </a:r>
            <a:r>
              <a:rPr altLang="en-US" sz="1800" lang="en-US"/>
              <a:t>a</a:t>
            </a:r>
            <a:r>
              <a:rPr altLang="en-US" sz="1800" lang="en-US"/>
              <a:t>i</a:t>
            </a:r>
            <a:r>
              <a:rPr altLang="en-US" sz="1800" lang="en-US"/>
              <a:t> </a:t>
            </a:r>
            <a:r>
              <a:rPr altLang="en-US" sz="1800" lang="en-US"/>
              <a:t>tiếp</a:t>
            </a:r>
            <a:r>
              <a:rPr altLang="en-US" sz="1800" lang="en-US"/>
              <a:t> </a:t>
            </a:r>
            <a:r>
              <a:rPr altLang="en-US" sz="1800" lang="en-US"/>
              <a:t>t</a:t>
            </a:r>
            <a:r>
              <a:rPr altLang="en-US" sz="1800" lang="en-US"/>
              <a:t>h</a:t>
            </a:r>
            <a:r>
              <a:rPr altLang="en-US" sz="1800" lang="en-US"/>
              <a:t>e</a:t>
            </a:r>
            <a:r>
              <a:rPr altLang="en-US" sz="1800" lang="en-US"/>
              <a:t>o</a:t>
            </a:r>
            <a:r>
              <a:rPr sz="1800" lang="en-US"/>
              <a:t> </a:t>
            </a:r>
            <a:endParaRPr sz="1800"/>
          </a:p>
          <a:p>
            <a:pPr algn="l" indent="-342900" lvl="0" marL="457200" rtl="0">
              <a:lnSpc>
                <a:spcPct val="115000"/>
              </a:lnSpc>
              <a:spcBef>
                <a:spcPts val="1600"/>
              </a:spcBef>
              <a:spcAft>
                <a:spcPts val="0"/>
              </a:spcAft>
              <a:buSzPts val="1800"/>
              <a:buChar char="●"/>
            </a:pPr>
            <a:r>
              <a:rPr sz="1800" lang="en-US"/>
              <a:t>COn : Gần : Vàng da sinh lí , nhiễm khuẩn rốn , suy hô hấp , nhiễm trùng da</a:t>
            </a:r>
            <a:endParaRPr sz="1800"/>
          </a:p>
          <a:p>
            <a:pPr algn="l" indent="-342900" lvl="1" marL="914400" rtl="0">
              <a:lnSpc>
                <a:spcPct val="115000"/>
              </a:lnSpc>
              <a:spcBef>
                <a:spcPts val="0"/>
              </a:spcBef>
              <a:spcAft>
                <a:spcPts val="0"/>
              </a:spcAft>
              <a:buSzPts val="1800"/>
              <a:buChar char="○"/>
            </a:pPr>
            <a:r>
              <a:rPr sz="1800" lang="en-US"/>
              <a:t>Xa bệnh võng mạc trẻ sinh non, </a:t>
            </a:r>
            <a:r>
              <a:rPr sz="1800" lang="en-US"/>
              <a:t>khó</a:t>
            </a:r>
            <a:r>
              <a:rPr sz="1800" lang="en-US"/>
              <a:t> </a:t>
            </a:r>
            <a:r>
              <a:rPr sz="1800" lang="en-US"/>
              <a:t>nuô</a:t>
            </a:r>
            <a:r>
              <a:rPr sz="1800" lang="en-US"/>
              <a:t>i</a:t>
            </a:r>
            <a:endParaRPr sz="1800"/>
          </a:p>
          <a:p>
            <a:pPr algn="l" indent="0" lvl="0" marL="1371600" rtl="0">
              <a:lnSpc>
                <a:spcPct val="115000"/>
              </a:lnSpc>
              <a:spcBef>
                <a:spcPts val="1600"/>
              </a:spcBef>
              <a:spcAft>
                <a:spcPts val="1600"/>
              </a:spcAft>
              <a:buSzPts val="1300"/>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2" name="Shape 217"/>
        <p:cNvGrpSpPr/>
        <p:nvPr/>
      </p:nvGrpSpPr>
      <p:grpSpPr>
        <a:xfrm>
          <a:off x="0" y="0"/>
          <a:ext cx="0" cy="0"/>
          <a:chOff x="0" y="0"/>
          <a:chExt cx="0" cy="0"/>
        </a:xfrm>
      </p:grpSpPr>
      <p:sp>
        <p:nvSpPr>
          <p:cNvPr id="1048667" name="Google Shape;218;p28"/>
          <p:cNvSpPr txBox="1">
            <a:spLocks noGrp="1"/>
          </p:cNvSpPr>
          <p:nvPr>
            <p:ph type="title"/>
          </p:nvPr>
        </p:nvSpPr>
        <p:spPr>
          <a:xfrm>
            <a:off x="819150" y="845600"/>
            <a:ext cx="7505700" cy="954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3000"/>
              <a:buNone/>
            </a:pPr>
            <a:r>
              <a:rPr lang="en-US"/>
              <a:t>CHĂM SÓC : </a:t>
            </a:r>
          </a:p>
        </p:txBody>
      </p:sp>
      <p:sp>
        <p:nvSpPr>
          <p:cNvPr id="1048668" name="Google Shape;219;p28"/>
          <p:cNvSpPr txBox="1">
            <a:spLocks noGrp="1"/>
          </p:cNvSpPr>
          <p:nvPr>
            <p:ph type="body" idx="1"/>
          </p:nvPr>
        </p:nvSpPr>
        <p:spPr>
          <a:xfrm>
            <a:off x="819150" y="1316100"/>
            <a:ext cx="7505700" cy="31227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300"/>
              <a:buNone/>
            </a:pPr>
            <a:r>
              <a:rPr dirty="0" sz="1800" lang="en-US" err="1"/>
              <a:t>Mẹ</a:t>
            </a:r>
            <a:r>
              <a:rPr dirty="0" sz="1800" lang="en-US"/>
              <a:t>: </a:t>
            </a:r>
            <a:endParaRPr dirty="0" sz="1800"/>
          </a:p>
          <a:p>
            <a:pPr algn="l" indent="0" lvl="0" marL="0" rtl="0">
              <a:lnSpc>
                <a:spcPct val="115000"/>
              </a:lnSpc>
              <a:spcBef>
                <a:spcPts val="1600"/>
              </a:spcBef>
              <a:spcAft>
                <a:spcPts val="0"/>
              </a:spcAft>
              <a:buSzPts val="1300"/>
              <a:buNone/>
            </a:pPr>
            <a:r>
              <a:rPr dirty="0" sz="1800" lang="en-US" err="1"/>
              <a:t>Vận</a:t>
            </a:r>
            <a:r>
              <a:rPr dirty="0" sz="1800" lang="en-US"/>
              <a:t> </a:t>
            </a:r>
            <a:r>
              <a:rPr dirty="0" sz="1800" lang="en-US" err="1"/>
              <a:t>động</a:t>
            </a:r>
            <a:r>
              <a:rPr dirty="0" sz="1800" lang="en-US"/>
              <a:t> </a:t>
            </a:r>
            <a:r>
              <a:rPr dirty="0" sz="1800" lang="en-US" err="1"/>
              <a:t>đi</a:t>
            </a:r>
            <a:r>
              <a:rPr dirty="0" sz="1800" lang="en-US"/>
              <a:t> </a:t>
            </a:r>
            <a:r>
              <a:rPr dirty="0" sz="1800" lang="en-US" err="1"/>
              <a:t>lại</a:t>
            </a:r>
            <a:r>
              <a:rPr dirty="0" sz="1800" lang="en-US"/>
              <a:t> </a:t>
            </a:r>
            <a:r>
              <a:rPr dirty="0" sz="1800" lang="en-US" err="1"/>
              <a:t>thường</a:t>
            </a:r>
            <a:r>
              <a:rPr dirty="0" sz="1800" lang="en-US"/>
              <a:t> </a:t>
            </a:r>
            <a:r>
              <a:rPr dirty="0" sz="1800" lang="en-US" err="1"/>
              <a:t>xuyên</a:t>
            </a:r>
            <a:r>
              <a:rPr dirty="0" sz="1800" lang="en-US"/>
              <a:t> </a:t>
            </a:r>
            <a:endParaRPr dirty="0" sz="1800"/>
          </a:p>
          <a:p>
            <a:pPr algn="l" indent="0" lvl="0" marL="0" rtl="0">
              <a:lnSpc>
                <a:spcPct val="115000"/>
              </a:lnSpc>
              <a:spcBef>
                <a:spcPts val="1600"/>
              </a:spcBef>
              <a:spcAft>
                <a:spcPts val="0"/>
              </a:spcAft>
              <a:buSzPts val="1300"/>
              <a:buNone/>
            </a:pPr>
            <a:r>
              <a:rPr dirty="0" sz="1800" lang="en-US" err="1"/>
              <a:t>Nuôi</a:t>
            </a:r>
            <a:r>
              <a:rPr dirty="0" sz="1800" lang="en-US"/>
              <a:t> con </a:t>
            </a:r>
            <a:r>
              <a:rPr dirty="0" sz="1800" lang="en-US" err="1"/>
              <a:t>bằng</a:t>
            </a:r>
            <a:r>
              <a:rPr dirty="0" sz="1800" lang="en-US"/>
              <a:t> </a:t>
            </a:r>
            <a:r>
              <a:rPr dirty="0" sz="1800" lang="en-US" err="1"/>
              <a:t>sữa</a:t>
            </a:r>
            <a:r>
              <a:rPr dirty="0" sz="1800" lang="en-US"/>
              <a:t> </a:t>
            </a:r>
            <a:r>
              <a:rPr dirty="0" sz="1800" lang="en-US" err="1"/>
              <a:t>mẹ</a:t>
            </a:r>
            <a:r>
              <a:rPr dirty="0" sz="1800" lang="en-US"/>
              <a:t> </a:t>
            </a:r>
            <a:endParaRPr dirty="0" sz="1800"/>
          </a:p>
          <a:p>
            <a:pPr algn="l" indent="0" lvl="0" marL="0" rtl="0">
              <a:lnSpc>
                <a:spcPct val="115000"/>
              </a:lnSpc>
              <a:spcBef>
                <a:spcPts val="1600"/>
              </a:spcBef>
              <a:spcAft>
                <a:spcPts val="0"/>
              </a:spcAft>
              <a:buSzPts val="1300"/>
              <a:buNone/>
            </a:pPr>
            <a:r>
              <a:rPr dirty="0" sz="1800" lang="en-US" err="1"/>
              <a:t>Ăn</a:t>
            </a:r>
            <a:r>
              <a:rPr dirty="0" sz="1800" lang="en-US"/>
              <a:t> </a:t>
            </a:r>
            <a:r>
              <a:rPr dirty="0" sz="1800" lang="en-US" err="1"/>
              <a:t>uống</a:t>
            </a:r>
            <a:r>
              <a:rPr dirty="0" sz="1800" lang="en-US"/>
              <a:t> </a:t>
            </a:r>
            <a:r>
              <a:rPr dirty="0" sz="1800" lang="en-US" err="1"/>
              <a:t>đủ</a:t>
            </a:r>
            <a:r>
              <a:rPr dirty="0" sz="1800" lang="en-US"/>
              <a:t> </a:t>
            </a:r>
            <a:r>
              <a:rPr dirty="0" sz="1800" lang="en-US" err="1"/>
              <a:t>chất</a:t>
            </a:r>
            <a:r>
              <a:rPr dirty="0" sz="1800" lang="en-US"/>
              <a:t> , </a:t>
            </a:r>
            <a:r>
              <a:rPr dirty="0" sz="1800" lang="en-US" err="1"/>
              <a:t>bổ</a:t>
            </a:r>
            <a:r>
              <a:rPr dirty="0" sz="1800" lang="en-US"/>
              <a:t> </a:t>
            </a:r>
            <a:r>
              <a:rPr dirty="0" sz="1800" lang="en-US" err="1"/>
              <a:t>sunh</a:t>
            </a:r>
            <a:r>
              <a:rPr dirty="0" sz="1800" lang="en-US"/>
              <a:t> </a:t>
            </a:r>
            <a:r>
              <a:rPr dirty="0" sz="1800" lang="en-US" err="1"/>
              <a:t>nhiều</a:t>
            </a:r>
            <a:r>
              <a:rPr dirty="0" sz="1800" lang="en-US"/>
              <a:t> vitamin</a:t>
            </a:r>
            <a:r>
              <a:rPr dirty="0" sz="1800" lang="en-US">
                <a:solidFill>
                  <a:srgbClr val="FF0000"/>
                </a:solidFill>
              </a:rPr>
              <a:t>(</a:t>
            </a:r>
            <a:r>
              <a:rPr dirty="0" sz="1800" lang="en-US">
                <a:solidFill>
                  <a:srgbClr val="FF0000"/>
                </a:solidFill>
              </a:rPr>
              <a:t> </a:t>
            </a:r>
            <a:r>
              <a:rPr dirty="0" sz="1800" lang="en-US">
                <a:solidFill>
                  <a:srgbClr val="FF0000"/>
                </a:solidFill>
              </a:rPr>
              <a:t>nói</a:t>
            </a:r>
            <a:r>
              <a:rPr dirty="0" sz="1800" lang="en-US">
                <a:solidFill>
                  <a:srgbClr val="FF0000"/>
                </a:solidFill>
              </a:rPr>
              <a:t> </a:t>
            </a:r>
            <a:r>
              <a:rPr dirty="0" sz="1800" lang="en-US">
                <a:solidFill>
                  <a:srgbClr val="FF0000"/>
                </a:solidFill>
              </a:rPr>
              <a:t>kĩ</a:t>
            </a:r>
            <a:r>
              <a:rPr dirty="0" sz="1800" lang="en-US">
                <a:solidFill>
                  <a:srgbClr val="FF0000"/>
                </a:solidFill>
              </a:rPr>
              <a:t> </a:t>
            </a:r>
            <a:r>
              <a:rPr dirty="0" sz="1800" lang="en-US">
                <a:solidFill>
                  <a:srgbClr val="FF0000"/>
                </a:solidFill>
              </a:rPr>
              <a:t>r</a:t>
            </a:r>
            <a:r>
              <a:rPr dirty="0" sz="1800" lang="en-US">
                <a:solidFill>
                  <a:srgbClr val="FF0000"/>
                </a:solidFill>
              </a:rPr>
              <a:t>a</a:t>
            </a:r>
            <a:r>
              <a:rPr dirty="0" sz="1800" lang="en-US">
                <a:solidFill>
                  <a:srgbClr val="FF0000"/>
                </a:solidFill>
              </a:rPr>
              <a:t> </a:t>
            </a:r>
            <a:r>
              <a:rPr altLang="en-US" dirty="0" sz="1800" lang="vi-VN">
                <a:solidFill>
                  <a:srgbClr val="FF0000"/>
                </a:solidFill>
              </a:rPr>
              <a:t>ăn</a:t>
            </a:r>
            <a:r>
              <a:rPr altLang="en-US" dirty="0" sz="1800" lang="en-US">
                <a:solidFill>
                  <a:srgbClr val="FF0000"/>
                </a:solidFill>
              </a:rPr>
              <a:t> </a:t>
            </a:r>
            <a:r>
              <a:rPr altLang="en-US" dirty="0" sz="1800" lang="en-US">
                <a:solidFill>
                  <a:srgbClr val="FF0000"/>
                </a:solidFill>
              </a:rPr>
              <a:t>những</a:t>
            </a:r>
            <a:r>
              <a:rPr altLang="en-US" dirty="0" sz="1800" lang="en-US">
                <a:solidFill>
                  <a:srgbClr val="FF0000"/>
                </a:solidFill>
              </a:rPr>
              <a:t> </a:t>
            </a:r>
            <a:r>
              <a:rPr altLang="en-US" dirty="0" sz="1800" lang="en-US">
                <a:solidFill>
                  <a:srgbClr val="FF0000"/>
                </a:solidFill>
              </a:rPr>
              <a:t>loại</a:t>
            </a:r>
            <a:r>
              <a:rPr altLang="en-US" dirty="0" sz="1800" lang="en-US">
                <a:solidFill>
                  <a:srgbClr val="FF0000"/>
                </a:solidFill>
              </a:rPr>
              <a:t> </a:t>
            </a:r>
            <a:r>
              <a:rPr altLang="en-US" dirty="0" sz="1800" lang="en-US">
                <a:solidFill>
                  <a:srgbClr val="FF0000"/>
                </a:solidFill>
              </a:rPr>
              <a:t>nào</a:t>
            </a:r>
            <a:r>
              <a:rPr altLang="en-US" dirty="0" sz="1800" lang="en-US">
                <a:solidFill>
                  <a:srgbClr val="FF0000"/>
                </a:solidFill>
              </a:rPr>
              <a:t>)</a:t>
            </a:r>
            <a:r>
              <a:rPr dirty="0" sz="1800" lang="en-US">
                <a:solidFill>
                  <a:srgbClr val="FF0000"/>
                </a:solidFill>
              </a:rPr>
              <a:t> </a:t>
            </a:r>
            <a:endParaRPr dirty="0" sz="1800">
              <a:solidFill>
                <a:srgbClr val="FF0000"/>
              </a:solidFill>
            </a:endParaRPr>
          </a:p>
          <a:p>
            <a:pPr algn="l" indent="0" lvl="0" marL="0" rtl="0">
              <a:lnSpc>
                <a:spcPct val="115000"/>
              </a:lnSpc>
              <a:spcBef>
                <a:spcPts val="1600"/>
              </a:spcBef>
              <a:spcAft>
                <a:spcPts val="0"/>
              </a:spcAft>
              <a:buSzPts val="1300"/>
              <a:buNone/>
            </a:pPr>
            <a:r>
              <a:rPr dirty="0" sz="1800" lang="en-US"/>
              <a:t> </a:t>
            </a:r>
            <a:r>
              <a:rPr dirty="0" sz="1800" lang="en-US" err="1"/>
              <a:t>giữ</a:t>
            </a:r>
            <a:r>
              <a:rPr dirty="0" sz="1800" lang="en-US"/>
              <a:t> </a:t>
            </a:r>
            <a:r>
              <a:rPr dirty="0" sz="1800" lang="en-US" err="1"/>
              <a:t>gìn</a:t>
            </a:r>
            <a:r>
              <a:rPr dirty="0" sz="1800" lang="en-US"/>
              <a:t> </a:t>
            </a:r>
            <a:r>
              <a:rPr dirty="0" sz="1800" lang="en-US" err="1"/>
              <a:t>vệ</a:t>
            </a:r>
            <a:r>
              <a:rPr dirty="0" sz="1800" lang="en-US"/>
              <a:t> </a:t>
            </a:r>
            <a:r>
              <a:rPr dirty="0" sz="1800" lang="en-US" err="1"/>
              <a:t>sinh</a:t>
            </a:r>
            <a:r>
              <a:rPr dirty="0" sz="1800" lang="en-US"/>
              <a:t> </a:t>
            </a:r>
            <a:r>
              <a:rPr dirty="0" sz="1800" lang="en-US" err="1"/>
              <a:t>hàng</a:t>
            </a:r>
            <a:r>
              <a:rPr dirty="0" sz="1800" lang="en-US"/>
              <a:t> </a:t>
            </a:r>
            <a:r>
              <a:rPr dirty="0" sz="1800" lang="en-US" err="1"/>
              <a:t>ngày</a:t>
            </a:r>
            <a:r>
              <a:rPr dirty="0" sz="1800" lang="en-US"/>
              <a:t> </a:t>
            </a:r>
            <a:endParaRPr dirty="0" sz="1800"/>
          </a:p>
          <a:p>
            <a:pPr algn="l" indent="0" lvl="0" marL="0" rtl="0">
              <a:lnSpc>
                <a:spcPct val="115000"/>
              </a:lnSpc>
              <a:spcBef>
                <a:spcPts val="1600"/>
              </a:spcBef>
              <a:spcAft>
                <a:spcPts val="1600"/>
              </a:spcAft>
              <a:buSzPts val="1300"/>
              <a:buNone/>
            </a:pPr>
            <a:r>
              <a:rPr dirty="0" sz="1800" lang="en-US"/>
              <a:t>Con: </a:t>
            </a:r>
            <a:r>
              <a:rPr dirty="0" sz="1800" lang="en-US" err="1" smtClean="0"/>
              <a:t>Bú</a:t>
            </a:r>
            <a:r>
              <a:rPr dirty="0" sz="1800" lang="en-US" smtClean="0"/>
              <a:t> </a:t>
            </a:r>
            <a:r>
              <a:rPr dirty="0" sz="1800" lang="en-US" err="1" smtClean="0"/>
              <a:t>mẹ</a:t>
            </a:r>
            <a:r>
              <a:rPr dirty="0" sz="1800" lang="en-US" smtClean="0"/>
              <a:t> </a:t>
            </a:r>
            <a:r>
              <a:rPr dirty="0" sz="1800" lang="en-US" err="1" smtClean="0"/>
              <a:t>theo </a:t>
            </a:r>
            <a:r>
              <a:rPr dirty="0" sz="1800" lang="en-US" err="1" smtClean="0"/>
              <a:t>nhu </a:t>
            </a:r>
            <a:r>
              <a:rPr dirty="0" sz="1800" lang="en-US" err="1" smtClean="0"/>
              <a:t>cầu,</a:t>
            </a:r>
            <a:r>
              <a:rPr dirty="0" sz="1800" lang="en-US" err="1" smtClean="0"/>
              <a:t>chăm</a:t>
            </a:r>
            <a:r>
              <a:rPr dirty="0" sz="1800" lang="en-US" smtClean="0"/>
              <a:t> </a:t>
            </a:r>
            <a:r>
              <a:rPr dirty="0" sz="1800" lang="en-US" err="1" smtClean="0"/>
              <a:t>sóc</a:t>
            </a:r>
            <a:r>
              <a:rPr dirty="0" sz="1800" lang="en-US" smtClean="0"/>
              <a:t> </a:t>
            </a:r>
            <a:r>
              <a:rPr dirty="0" sz="1800" lang="en-US" err="1" smtClean="0"/>
              <a:t>rốn</a:t>
            </a:r>
            <a:r>
              <a:rPr dirty="0" sz="1800" lang="en-US" smtClean="0"/>
              <a:t>, </a:t>
            </a:r>
            <a:r>
              <a:rPr dirty="0" sz="1800" lang="en-US" err="1" smtClean="0"/>
              <a:t>Tắm</a:t>
            </a:r>
            <a:r>
              <a:rPr dirty="0" sz="1800" lang="en-US" smtClean="0"/>
              <a:t> </a:t>
            </a:r>
            <a:r>
              <a:rPr dirty="0" sz="1800" lang="en-US" err="1" smtClean="0"/>
              <a:t>bé</a:t>
            </a:r>
            <a:r>
              <a:rPr dirty="0" sz="1800" lang="en-US" smtClean="0"/>
              <a:t> 1l/</a:t>
            </a:r>
            <a:r>
              <a:rPr dirty="0" sz="1800" lang="en-US" err="1" smtClean="0"/>
              <a:t>ngày</a:t>
            </a:r>
            <a:r>
              <a:rPr dirty="0" sz="1800" lang="en-US" smtClean="0"/>
              <a:t>…</a:t>
            </a:r>
            <a:endParaRPr dirty="0"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133"/>
        <p:cNvGrpSpPr/>
        <p:nvPr/>
      </p:nvGrpSpPr>
      <p:grpSpPr>
        <a:xfrm>
          <a:off x="0" y="0"/>
          <a:ext cx="0" cy="0"/>
          <a:chOff x="0" y="0"/>
          <a:chExt cx="0" cy="0"/>
        </a:xfrm>
      </p:grpSpPr>
      <p:sp>
        <p:nvSpPr>
          <p:cNvPr id="1048611" name="Google Shape;134;p14"/>
          <p:cNvSpPr txBox="1">
            <a:spLocks noGrp="1"/>
          </p:cNvSpPr>
          <p:nvPr>
            <p:ph type="title"/>
          </p:nvPr>
        </p:nvSpPr>
        <p:spPr>
          <a:xfrm>
            <a:off x="311700" y="445025"/>
            <a:ext cx="8520600" cy="3384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US"/>
              <a:t>Hành chính :</a:t>
            </a:r>
          </a:p>
          <a:p>
            <a:pPr algn="l" indent="457200" lvl="0" marL="0" rtl="0">
              <a:lnSpc>
                <a:spcPct val="100000"/>
              </a:lnSpc>
              <a:spcBef>
                <a:spcPts val="0"/>
              </a:spcBef>
              <a:spcAft>
                <a:spcPts val="0"/>
              </a:spcAft>
              <a:buSzPts val="2800"/>
              <a:buNone/>
            </a:pPr>
            <a:r>
              <a:rPr sz="1800" lang="en-US"/>
              <a:t>Bệnh nhân:Nguyễn Thị Thảo</a:t>
            </a:r>
            <a:endParaRPr sz="1800"/>
          </a:p>
          <a:p>
            <a:pPr algn="l" indent="457200" lvl="0" marL="0" rtl="0">
              <a:lnSpc>
                <a:spcPct val="100000"/>
              </a:lnSpc>
              <a:spcBef>
                <a:spcPts val="0"/>
              </a:spcBef>
              <a:spcAft>
                <a:spcPts val="0"/>
              </a:spcAft>
              <a:buSzPts val="2800"/>
              <a:buNone/>
            </a:pPr>
            <a:r>
              <a:rPr sz="1800" lang="en-US"/>
              <a:t>Tuổi:30</a:t>
            </a:r>
            <a:endParaRPr sz="1800"/>
          </a:p>
          <a:p>
            <a:pPr algn="l" indent="457200" lvl="0" marL="0" rtl="0">
              <a:lnSpc>
                <a:spcPct val="100000"/>
              </a:lnSpc>
              <a:spcBef>
                <a:spcPts val="0"/>
              </a:spcBef>
              <a:spcAft>
                <a:spcPts val="0"/>
              </a:spcAft>
              <a:buSzPts val="2800"/>
              <a:buNone/>
            </a:pPr>
            <a:r>
              <a:rPr sz="1800" lang="en-US"/>
              <a:t>Nghề: Tự do</a:t>
            </a:r>
            <a:endParaRPr sz="1800"/>
          </a:p>
          <a:p>
            <a:pPr algn="l" indent="457200" lvl="0" marL="0" rtl="0">
              <a:lnSpc>
                <a:spcPct val="100000"/>
              </a:lnSpc>
              <a:spcBef>
                <a:spcPts val="0"/>
              </a:spcBef>
              <a:spcAft>
                <a:spcPts val="0"/>
              </a:spcAft>
              <a:buSzPts val="2800"/>
              <a:buNone/>
            </a:pPr>
            <a:r>
              <a:rPr sz="1800" lang="en-US"/>
              <a:t>Địa chỉ: Nam Hải- Hải An- Hải Phòng</a:t>
            </a:r>
            <a:endParaRPr sz="1800"/>
          </a:p>
          <a:p>
            <a:pPr algn="l" indent="457200" lvl="0" marL="0" rtl="0">
              <a:lnSpc>
                <a:spcPct val="100000"/>
              </a:lnSpc>
              <a:spcBef>
                <a:spcPts val="0"/>
              </a:spcBef>
              <a:spcAft>
                <a:spcPts val="0"/>
              </a:spcAft>
              <a:buSzPts val="2800"/>
              <a:buNone/>
            </a:pPr>
            <a:r>
              <a:rPr sz="1800" lang="en-US"/>
              <a:t>Vào viện ngày:27/03/2020</a:t>
            </a:r>
            <a:endParaRPr sz="1800"/>
          </a:p>
        </p:txBody>
      </p:sp>
      <p:sp>
        <p:nvSpPr>
          <p:cNvPr id="1048612" name="Google Shape;135;p14"/>
          <p:cNvSpPr txBox="1">
            <a:spLocks noGrp="1"/>
          </p:cNvSpPr>
          <p:nvPr>
            <p:ph type="body" idx="1"/>
          </p:nvPr>
        </p:nvSpPr>
        <p:spPr>
          <a:xfrm>
            <a:off x="311700" y="3073700"/>
            <a:ext cx="8520600" cy="18345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1600"/>
              </a:spcAft>
              <a:buSzPts val="1800"/>
              <a:buNone/>
            </a:pPr>
            <a:r>
              <a:rPr b="1" sz="2400" lang="en-US"/>
              <a:t>Lý do vào viện:Thai 33 tuần Ra nước âm đạo giờ thứ 8 </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39"/>
        <p:cNvGrpSpPr/>
        <p:nvPr/>
      </p:nvGrpSpPr>
      <p:grpSpPr>
        <a:xfrm>
          <a:off x="0" y="0"/>
          <a:ext cx="0" cy="0"/>
          <a:chOff x="0" y="0"/>
          <a:chExt cx="0" cy="0"/>
        </a:xfrm>
      </p:grpSpPr>
      <p:sp>
        <p:nvSpPr>
          <p:cNvPr id="1048615" name="Google Shape;140;p15"/>
          <p:cNvSpPr txBox="1">
            <a:spLocks noGrp="1"/>
          </p:cNvSpPr>
          <p:nvPr>
            <p:ph type="title"/>
          </p:nvPr>
        </p:nvSpPr>
        <p:spPr>
          <a:xfrm>
            <a:off x="819149" y="0"/>
            <a:ext cx="7505700" cy="2052044"/>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lang="en-US"/>
              <a:t>Tiền sử</a:t>
            </a:r>
            <a:endParaRPr b="1"/>
          </a:p>
        </p:txBody>
      </p:sp>
      <p:sp>
        <p:nvSpPr>
          <p:cNvPr id="1048616" name="Google Shape;141;p15"/>
          <p:cNvSpPr txBox="1">
            <a:spLocks noGrp="1"/>
          </p:cNvSpPr>
          <p:nvPr>
            <p:ph type="body" idx="1"/>
          </p:nvPr>
        </p:nvSpPr>
        <p:spPr>
          <a:xfrm>
            <a:off x="311700" y="255261"/>
            <a:ext cx="8520600" cy="42897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800"/>
              <a:buNone/>
            </a:pPr>
            <a:r>
              <a:rPr sz="1800" lang="en-US"/>
              <a:t>Gia Đình: khỏe mạnh</a:t>
            </a:r>
            <a:endParaRPr sz="1800"/>
          </a:p>
          <a:p>
            <a:pPr algn="l" indent="0" lvl="0" marL="0" rtl="0">
              <a:lnSpc>
                <a:spcPct val="115000"/>
              </a:lnSpc>
              <a:spcBef>
                <a:spcPts val="1600"/>
              </a:spcBef>
              <a:spcAft>
                <a:spcPts val="0"/>
              </a:spcAft>
              <a:buSzPts val="1800"/>
              <a:buNone/>
            </a:pPr>
            <a:r>
              <a:rPr sz="1800" lang="en-US"/>
              <a:t>Bản thân Nội khoa: khỏe mạnh</a:t>
            </a:r>
            <a:endParaRPr sz="1800"/>
          </a:p>
          <a:p>
            <a:pPr algn="l" indent="457200" lvl="0" marL="0" rtl="0">
              <a:lnSpc>
                <a:spcPct val="115000"/>
              </a:lnSpc>
              <a:spcBef>
                <a:spcPts val="1600"/>
              </a:spcBef>
              <a:spcAft>
                <a:spcPts val="0"/>
              </a:spcAft>
              <a:buSzPts val="1800"/>
              <a:buNone/>
            </a:pPr>
            <a:r>
              <a:rPr sz="1800" lang="en-US"/>
              <a:t>Ngoại khoa: Chưa có chấn thương phẫu thuật vùng bụng khung chậu, cột sống</a:t>
            </a:r>
            <a:endParaRPr sz="1800"/>
          </a:p>
          <a:p>
            <a:pPr algn="l" indent="0" lvl="0" marL="457200" rtl="0">
              <a:lnSpc>
                <a:spcPct val="115000"/>
              </a:lnSpc>
              <a:spcBef>
                <a:spcPts val="1600"/>
              </a:spcBef>
              <a:spcAft>
                <a:spcPts val="0"/>
              </a:spcAft>
              <a:buSzPts val="1800"/>
              <a:buNone/>
            </a:pPr>
            <a:r>
              <a:rPr sz="1800" lang="en-US"/>
              <a:t>Phụ khoa: Có kinh lần đầu năm 13 tuổi, kinh nguyệt đều, chu kỳ kinh  28 ngày, số ngày hành kinh mỗi lần 4, máu mất lượng trung bình.trong quá trình mang thai lần này có điều trị viêm nhiễm phụ khoa 10 ngày ở tháng thứ 3 hiện tại đã khỏi   </a:t>
            </a:r>
            <a:endParaRPr sz="1800"/>
          </a:p>
          <a:p>
            <a:pPr algn="l" indent="0" lvl="0" marL="457200" rtl="0">
              <a:lnSpc>
                <a:spcPct val="115000"/>
              </a:lnSpc>
              <a:spcBef>
                <a:spcPts val="1600"/>
              </a:spcBef>
              <a:spcAft>
                <a:spcPts val="0"/>
              </a:spcAft>
              <a:buSzPts val="1800"/>
              <a:buNone/>
            </a:pPr>
            <a:r>
              <a:rPr sz="1800" lang="en-US"/>
              <a:t>Sản khoa: PARA 0141</a:t>
            </a:r>
            <a:endParaRPr sz="1800"/>
          </a:p>
          <a:p>
            <a:pPr algn="l" indent="457200" lvl="0" marL="457200" rtl="0">
              <a:lnSpc>
                <a:spcPct val="115000"/>
              </a:lnSpc>
              <a:spcBef>
                <a:spcPts val="1600"/>
              </a:spcBef>
              <a:spcAft>
                <a:spcPts val="0"/>
              </a:spcAft>
              <a:buSzPts val="1800"/>
              <a:buNone/>
            </a:pPr>
            <a:r>
              <a:rPr sz="1800" lang="en-US"/>
              <a:t>Con đầu sinh mổ do ối vỡ non tuần thứ 32 ,gái nặng 1900gram, hiện khỏe mạnh ,sẩy thai 2 lần ,thai chết lưu 2 lần</a:t>
            </a:r>
            <a:r>
              <a:rPr sz="1800" lang="en-US"/>
              <a:t>(</a:t>
            </a:r>
            <a:r>
              <a:rPr sz="1800" lang="en-US"/>
              <a:t> </a:t>
            </a:r>
            <a:r>
              <a:rPr sz="1800" lang="en-US">
                <a:solidFill>
                  <a:srgbClr val="FF0000"/>
                </a:solidFill>
              </a:rPr>
              <a:t>phải</a:t>
            </a:r>
            <a:r>
              <a:rPr sz="1800" lang="en-US">
                <a:solidFill>
                  <a:srgbClr val="FF0000"/>
                </a:solidFill>
              </a:rPr>
              <a:t> </a:t>
            </a:r>
            <a:r>
              <a:rPr sz="1800" lang="en-US">
                <a:solidFill>
                  <a:srgbClr val="FF0000"/>
                </a:solidFill>
              </a:rPr>
              <a:t>nói</a:t>
            </a:r>
            <a:r>
              <a:rPr sz="1800" lang="en-US">
                <a:solidFill>
                  <a:srgbClr val="FF0000"/>
                </a:solidFill>
              </a:rPr>
              <a:t> </a:t>
            </a:r>
            <a:r>
              <a:rPr sz="1800" lang="en-US">
                <a:solidFill>
                  <a:srgbClr val="FF0000"/>
                </a:solidFill>
              </a:rPr>
              <a:t>rõ</a:t>
            </a:r>
            <a:r>
              <a:rPr sz="1800" lang="en-US">
                <a:solidFill>
                  <a:srgbClr val="FF0000"/>
                </a:solidFill>
              </a:rPr>
              <a:t> </a:t>
            </a:r>
            <a:r>
              <a:rPr sz="1800" lang="en-US">
                <a:solidFill>
                  <a:srgbClr val="FF0000"/>
                </a:solidFill>
              </a:rPr>
              <a:t>t</a:t>
            </a:r>
            <a:r>
              <a:rPr sz="1800" lang="en-US">
                <a:solidFill>
                  <a:srgbClr val="FF0000"/>
                </a:solidFill>
              </a:rPr>
              <a:t>h</a:t>
            </a:r>
            <a:r>
              <a:rPr sz="1800" lang="en-US">
                <a:solidFill>
                  <a:srgbClr val="FF0000"/>
                </a:solidFill>
              </a:rPr>
              <a:t>a</a:t>
            </a:r>
            <a:r>
              <a:rPr sz="1800" lang="en-US">
                <a:solidFill>
                  <a:srgbClr val="FF0000"/>
                </a:solidFill>
              </a:rPr>
              <a:t>i</a:t>
            </a:r>
            <a:r>
              <a:rPr sz="1800" lang="en-US">
                <a:solidFill>
                  <a:srgbClr val="FF0000"/>
                </a:solidFill>
              </a:rPr>
              <a:t> </a:t>
            </a:r>
            <a:r>
              <a:rPr sz="1800" lang="en-US">
                <a:solidFill>
                  <a:srgbClr val="FF0000"/>
                </a:solidFill>
              </a:rPr>
              <a:t>sảy</a:t>
            </a:r>
            <a:r>
              <a:rPr sz="1800" lang="en-US">
                <a:solidFill>
                  <a:srgbClr val="FF0000"/>
                </a:solidFill>
              </a:rPr>
              <a:t> </a:t>
            </a:r>
            <a:r>
              <a:rPr sz="1800" lang="en-US">
                <a:solidFill>
                  <a:srgbClr val="FF0000"/>
                </a:solidFill>
              </a:rPr>
              <a:t>và</a:t>
            </a:r>
            <a:r>
              <a:rPr sz="1800" lang="en-US">
                <a:solidFill>
                  <a:srgbClr val="FF0000"/>
                </a:solidFill>
              </a:rPr>
              <a:t> </a:t>
            </a:r>
            <a:r>
              <a:rPr sz="1800" lang="en-US">
                <a:solidFill>
                  <a:srgbClr val="FF0000"/>
                </a:solidFill>
              </a:rPr>
              <a:t>t</a:t>
            </a:r>
            <a:r>
              <a:rPr sz="1800" lang="en-US">
                <a:solidFill>
                  <a:srgbClr val="FF0000"/>
                </a:solidFill>
              </a:rPr>
              <a:t>h</a:t>
            </a:r>
            <a:r>
              <a:rPr sz="1800" lang="en-US">
                <a:solidFill>
                  <a:srgbClr val="FF0000"/>
                </a:solidFill>
              </a:rPr>
              <a:t>a</a:t>
            </a:r>
            <a:r>
              <a:rPr sz="1800" lang="en-US">
                <a:solidFill>
                  <a:srgbClr val="FF0000"/>
                </a:solidFill>
              </a:rPr>
              <a:t>i</a:t>
            </a:r>
            <a:r>
              <a:rPr sz="1800" lang="en-US">
                <a:solidFill>
                  <a:srgbClr val="FF0000"/>
                </a:solidFill>
              </a:rPr>
              <a:t> </a:t>
            </a:r>
            <a:r>
              <a:rPr sz="1800" lang="en-US">
                <a:solidFill>
                  <a:srgbClr val="FF0000"/>
                </a:solidFill>
              </a:rPr>
              <a:t>chế</a:t>
            </a:r>
            <a:r>
              <a:rPr sz="1800" lang="en-US">
                <a:solidFill>
                  <a:srgbClr val="FF0000"/>
                </a:solidFill>
              </a:rPr>
              <a:t>t</a:t>
            </a:r>
            <a:r>
              <a:rPr sz="1800" lang="en-US">
                <a:solidFill>
                  <a:srgbClr val="FF0000"/>
                </a:solidFill>
              </a:rPr>
              <a:t> </a:t>
            </a:r>
            <a:r>
              <a:rPr sz="1800" lang="en-US">
                <a:solidFill>
                  <a:srgbClr val="FF0000"/>
                </a:solidFill>
              </a:rPr>
              <a:t>lư</a:t>
            </a:r>
            <a:r>
              <a:rPr sz="1800" lang="en-US">
                <a:solidFill>
                  <a:srgbClr val="FF0000"/>
                </a:solidFill>
              </a:rPr>
              <a:t>u</a:t>
            </a:r>
            <a:r>
              <a:rPr sz="1800" lang="en-US">
                <a:solidFill>
                  <a:srgbClr val="FF0000"/>
                </a:solidFill>
              </a:rPr>
              <a:t> </a:t>
            </a:r>
            <a:r>
              <a:rPr sz="1800" lang="en-US">
                <a:solidFill>
                  <a:srgbClr val="FF0000"/>
                </a:solidFill>
              </a:rPr>
              <a:t>b</a:t>
            </a:r>
            <a:r>
              <a:rPr sz="1800" lang="en-US">
                <a:solidFill>
                  <a:srgbClr val="FF0000"/>
                </a:solidFill>
              </a:rPr>
              <a:t>a</a:t>
            </a:r>
            <a:r>
              <a:rPr sz="1800" lang="en-US">
                <a:solidFill>
                  <a:srgbClr val="FF0000"/>
                </a:solidFill>
              </a:rPr>
              <a:t>o</a:t>
            </a:r>
            <a:r>
              <a:rPr sz="1800" lang="en-US">
                <a:solidFill>
                  <a:srgbClr val="FF0000"/>
                </a:solidFill>
              </a:rPr>
              <a:t> </a:t>
            </a:r>
            <a:r>
              <a:rPr sz="1800" lang="en-US">
                <a:solidFill>
                  <a:srgbClr val="FF0000"/>
                </a:solidFill>
              </a:rPr>
              <a:t>nhiêu</a:t>
            </a:r>
            <a:r>
              <a:rPr sz="1800" lang="en-US">
                <a:solidFill>
                  <a:srgbClr val="FF0000"/>
                </a:solidFill>
              </a:rPr>
              <a:t> </a:t>
            </a:r>
            <a:r>
              <a:rPr sz="1800" lang="en-US">
                <a:solidFill>
                  <a:srgbClr val="FF0000"/>
                </a:solidFill>
              </a:rPr>
              <a:t>tuần</a:t>
            </a:r>
            <a:r>
              <a:rPr sz="1800" lang="en-US">
                <a:solidFill>
                  <a:srgbClr val="FF0000"/>
                </a:solidFill>
              </a:rPr>
              <a:t> </a:t>
            </a:r>
            <a:r>
              <a:rPr sz="1800" lang="en-US">
                <a:solidFill>
                  <a:srgbClr val="FF0000"/>
                </a:solidFill>
              </a:rPr>
              <a:t>vì</a:t>
            </a:r>
            <a:r>
              <a:rPr sz="1800" lang="en-US">
                <a:solidFill>
                  <a:srgbClr val="FF0000"/>
                </a:solidFill>
              </a:rPr>
              <a:t> </a:t>
            </a:r>
            <a:r>
              <a:rPr sz="1800" lang="en-US">
                <a:solidFill>
                  <a:srgbClr val="FF0000"/>
                </a:solidFill>
              </a:rPr>
              <a:t>b</a:t>
            </a:r>
            <a:r>
              <a:rPr sz="1800" lang="en-US">
                <a:solidFill>
                  <a:srgbClr val="FF0000"/>
                </a:solidFill>
              </a:rPr>
              <a:t>n</a:t>
            </a:r>
            <a:r>
              <a:rPr sz="1800" lang="en-US">
                <a:solidFill>
                  <a:srgbClr val="FF0000"/>
                </a:solidFill>
              </a:rPr>
              <a:t> </a:t>
            </a:r>
            <a:r>
              <a:rPr sz="1800" lang="en-US">
                <a:solidFill>
                  <a:srgbClr val="FF0000"/>
                </a:solidFill>
              </a:rPr>
              <a:t>này</a:t>
            </a:r>
            <a:r>
              <a:rPr sz="1800" lang="en-US">
                <a:solidFill>
                  <a:srgbClr val="FF0000"/>
                </a:solidFill>
              </a:rPr>
              <a:t> </a:t>
            </a:r>
            <a:r>
              <a:rPr sz="1800" lang="en-US">
                <a:solidFill>
                  <a:srgbClr val="FF0000"/>
                </a:solidFill>
              </a:rPr>
              <a:t>có</a:t>
            </a:r>
            <a:r>
              <a:rPr sz="1800" lang="en-US">
                <a:solidFill>
                  <a:srgbClr val="FF0000"/>
                </a:solidFill>
              </a:rPr>
              <a:t> </a:t>
            </a:r>
            <a:r>
              <a:rPr sz="1800" lang="en-US">
                <a:solidFill>
                  <a:srgbClr val="FF0000"/>
                </a:solidFill>
              </a:rPr>
              <a:t>tiền</a:t>
            </a:r>
            <a:r>
              <a:rPr sz="1800" lang="en-US">
                <a:solidFill>
                  <a:srgbClr val="FF0000"/>
                </a:solidFill>
              </a:rPr>
              <a:t> </a:t>
            </a:r>
            <a:r>
              <a:rPr sz="1800" lang="en-US">
                <a:solidFill>
                  <a:srgbClr val="FF0000"/>
                </a:solidFill>
              </a:rPr>
              <a:t>sử</a:t>
            </a:r>
            <a:r>
              <a:rPr sz="1800" lang="en-US">
                <a:solidFill>
                  <a:srgbClr val="FF0000"/>
                </a:solidFill>
              </a:rPr>
              <a:t> </a:t>
            </a:r>
            <a:r>
              <a:rPr sz="1800" lang="en-US">
                <a:solidFill>
                  <a:srgbClr val="FF0000"/>
                </a:solidFill>
              </a:rPr>
              <a:t>sản</a:t>
            </a:r>
            <a:r>
              <a:rPr sz="1800" lang="en-US">
                <a:solidFill>
                  <a:srgbClr val="FF0000"/>
                </a:solidFill>
              </a:rPr>
              <a:t> </a:t>
            </a:r>
            <a:r>
              <a:rPr sz="1800" lang="en-US">
                <a:solidFill>
                  <a:srgbClr val="FF0000"/>
                </a:solidFill>
              </a:rPr>
              <a:t>k</a:t>
            </a:r>
            <a:r>
              <a:rPr sz="1800" lang="en-US">
                <a:solidFill>
                  <a:srgbClr val="FF0000"/>
                </a:solidFill>
              </a:rPr>
              <a:t>h</a:t>
            </a:r>
            <a:r>
              <a:rPr sz="1800" lang="en-US">
                <a:solidFill>
                  <a:srgbClr val="FF0000"/>
                </a:solidFill>
              </a:rPr>
              <a:t>o</a:t>
            </a:r>
            <a:r>
              <a:rPr sz="1800" lang="en-US">
                <a:solidFill>
                  <a:srgbClr val="FF0000"/>
                </a:solidFill>
              </a:rPr>
              <a:t>a</a:t>
            </a:r>
            <a:r>
              <a:rPr sz="1800" lang="en-US">
                <a:solidFill>
                  <a:srgbClr val="FF0000"/>
                </a:solidFill>
              </a:rPr>
              <a:t> </a:t>
            </a:r>
            <a:r>
              <a:rPr sz="1800" lang="en-US">
                <a:solidFill>
                  <a:srgbClr val="FF0000"/>
                </a:solidFill>
              </a:rPr>
              <a:t>rất</a:t>
            </a:r>
            <a:r>
              <a:rPr sz="1800" lang="en-US">
                <a:solidFill>
                  <a:srgbClr val="FF0000"/>
                </a:solidFill>
              </a:rPr>
              <a:t> </a:t>
            </a:r>
            <a:r>
              <a:rPr sz="1800" lang="en-US">
                <a:solidFill>
                  <a:srgbClr val="FF0000"/>
                </a:solidFill>
              </a:rPr>
              <a:t>nặng</a:t>
            </a:r>
            <a:r>
              <a:rPr sz="1800" lang="en-US">
                <a:solidFill>
                  <a:srgbClr val="FF0000"/>
                </a:solidFill>
              </a:rPr>
              <a:t> </a:t>
            </a:r>
            <a:r>
              <a:rPr sz="1800" lang="en-US">
                <a:solidFill>
                  <a:srgbClr val="FF0000"/>
                </a:solidFill>
              </a:rPr>
              <a:t>nề</a:t>
            </a:r>
            <a:r>
              <a:rPr sz="1800" lang="en-US">
                <a:solidFill>
                  <a:srgbClr val="FF0000"/>
                </a:solidFill>
              </a:rPr>
              <a:t>)</a:t>
            </a:r>
            <a:r>
              <a:rPr sz="1800" lang="en-US"/>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45"/>
        <p:cNvGrpSpPr/>
        <p:nvPr/>
      </p:nvGrpSpPr>
      <p:grpSpPr>
        <a:xfrm>
          <a:off x="0" y="0"/>
          <a:ext cx="0" cy="0"/>
          <a:chOff x="0" y="0"/>
          <a:chExt cx="0" cy="0"/>
        </a:xfrm>
      </p:grpSpPr>
      <p:sp>
        <p:nvSpPr>
          <p:cNvPr id="1048619" name="Google Shape;146;p16"/>
          <p:cNvSpPr txBox="1">
            <a:spLocks noGrp="1"/>
          </p:cNvSpPr>
          <p:nvPr>
            <p:ph type="title"/>
          </p:nvPr>
        </p:nvSpPr>
        <p:spPr>
          <a:xfrm>
            <a:off x="819150" y="845600"/>
            <a:ext cx="7505700" cy="954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lang="en-US"/>
              <a:t>Bệnh Sử</a:t>
            </a:r>
            <a:endParaRPr b="1"/>
          </a:p>
        </p:txBody>
      </p:sp>
      <p:sp>
        <p:nvSpPr>
          <p:cNvPr id="1048620" name="Google Shape;147;p16"/>
          <p:cNvSpPr txBox="1">
            <a:spLocks noGrp="1"/>
          </p:cNvSpPr>
          <p:nvPr>
            <p:ph type="body" idx="1"/>
          </p:nvPr>
        </p:nvSpPr>
        <p:spPr>
          <a:xfrm>
            <a:off x="819150" y="1471375"/>
            <a:ext cx="7505700" cy="29673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800"/>
              <a:buNone/>
            </a:pPr>
            <a:r>
              <a:rPr dirty="0" sz="1800" lang="en-US" err="1"/>
              <a:t>Sản</a:t>
            </a:r>
            <a:r>
              <a:rPr dirty="0" sz="1800" lang="en-US"/>
              <a:t> </a:t>
            </a:r>
            <a:r>
              <a:rPr dirty="0" sz="1800" lang="en-US" err="1"/>
              <a:t>phụ</a:t>
            </a:r>
            <a:r>
              <a:rPr dirty="0" sz="1800" lang="en-US"/>
              <a:t> </a:t>
            </a:r>
            <a:r>
              <a:rPr dirty="0" sz="1800" lang="en-US" err="1"/>
              <a:t>mang</a:t>
            </a:r>
            <a:r>
              <a:rPr dirty="0" sz="1800" lang="en-US"/>
              <a:t> </a:t>
            </a:r>
            <a:r>
              <a:rPr dirty="0" sz="1800" lang="en-US" err="1"/>
              <a:t>thai</a:t>
            </a:r>
            <a:r>
              <a:rPr dirty="0" sz="1800" lang="en-US"/>
              <a:t> </a:t>
            </a:r>
            <a:r>
              <a:rPr dirty="0" sz="1800" lang="en-US" err="1"/>
              <a:t> </a:t>
            </a:r>
            <a:r>
              <a:rPr altLang="en-US" dirty="0" sz="1800" lang="en-US" err="1"/>
              <a:t>tự </a:t>
            </a:r>
            <a:r>
              <a:rPr altLang="en-US" dirty="0" sz="1800" lang="en-US" err="1"/>
              <a:t>nhiên </a:t>
            </a:r>
            <a:r>
              <a:rPr altLang="en-US" dirty="0" sz="1800" lang="en-US" err="1"/>
              <a:t>l</a:t>
            </a:r>
            <a:r>
              <a:rPr altLang="en-US" dirty="0" sz="1800" lang="vi-VN" err="1"/>
              <a:t>ần</a:t>
            </a:r>
            <a:r>
              <a:rPr dirty="0" sz="1800" lang="en-US"/>
              <a:t> </a:t>
            </a:r>
            <a:r>
              <a:rPr dirty="0" sz="1800" lang="en-US" err="1"/>
              <a:t>thứ</a:t>
            </a:r>
            <a:r>
              <a:rPr dirty="0" sz="1800" lang="en-US"/>
              <a:t> 6, 33 </a:t>
            </a:r>
            <a:r>
              <a:rPr dirty="0" sz="1800" lang="en-US" err="1"/>
              <a:t>tuần</a:t>
            </a:r>
            <a:r>
              <a:rPr dirty="0" sz="1800" lang="en-US"/>
              <a:t> </a:t>
            </a:r>
            <a:r>
              <a:rPr dirty="0" sz="1800" lang="en-US" err="1"/>
              <a:t>đơn</a:t>
            </a:r>
            <a:r>
              <a:rPr dirty="0" sz="1800" lang="en-US"/>
              <a:t> </a:t>
            </a:r>
            <a:r>
              <a:rPr dirty="0" sz="1800" lang="en-US" err="1"/>
              <a:t>thai</a:t>
            </a:r>
            <a:r>
              <a:rPr dirty="0" sz="1800" lang="en-US"/>
              <a:t>, </a:t>
            </a:r>
            <a:r>
              <a:rPr dirty="0" sz="1800" lang="en-US" err="1"/>
              <a:t>dự</a:t>
            </a:r>
            <a:r>
              <a:rPr dirty="0" sz="1800" lang="en-US"/>
              <a:t> </a:t>
            </a:r>
            <a:r>
              <a:rPr dirty="0" sz="1800" lang="en-US" err="1"/>
              <a:t>kiến</a:t>
            </a:r>
            <a:r>
              <a:rPr dirty="0" sz="1800" lang="en-US"/>
              <a:t> </a:t>
            </a:r>
            <a:r>
              <a:rPr dirty="0" sz="1800" lang="en-US" err="1"/>
              <a:t>sinh</a:t>
            </a:r>
            <a:r>
              <a:rPr dirty="0" sz="1800" lang="en-US"/>
              <a:t> </a:t>
            </a:r>
            <a:r>
              <a:rPr dirty="0" sz="1800" lang="en-US" err="1"/>
              <a:t>theo</a:t>
            </a:r>
            <a:r>
              <a:rPr dirty="0" sz="1800" lang="en-US"/>
              <a:t> </a:t>
            </a:r>
            <a:r>
              <a:rPr dirty="0" sz="1800" lang="en-US" err="1"/>
              <a:t>siêu</a:t>
            </a:r>
            <a:r>
              <a:rPr dirty="0" sz="1800" lang="en-US"/>
              <a:t> </a:t>
            </a:r>
            <a:r>
              <a:rPr dirty="0" sz="1800" lang="en-US" err="1"/>
              <a:t>âm</a:t>
            </a:r>
            <a:r>
              <a:rPr dirty="0" sz="1800" lang="en-US"/>
              <a:t> 3 </a:t>
            </a:r>
            <a:r>
              <a:rPr dirty="0" sz="1800" lang="en-US" err="1"/>
              <a:t>tháng</a:t>
            </a:r>
            <a:r>
              <a:rPr dirty="0" sz="1800" lang="en-US"/>
              <a:t> </a:t>
            </a:r>
            <a:r>
              <a:rPr dirty="0" sz="1800" lang="en-US" err="1"/>
              <a:t>đầu</a:t>
            </a:r>
            <a:r>
              <a:rPr dirty="0" sz="1800" lang="en-US"/>
              <a:t> </a:t>
            </a:r>
            <a:r>
              <a:rPr dirty="0" sz="1800" lang="en-US" err="1"/>
              <a:t>là</a:t>
            </a:r>
            <a:r>
              <a:rPr dirty="0" sz="1800" lang="en-US"/>
              <a:t> 12/05/2020. </a:t>
            </a:r>
            <a:r>
              <a:rPr dirty="0" sz="1800" lang="en-US" err="1"/>
              <a:t>Quá</a:t>
            </a:r>
            <a:r>
              <a:rPr dirty="0" sz="1800" lang="en-US"/>
              <a:t> </a:t>
            </a:r>
            <a:r>
              <a:rPr dirty="0" sz="1800" lang="en-US" err="1"/>
              <a:t>trình</a:t>
            </a:r>
            <a:r>
              <a:rPr dirty="0" sz="1800" lang="en-US"/>
              <a:t> </a:t>
            </a:r>
            <a:r>
              <a:rPr dirty="0" sz="1800" lang="en-US" err="1"/>
              <a:t>mang</a:t>
            </a:r>
            <a:r>
              <a:rPr dirty="0" sz="1800" lang="en-US"/>
              <a:t> </a:t>
            </a:r>
            <a:r>
              <a:rPr dirty="0" sz="1800" lang="en-US" err="1"/>
              <a:t>thai</a:t>
            </a:r>
            <a:r>
              <a:rPr dirty="0" sz="1800" lang="en-US"/>
              <a:t> </a:t>
            </a:r>
            <a:r>
              <a:rPr dirty="0" sz="1800" lang="en-US" err="1"/>
              <a:t>được</a:t>
            </a:r>
            <a:r>
              <a:rPr dirty="0" sz="1800" lang="en-US"/>
              <a:t> </a:t>
            </a:r>
            <a:r>
              <a:rPr dirty="0" sz="1800" lang="en-US" err="1"/>
              <a:t>khám</a:t>
            </a:r>
            <a:r>
              <a:rPr dirty="0" sz="1800" lang="en-US"/>
              <a:t> </a:t>
            </a:r>
            <a:r>
              <a:rPr dirty="0" sz="1800" lang="en-US" err="1"/>
              <a:t>và</a:t>
            </a:r>
            <a:r>
              <a:rPr dirty="0" sz="1800" lang="en-US"/>
              <a:t> </a:t>
            </a:r>
            <a:r>
              <a:rPr dirty="0" sz="1800" lang="en-US" err="1"/>
              <a:t>quản</a:t>
            </a:r>
            <a:r>
              <a:rPr dirty="0" sz="1800" lang="en-US"/>
              <a:t> </a:t>
            </a:r>
            <a:r>
              <a:rPr dirty="0" sz="1800" lang="en-US" err="1"/>
              <a:t>lý</a:t>
            </a:r>
            <a:r>
              <a:rPr dirty="0" sz="1800" lang="en-US"/>
              <a:t> </a:t>
            </a:r>
            <a:r>
              <a:rPr dirty="0" sz="1800" lang="en-US" err="1"/>
              <a:t>thai</a:t>
            </a:r>
            <a:r>
              <a:rPr dirty="0" sz="1800" lang="en-US"/>
              <a:t> </a:t>
            </a:r>
            <a:r>
              <a:rPr dirty="0" sz="1800" lang="en-US" err="1"/>
              <a:t>nghén</a:t>
            </a:r>
            <a:r>
              <a:rPr dirty="0" sz="1800" lang="en-US"/>
              <a:t> </a:t>
            </a:r>
            <a:r>
              <a:rPr dirty="0" sz="1800" lang="en-US" err="1"/>
              <a:t>tại</a:t>
            </a:r>
            <a:r>
              <a:rPr dirty="0" sz="1800" lang="en-US"/>
              <a:t> </a:t>
            </a:r>
            <a:r>
              <a:rPr dirty="0" sz="1800" lang="en-US" err="1"/>
              <a:t>Viện</a:t>
            </a:r>
            <a:r>
              <a:rPr dirty="0" sz="1800" lang="en-US"/>
              <a:t> Y </a:t>
            </a:r>
            <a:r>
              <a:rPr dirty="0" sz="1800" lang="en-US" err="1"/>
              <a:t>Học</a:t>
            </a:r>
            <a:r>
              <a:rPr dirty="0" sz="1800" lang="en-US"/>
              <a:t> </a:t>
            </a:r>
            <a:r>
              <a:rPr dirty="0" sz="1800" lang="en-US" err="1"/>
              <a:t>Hải</a:t>
            </a:r>
            <a:r>
              <a:rPr dirty="0" sz="1800" lang="en-US"/>
              <a:t> </a:t>
            </a:r>
            <a:r>
              <a:rPr dirty="0" sz="1800" lang="en-US" err="1"/>
              <a:t>Quân</a:t>
            </a:r>
            <a:r>
              <a:rPr dirty="0" sz="1800" lang="en-US"/>
              <a:t> </a:t>
            </a:r>
            <a:r>
              <a:rPr dirty="0" sz="1800" lang="en-US" err="1"/>
              <a:t>chưa</a:t>
            </a:r>
            <a:r>
              <a:rPr dirty="0" sz="1800" lang="en-US"/>
              <a:t> </a:t>
            </a:r>
            <a:r>
              <a:rPr dirty="0" sz="1800" lang="en-US" err="1"/>
              <a:t>phát</a:t>
            </a:r>
            <a:r>
              <a:rPr dirty="0" sz="1800" lang="en-US"/>
              <a:t> </a:t>
            </a:r>
            <a:r>
              <a:rPr dirty="0" sz="1800" lang="en-US" err="1"/>
              <a:t>hiện</a:t>
            </a:r>
            <a:r>
              <a:rPr dirty="0" sz="1800" lang="en-US"/>
              <a:t> </a:t>
            </a:r>
            <a:r>
              <a:rPr dirty="0" sz="1800" lang="en-US" err="1"/>
              <a:t>bất</a:t>
            </a:r>
            <a:r>
              <a:rPr dirty="0" sz="1800" lang="en-US"/>
              <a:t> </a:t>
            </a:r>
            <a:r>
              <a:rPr dirty="0" sz="1800" lang="en-US" err="1"/>
              <a:t>thường</a:t>
            </a:r>
            <a:r>
              <a:rPr dirty="0" sz="1800" lang="en-US"/>
              <a:t>. </a:t>
            </a:r>
            <a:endParaRPr dirty="0" sz="1800"/>
          </a:p>
          <a:p>
            <a:pPr algn="l" indent="0" lvl="0" marL="0" rtl="0">
              <a:lnSpc>
                <a:spcPct val="115000"/>
              </a:lnSpc>
              <a:spcBef>
                <a:spcPts val="0"/>
              </a:spcBef>
              <a:spcAft>
                <a:spcPts val="0"/>
              </a:spcAft>
              <a:buSzPts val="1800"/>
              <a:buNone/>
            </a:pPr>
            <a:r>
              <a:rPr dirty="0" sz="1800" lang="en-US"/>
              <a:t>B</a:t>
            </a:r>
            <a:r>
              <a:rPr dirty="0" sz="1800" lang="en-US"/>
              <a:t>n</a:t>
            </a:r>
            <a:r>
              <a:rPr dirty="0" sz="1800" lang="en-US"/>
              <a:t> </a:t>
            </a:r>
            <a:r>
              <a:rPr dirty="0" sz="1800" lang="en-US"/>
              <a:t>vào</a:t>
            </a:r>
            <a:r>
              <a:rPr dirty="0" sz="1800" lang="en-US"/>
              <a:t> </a:t>
            </a:r>
            <a:r>
              <a:rPr dirty="0" sz="1800" lang="en-US"/>
              <a:t>viện</a:t>
            </a:r>
            <a:r>
              <a:rPr dirty="0" sz="1800" lang="en-US"/>
              <a:t> </a:t>
            </a:r>
            <a:r>
              <a:rPr dirty="0" sz="1800" lang="en-US"/>
              <a:t>vì</a:t>
            </a:r>
            <a:r>
              <a:rPr dirty="0" sz="1800" lang="en-US"/>
              <a:t> </a:t>
            </a:r>
            <a:r>
              <a:rPr altLang="en-US" dirty="0" sz="1800" lang="vi-VN"/>
              <a:t>đột</a:t>
            </a:r>
            <a:r>
              <a:rPr altLang="en-US" dirty="0" sz="1800" lang="en-US"/>
              <a:t> </a:t>
            </a:r>
            <a:r>
              <a:rPr altLang="en-US" dirty="0" sz="1800" lang="en-US"/>
              <a:t>ngộ</a:t>
            </a:r>
            <a:r>
              <a:rPr altLang="en-US" dirty="0" sz="1800" lang="en-US"/>
              <a:t>t</a:t>
            </a:r>
            <a:r>
              <a:rPr altLang="en-US" dirty="0" sz="1800" lang="en-US"/>
              <a:t> </a:t>
            </a:r>
            <a:r>
              <a:rPr altLang="en-US" dirty="0" sz="1800" lang="en-US"/>
              <a:t>r</a:t>
            </a:r>
            <a:r>
              <a:rPr altLang="en-US" dirty="0" sz="1800" lang="en-US"/>
              <a:t>a</a:t>
            </a:r>
            <a:r>
              <a:rPr altLang="en-US" dirty="0" sz="1800" lang="en-US"/>
              <a:t> </a:t>
            </a:r>
            <a:r>
              <a:rPr altLang="en-US" dirty="0" sz="1800" lang="en-US"/>
              <a:t>nước</a:t>
            </a:r>
            <a:r>
              <a:rPr altLang="en-US" dirty="0" sz="1800" lang="en-US"/>
              <a:t> </a:t>
            </a:r>
            <a:r>
              <a:rPr altLang="en-US" dirty="0" sz="1800" lang="vi-VN"/>
              <a:t>â</a:t>
            </a:r>
            <a:r>
              <a:rPr altLang="en-US" dirty="0" sz="1800" lang="en-US"/>
              <a:t>m</a:t>
            </a:r>
            <a:r>
              <a:rPr altLang="en-US" dirty="0" sz="1800" lang="en-US"/>
              <a:t> </a:t>
            </a:r>
            <a:r>
              <a:rPr altLang="en-US" dirty="0" sz="1800" lang="vi-VN"/>
              <a:t>đạo</a:t>
            </a:r>
            <a:r>
              <a:rPr altLang="en-US" dirty="0" sz="1800" lang="en-US"/>
              <a:t> </a:t>
            </a:r>
            <a:r>
              <a:rPr altLang="en-US" dirty="0" sz="1800" lang="en-US"/>
              <a:t> </a:t>
            </a:r>
            <a:r>
              <a:rPr altLang="en-US" dirty="0" sz="1800" lang="en-US"/>
              <a:t> </a:t>
            </a:r>
            <a:endParaRPr dirty="0" sz="1800"/>
          </a:p>
          <a:p>
            <a:pPr algn="l" indent="0" lvl="0" marL="0" rtl="0">
              <a:lnSpc>
                <a:spcPct val="115000"/>
              </a:lnSpc>
              <a:spcBef>
                <a:spcPts val="0"/>
              </a:spcBef>
              <a:spcAft>
                <a:spcPts val="0"/>
              </a:spcAft>
              <a:buSzPts val="1800"/>
              <a:buNone/>
            </a:pPr>
            <a:r>
              <a:rPr dirty="0" sz="1800" lang="en-US" err="1"/>
              <a:t>Vào </a:t>
            </a:r>
            <a:r>
              <a:rPr dirty="0" sz="1800" lang="en-US" err="1"/>
              <a:t>viện </a:t>
            </a:r>
            <a:r>
              <a:rPr altLang="en-US" dirty="0" sz="1800" lang="vi-VN" err="1"/>
              <a:t>được</a:t>
            </a:r>
            <a:r>
              <a:rPr altLang="en-US" dirty="0" sz="1800" lang="en-US" err="1"/>
              <a:t> </a:t>
            </a:r>
            <a:r>
              <a:rPr altLang="en-US" dirty="0" sz="1800" lang="en-US" err="1"/>
              <a:t>chẩn</a:t>
            </a:r>
            <a:r>
              <a:rPr altLang="en-US" dirty="0" sz="1800" lang="en-US" err="1"/>
              <a:t> </a:t>
            </a:r>
            <a:r>
              <a:rPr altLang="en-US" dirty="0" sz="1800" lang="vi-VN" err="1"/>
              <a:t>đoán</a:t>
            </a:r>
            <a:r>
              <a:rPr altLang="en-US" dirty="0" sz="1800" lang="en-US" err="1"/>
              <a:t> </a:t>
            </a:r>
            <a:r>
              <a:rPr altLang="en-US" dirty="0" sz="1800" lang="en-US" err="1"/>
              <a:t>là</a:t>
            </a:r>
            <a:r>
              <a:rPr altLang="en-US" dirty="0" sz="1800" lang="en-US" err="1"/>
              <a:t> </a:t>
            </a:r>
            <a:r>
              <a:rPr dirty="0" sz="1800" lang="en-US"/>
              <a:t> : Thai </a:t>
            </a:r>
            <a:r>
              <a:rPr dirty="0" sz="1800" lang="en-US" err="1"/>
              <a:t>lần</a:t>
            </a:r>
            <a:r>
              <a:rPr dirty="0" sz="1800" lang="en-US"/>
              <a:t> 6 , 33 </a:t>
            </a:r>
            <a:r>
              <a:rPr dirty="0" sz="1800" lang="en-US" err="1"/>
              <a:t>tuần</a:t>
            </a:r>
            <a:r>
              <a:rPr dirty="0" sz="1800" lang="en-US"/>
              <a:t>, </a:t>
            </a:r>
            <a:r>
              <a:rPr dirty="0" sz="1800" lang="en-US" err="1"/>
              <a:t>ngôi</a:t>
            </a:r>
            <a:r>
              <a:rPr dirty="0" sz="1800" lang="en-US"/>
              <a:t> </a:t>
            </a:r>
            <a:r>
              <a:rPr dirty="0" sz="1800" lang="en-US" err="1"/>
              <a:t>ngang</a:t>
            </a:r>
            <a:r>
              <a:rPr dirty="0" sz="1800" lang="en-US"/>
              <a:t> </a:t>
            </a:r>
            <a:r>
              <a:rPr altLang="en-US" dirty="0" sz="1800" lang="en-US"/>
              <a:t>,</a:t>
            </a:r>
            <a:r>
              <a:rPr altLang="en-US" dirty="0" sz="1800" lang="en-US"/>
              <a:t> </a:t>
            </a:r>
            <a:r>
              <a:rPr altLang="en-US" dirty="0" sz="1800" lang="en-US"/>
              <a:t>rỉ</a:t>
            </a:r>
            <a:r>
              <a:rPr altLang="en-US" dirty="0" sz="1800" lang="en-US"/>
              <a:t> </a:t>
            </a:r>
            <a:r>
              <a:rPr altLang="en-US" dirty="0" sz="1800" lang="vi-VN"/>
              <a:t>ối</a:t>
            </a:r>
            <a:endParaRPr dirty="0"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51"/>
        <p:cNvGrpSpPr/>
        <p:nvPr/>
      </p:nvGrpSpPr>
      <p:grpSpPr>
        <a:xfrm>
          <a:off x="0" y="0"/>
          <a:ext cx="0" cy="0"/>
          <a:chOff x="0" y="0"/>
          <a:chExt cx="0" cy="0"/>
        </a:xfrm>
      </p:grpSpPr>
      <p:sp>
        <p:nvSpPr>
          <p:cNvPr id="1048623" name="Google Shape;152;p17"/>
          <p:cNvSpPr txBox="1">
            <a:spLocks noGrp="1"/>
          </p:cNvSpPr>
          <p:nvPr>
            <p:ph type="title"/>
          </p:nvPr>
        </p:nvSpPr>
        <p:spPr>
          <a:xfrm>
            <a:off x="311700" y="445025"/>
            <a:ext cx="8520600" cy="5892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sz="2400" lang="en-US"/>
              <a:t>CHẨN ĐOÁN : Thai lần 6 ,33 tuần, ngôi ngang, rỉ ối</a:t>
            </a:r>
            <a:endParaRPr sz="2400"/>
          </a:p>
          <a:p>
            <a:pPr algn="l" indent="0" lvl="0" marL="0" rtl="0">
              <a:lnSpc>
                <a:spcPct val="100000"/>
              </a:lnSpc>
              <a:spcBef>
                <a:spcPts val="0"/>
              </a:spcBef>
              <a:spcAft>
                <a:spcPts val="0"/>
              </a:spcAft>
              <a:buSzPts val="2800"/>
              <a:buNone/>
            </a:pPr>
            <a:endParaRPr sz="2400"/>
          </a:p>
        </p:txBody>
      </p:sp>
      <p:sp>
        <p:nvSpPr>
          <p:cNvPr id="1048624" name="Google Shape;153;p17"/>
          <p:cNvSpPr txBox="1">
            <a:spLocks noGrp="1"/>
          </p:cNvSpPr>
          <p:nvPr>
            <p:ph type="body" idx="1"/>
          </p:nvPr>
        </p:nvSpPr>
        <p:spPr>
          <a:xfrm>
            <a:off x="311700" y="867050"/>
            <a:ext cx="8520600" cy="43305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800"/>
              <a:buNone/>
            </a:pPr>
            <a:r>
              <a:rPr dirty="0" sz="2000" lang="en-US" err="1"/>
              <a:t>Bệnh</a:t>
            </a:r>
            <a:r>
              <a:rPr dirty="0" sz="2000" lang="en-US"/>
              <a:t> </a:t>
            </a:r>
            <a:r>
              <a:rPr dirty="0" sz="2000" lang="en-US" err="1"/>
              <a:t>nhân</a:t>
            </a:r>
            <a:r>
              <a:rPr dirty="0" sz="2000" lang="en-US"/>
              <a:t> </a:t>
            </a:r>
            <a:r>
              <a:rPr dirty="0" sz="2000" lang="en-US" err="1"/>
              <a:t>được</a:t>
            </a:r>
            <a:r>
              <a:rPr dirty="0" sz="2000" lang="en-US"/>
              <a:t> </a:t>
            </a:r>
            <a:r>
              <a:rPr dirty="0" sz="2000" lang="en-US" err="1"/>
              <a:t>đóng</a:t>
            </a:r>
            <a:r>
              <a:rPr dirty="0" sz="2000" lang="en-US"/>
              <a:t> </a:t>
            </a:r>
            <a:r>
              <a:rPr dirty="0" sz="2000" lang="en-US" err="1"/>
              <a:t>khố</a:t>
            </a:r>
            <a:r>
              <a:rPr dirty="0" sz="2000" lang="en-US"/>
              <a:t> </a:t>
            </a:r>
            <a:r>
              <a:rPr dirty="0" sz="2000" lang="en-US" err="1"/>
              <a:t>vô</a:t>
            </a:r>
            <a:r>
              <a:rPr dirty="0" sz="2000" lang="en-US"/>
              <a:t> </a:t>
            </a:r>
            <a:r>
              <a:rPr dirty="0" sz="2000" lang="en-US" err="1"/>
              <a:t>khuẩn</a:t>
            </a:r>
            <a:r>
              <a:rPr dirty="0" sz="2000" lang="en-US"/>
              <a:t> </a:t>
            </a:r>
            <a:r>
              <a:rPr dirty="0" sz="2000" lang="en-US" err="1"/>
              <a:t>và</a:t>
            </a:r>
            <a:r>
              <a:rPr dirty="0" sz="2000" lang="en-US"/>
              <a:t> </a:t>
            </a:r>
            <a:r>
              <a:rPr dirty="0" sz="2000" lang="en-US" err="1"/>
              <a:t>theo</a:t>
            </a:r>
            <a:r>
              <a:rPr dirty="0" sz="2000" lang="en-US"/>
              <a:t> </a:t>
            </a:r>
            <a:r>
              <a:rPr dirty="0" sz="2000" lang="en-US" err="1"/>
              <a:t>dõi</a:t>
            </a:r>
            <a:r>
              <a:rPr dirty="0" sz="2000" lang="en-US"/>
              <a:t>, </a:t>
            </a:r>
            <a:r>
              <a:rPr altLang="en-US" dirty="0" sz="2000" lang="vi-VN" err="1"/>
              <a:t>được</a:t>
            </a:r>
            <a:r>
              <a:rPr altLang="en-US" dirty="0" sz="2000" lang="en-US" err="1"/>
              <a:t> </a:t>
            </a:r>
            <a:r>
              <a:rPr altLang="en-US" dirty="0" sz="2000" lang="en-US" err="1"/>
              <a:t>dùng</a:t>
            </a:r>
            <a:r>
              <a:rPr altLang="en-US" dirty="0" sz="2000" lang="en-US" err="1"/>
              <a:t> </a:t>
            </a:r>
            <a:r>
              <a:rPr altLang="en-US" dirty="0" sz="2000" lang="en-US" err="1"/>
              <a:t>kháng</a:t>
            </a:r>
            <a:r>
              <a:rPr altLang="en-US" dirty="0" sz="2000" lang="en-US" err="1"/>
              <a:t> </a:t>
            </a:r>
            <a:r>
              <a:rPr altLang="en-US" dirty="0" sz="2000" lang="en-US" err="1"/>
              <a:t>s</a:t>
            </a:r>
            <a:r>
              <a:rPr altLang="en-US" dirty="0" sz="2000" lang="en-US" err="1"/>
              <a:t>i</a:t>
            </a:r>
            <a:r>
              <a:rPr altLang="en-US" dirty="0" sz="2000" lang="en-US" err="1"/>
              <a:t>n</a:t>
            </a:r>
            <a:r>
              <a:rPr altLang="en-US" dirty="0" sz="2000" lang="en-US" err="1"/>
              <a:t>h</a:t>
            </a:r>
            <a:r>
              <a:rPr altLang="en-US" dirty="0" sz="2000" lang="en-US" err="1"/>
              <a:t> </a:t>
            </a:r>
            <a:r>
              <a:rPr altLang="en-US" dirty="0" sz="2000" lang="en-US" err="1"/>
              <a:t>và</a:t>
            </a:r>
            <a:r>
              <a:rPr altLang="en-US" dirty="0" sz="2000" lang="en-US" err="1"/>
              <a:t> </a:t>
            </a:r>
            <a:r>
              <a:rPr altLang="en-US" dirty="0" sz="2000" lang="en-US" err="1"/>
              <a:t>trưởng</a:t>
            </a:r>
            <a:r>
              <a:rPr altLang="en-US" dirty="0" sz="2000" lang="en-US" err="1"/>
              <a:t> </a:t>
            </a:r>
            <a:r>
              <a:rPr altLang="en-US" dirty="0" sz="2000" lang="en-US" err="1"/>
              <a:t>thành</a:t>
            </a:r>
            <a:r>
              <a:rPr altLang="en-US" dirty="0" sz="2000" lang="en-US" err="1"/>
              <a:t> </a:t>
            </a:r>
            <a:r>
              <a:rPr altLang="en-US" dirty="0" sz="2000" lang="en-US" err="1"/>
              <a:t>phổi</a:t>
            </a:r>
            <a:r>
              <a:rPr altLang="en-US" dirty="0" sz="2000" lang="en-US" err="1"/>
              <a:t> </a:t>
            </a:r>
            <a:r>
              <a:rPr altLang="en-US" dirty="0" sz="2000" lang="en-US" err="1"/>
              <a:t>.</a:t>
            </a:r>
            <a:r>
              <a:rPr altLang="en-US" dirty="0" sz="2000" lang="en-US" err="1"/>
              <a:t> </a:t>
            </a:r>
            <a:r>
              <a:rPr altLang="en-US" dirty="0" sz="2000" lang="en-US" err="1"/>
              <a:t>Sau</a:t>
            </a:r>
            <a:r>
              <a:rPr altLang="en-US" dirty="0" sz="2000" lang="en-US" err="1"/>
              <a:t> </a:t>
            </a:r>
            <a:r>
              <a:rPr altLang="en-US" dirty="0" sz="2000" lang="en-US" err="1"/>
              <a:t>1</a:t>
            </a:r>
            <a:r>
              <a:rPr altLang="en-US" dirty="0" sz="2000" lang="en-US" err="1"/>
              <a:t>0</a:t>
            </a:r>
            <a:r>
              <a:rPr altLang="en-US" dirty="0" sz="2000" lang="en-US" err="1"/>
              <a:t> </a:t>
            </a:r>
            <a:r>
              <a:rPr altLang="en-US" dirty="0" sz="2000" lang="en-US" err="1"/>
              <a:t>ngày</a:t>
            </a:r>
            <a:r>
              <a:rPr altLang="en-US" dirty="0" sz="2000" lang="en-US" err="1"/>
              <a:t> </a:t>
            </a:r>
            <a:r>
              <a:rPr altLang="en-US" dirty="0" sz="2000" lang="en-US" err="1"/>
              <a:t>t</a:t>
            </a:r>
            <a:r>
              <a:rPr altLang="en-US" dirty="0" sz="2000" lang="en-US" err="1"/>
              <a:t>h</a:t>
            </a:r>
            <a:r>
              <a:rPr altLang="en-US" dirty="0" sz="2000" lang="en-US" err="1"/>
              <a:t>e</a:t>
            </a:r>
            <a:r>
              <a:rPr altLang="en-US" dirty="0" sz="2000" lang="en-US" err="1"/>
              <a:t>o</a:t>
            </a:r>
            <a:r>
              <a:rPr altLang="en-US" dirty="0" sz="2000" lang="en-US" err="1"/>
              <a:t> </a:t>
            </a:r>
            <a:r>
              <a:rPr altLang="en-US" dirty="0" sz="2000" lang="en-US" err="1"/>
              <a:t>dõi</a:t>
            </a:r>
            <a:r>
              <a:rPr altLang="en-US" dirty="0" sz="2000" lang="en-US" err="1"/>
              <a:t> </a:t>
            </a:r>
            <a:r>
              <a:rPr altLang="en-US" dirty="0" sz="2000" lang="en-US" err="1"/>
              <a:t>b</a:t>
            </a:r>
            <a:r>
              <a:rPr altLang="en-US" dirty="0" sz="2000" lang="en-US" err="1"/>
              <a:t>n</a:t>
            </a:r>
            <a:r>
              <a:rPr altLang="en-US" dirty="0" sz="2000" lang="en-US" err="1"/>
              <a:t> </a:t>
            </a:r>
            <a:r>
              <a:rPr altLang="en-US" dirty="0" sz="2000" lang="en-US" err="1"/>
              <a:t>có</a:t>
            </a:r>
            <a:r>
              <a:rPr altLang="en-US" dirty="0" sz="2000" lang="en-US" err="1"/>
              <a:t> </a:t>
            </a:r>
            <a:r>
              <a:rPr altLang="en-US" dirty="0" sz="2000" lang="en-US" err="1"/>
              <a:t>c</a:t>
            </a:r>
            <a:r>
              <a:rPr altLang="en-US" dirty="0" sz="2000" lang="en-US" err="1"/>
              <a:t>c</a:t>
            </a:r>
            <a:r>
              <a:rPr altLang="en-US" dirty="0" sz="2000" lang="en-US" err="1"/>
              <a:t>t</a:t>
            </a:r>
            <a:r>
              <a:rPr altLang="en-US" dirty="0" sz="2000" lang="en-US" err="1"/>
              <a:t>c</a:t>
            </a:r>
            <a:r>
              <a:rPr altLang="en-US" dirty="0" sz="2000" lang="en-US" err="1"/>
              <a:t>(</a:t>
            </a:r>
            <a:r>
              <a:rPr altLang="en-US" dirty="0" sz="2000" lang="en-US" err="1"/>
              <a:t>+</a:t>
            </a:r>
            <a:r>
              <a:rPr altLang="en-US" dirty="0" sz="2000" lang="en-US" err="1"/>
              <a:t>)</a:t>
            </a:r>
            <a:r>
              <a:rPr altLang="en-US" dirty="0" sz="2000" lang="en-US" err="1"/>
              <a:t>,</a:t>
            </a:r>
            <a:r>
              <a:rPr altLang="en-US" dirty="0" sz="2000" lang="en-US" err="1"/>
              <a:t> </a:t>
            </a:r>
            <a:r>
              <a:rPr altLang="en-US" dirty="0" sz="2000" lang="vi-VN" err="1"/>
              <a:t>ối</a:t>
            </a:r>
            <a:r>
              <a:rPr altLang="en-US" dirty="0" sz="2000" lang="en-US" err="1"/>
              <a:t> </a:t>
            </a:r>
            <a:r>
              <a:rPr altLang="en-US" dirty="0" sz="2000" lang="en-US" err="1"/>
              <a:t>vỡ</a:t>
            </a:r>
            <a:r>
              <a:rPr altLang="en-US" dirty="0" sz="2000" lang="en-US" err="1"/>
              <a:t> </a:t>
            </a:r>
            <a:r>
              <a:rPr altLang="en-US" dirty="0" sz="2000" lang="en-US" err="1"/>
              <a:t>.</a:t>
            </a:r>
            <a:r>
              <a:rPr altLang="en-US" dirty="0" sz="2000" lang="en-US" err="1"/>
              <a:t> </a:t>
            </a:r>
            <a:r>
              <a:rPr altLang="en-US" dirty="0" sz="2000" lang="vi-VN" err="1"/>
              <a:t>Được</a:t>
            </a:r>
            <a:r>
              <a:rPr altLang="en-US" dirty="0" sz="2000" lang="en-US" err="1"/>
              <a:t> </a:t>
            </a:r>
            <a:r>
              <a:rPr altLang="en-US" dirty="0" sz="2000" lang="en-US" err="1"/>
              <a:t>chỉ</a:t>
            </a:r>
            <a:r>
              <a:rPr altLang="en-US" dirty="0" sz="2000" lang="en-US" err="1"/>
              <a:t> </a:t>
            </a:r>
            <a:r>
              <a:rPr altLang="en-US" dirty="0" sz="2000" lang="vi-VN" err="1"/>
              <a:t>định</a:t>
            </a:r>
            <a:r>
              <a:rPr altLang="en-US" dirty="0" sz="2000" lang="en-US" err="1"/>
              <a:t> </a:t>
            </a:r>
            <a:r>
              <a:rPr altLang="en-US" dirty="0" sz="2000" lang="en-US" err="1"/>
              <a:t>mổ</a:t>
            </a:r>
            <a:r>
              <a:rPr altLang="en-US" dirty="0" sz="2000" lang="en-US" err="1"/>
              <a:t> </a:t>
            </a:r>
            <a:r>
              <a:rPr altLang="en-US" dirty="0" sz="2000" lang="vi-VN" err="1"/>
              <a:t>đẻ</a:t>
            </a:r>
            <a:r>
              <a:rPr altLang="en-US" dirty="0" sz="2000" lang="en-US" err="1"/>
              <a:t> </a:t>
            </a:r>
            <a:r>
              <a:rPr altLang="en-US" dirty="0" sz="2000" lang="en-US" err="1"/>
              <a:t>vì</a:t>
            </a:r>
            <a:r>
              <a:rPr altLang="en-US" dirty="0" sz="2000" lang="en-US" err="1"/>
              <a:t> </a:t>
            </a:r>
            <a:r>
              <a:rPr altLang="en-US" dirty="0" sz="2000" lang="en-US" err="1"/>
              <a:t>t</a:t>
            </a:r>
            <a:r>
              <a:rPr altLang="en-US" dirty="0" sz="2000" lang="en-US" err="1"/>
              <a:t>h</a:t>
            </a:r>
            <a:r>
              <a:rPr altLang="en-US" dirty="0" sz="2000" lang="en-US" err="1"/>
              <a:t>a</a:t>
            </a:r>
            <a:r>
              <a:rPr altLang="en-US" dirty="0" sz="2000" lang="en-US" err="1"/>
              <a:t>i</a:t>
            </a:r>
            <a:r>
              <a:rPr altLang="en-US" dirty="0" sz="2000" lang="en-US" err="1"/>
              <a:t> </a:t>
            </a:r>
            <a:r>
              <a:rPr altLang="en-US" dirty="0" sz="2000" lang="en-US" err="1"/>
              <a:t>3</a:t>
            </a:r>
            <a:r>
              <a:rPr altLang="en-US" dirty="0" sz="2000" lang="en-US" err="1"/>
              <a:t>3</a:t>
            </a:r>
            <a:r>
              <a:rPr altLang="en-US" dirty="0" sz="2000" lang="en-US" err="1"/>
              <a:t> </a:t>
            </a:r>
            <a:r>
              <a:rPr altLang="en-US" dirty="0" sz="2000" lang="en-US" err="1"/>
              <a:t> </a:t>
            </a:r>
            <a:r>
              <a:rPr altLang="en-US" dirty="0" sz="2000" lang="en-US" err="1"/>
              <a:t>tuần</a:t>
            </a:r>
            <a:r>
              <a:rPr altLang="en-US" dirty="0" sz="2000" lang="en-US" err="1"/>
              <a:t>,</a:t>
            </a:r>
            <a:r>
              <a:rPr altLang="en-US" dirty="0" sz="2000" lang="en-US" err="1"/>
              <a:t> </a:t>
            </a:r>
            <a:r>
              <a:rPr altLang="en-US" dirty="0" sz="2000" lang="en-US" err="1"/>
              <a:t>ngô</a:t>
            </a:r>
            <a:r>
              <a:rPr altLang="en-US" dirty="0" sz="2000" lang="en-US" err="1"/>
              <a:t>i</a:t>
            </a:r>
            <a:r>
              <a:rPr altLang="en-US" dirty="0" sz="2000" lang="en-US" err="1"/>
              <a:t> </a:t>
            </a:r>
            <a:r>
              <a:rPr altLang="en-US" dirty="0" sz="2000" lang="en-US" err="1"/>
              <a:t>ng</a:t>
            </a:r>
            <a:r>
              <a:rPr altLang="en-US" dirty="0" sz="2000" lang="en-US" err="1"/>
              <a:t>a</a:t>
            </a:r>
            <a:r>
              <a:rPr altLang="en-US" dirty="0" sz="2000" lang="en-US" err="1"/>
              <a:t>n</a:t>
            </a:r>
            <a:r>
              <a:rPr altLang="en-US" dirty="0" sz="2000" lang="en-US" err="1"/>
              <a:t>g</a:t>
            </a:r>
            <a:r>
              <a:rPr altLang="en-US" dirty="0" sz="2000" lang="en-US" err="1"/>
              <a:t>,</a:t>
            </a:r>
            <a:r>
              <a:rPr altLang="en-US" dirty="0" sz="2000" lang="en-US" err="1"/>
              <a:t> </a:t>
            </a:r>
            <a:r>
              <a:rPr altLang="en-US" dirty="0" sz="2000" lang="vi-VN" err="1"/>
              <a:t>ối</a:t>
            </a:r>
            <a:r>
              <a:rPr altLang="en-US" dirty="0" sz="2000" lang="en-US" err="1"/>
              <a:t> </a:t>
            </a:r>
            <a:r>
              <a:rPr altLang="en-US" dirty="0" sz="2000" lang="en-US" err="1"/>
              <a:t>vỡ</a:t>
            </a:r>
            <a:r>
              <a:rPr altLang="en-US" dirty="0" sz="2000" lang="en-US" err="1"/>
              <a:t> </a:t>
            </a:r>
            <a:r>
              <a:rPr altLang="en-US" dirty="0" sz="2000" lang="en-US" err="1"/>
              <a:t>n</a:t>
            </a:r>
            <a:r>
              <a:rPr altLang="en-US" dirty="0" sz="2000" lang="en-US" err="1"/>
              <a:t>o</a:t>
            </a:r>
            <a:r>
              <a:rPr altLang="en-US" dirty="0" sz="2000" lang="en-US" err="1"/>
              <a:t>n</a:t>
            </a:r>
            <a:r>
              <a:rPr altLang="en-US" dirty="0" sz="2000" lang="en-US" err="1"/>
              <a:t>/</a:t>
            </a:r>
            <a:r>
              <a:rPr altLang="en-US" dirty="0" sz="2000" lang="en-US" err="1"/>
              <a:t> </a:t>
            </a:r>
            <a:r>
              <a:rPr altLang="en-US" dirty="0" sz="2000" lang="en-US" err="1"/>
              <a:t>vết</a:t>
            </a:r>
            <a:r>
              <a:rPr altLang="en-US" dirty="0" sz="2000" lang="en-US" err="1"/>
              <a:t> </a:t>
            </a:r>
            <a:r>
              <a:rPr altLang="en-US" dirty="0" sz="2000" lang="en-US" err="1"/>
              <a:t>mổ</a:t>
            </a:r>
            <a:r>
              <a:rPr altLang="en-US" dirty="0" sz="2000" lang="en-US" err="1"/>
              <a:t> </a:t>
            </a:r>
            <a:r>
              <a:rPr altLang="en-US" dirty="0" sz="2000" lang="vi-VN" err="1"/>
              <a:t>đẻ</a:t>
            </a:r>
            <a:r>
              <a:rPr altLang="en-US" dirty="0" sz="2000" lang="en-US" err="1"/>
              <a:t> </a:t>
            </a:r>
            <a:r>
              <a:rPr altLang="en-US" dirty="0" sz="2000" lang="en-US" err="1"/>
              <a:t>cũ</a:t>
            </a:r>
            <a:r>
              <a:rPr altLang="en-US" dirty="0" sz="2000" lang="en-US" err="1"/>
              <a:t> </a:t>
            </a:r>
            <a:endParaRPr dirty="0" sz="2000"/>
          </a:p>
          <a:p>
            <a:pPr algn="l" indent="0" lvl="0" marL="0" rtl="0">
              <a:lnSpc>
                <a:spcPct val="115000"/>
              </a:lnSpc>
              <a:spcBef>
                <a:spcPts val="0"/>
              </a:spcBef>
              <a:spcAft>
                <a:spcPts val="0"/>
              </a:spcAft>
              <a:buSzPts val="1800"/>
              <a:buNone/>
            </a:pPr>
            <a:endParaRPr dirty="0"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57"/>
        <p:cNvGrpSpPr/>
        <p:nvPr/>
      </p:nvGrpSpPr>
      <p:grpSpPr>
        <a:xfrm>
          <a:off x="0" y="0"/>
          <a:ext cx="0" cy="0"/>
          <a:chOff x="0" y="0"/>
          <a:chExt cx="0" cy="0"/>
        </a:xfrm>
      </p:grpSpPr>
      <p:sp>
        <p:nvSpPr>
          <p:cNvPr id="1048627" name="Google Shape;158;p18"/>
          <p:cNvSpPr txBox="1">
            <a:spLocks noGrp="1"/>
          </p:cNvSpPr>
          <p:nvPr>
            <p:ph type="title"/>
          </p:nvPr>
        </p:nvSpPr>
        <p:spPr>
          <a:xfrm>
            <a:off x="249750" y="612450"/>
            <a:ext cx="8700900" cy="35109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Clr>
                <a:srgbClr val="000000"/>
              </a:buClr>
              <a:buSzPts val="1800"/>
              <a:buFont typeface="Arial"/>
              <a:buNone/>
            </a:pPr>
            <a:r>
              <a:rPr sz="2000" lang="en-US">
                <a:solidFill>
                  <a:schemeClr val="dk2"/>
                </a:solidFill>
                <a:latin typeface="Calibri"/>
                <a:ea typeface="Calibri"/>
                <a:cs typeface="Calibri"/>
                <a:sym typeface="Calibri"/>
              </a:rPr>
              <a:t>PP gây tê tủy sống. trong và sau mổ không xảy ra tai biến gì</a:t>
            </a:r>
          </a:p>
          <a:p>
            <a:pPr algn="l" indent="0" lvl="0" marL="0" rtl="0">
              <a:lnSpc>
                <a:spcPct val="100000"/>
              </a:lnSpc>
              <a:spcBef>
                <a:spcPts val="0"/>
              </a:spcBef>
              <a:spcAft>
                <a:spcPts val="0"/>
              </a:spcAft>
              <a:buSzPts val="2800"/>
              <a:buNone/>
            </a:pPr>
            <a:r>
              <a:rPr lang="en-US"/>
              <a:t>2h đầu sau mổ:</a:t>
            </a:r>
          </a:p>
          <a:p>
            <a:pPr algn="l" indent="0" lvl="0" marL="457200" rtl="0">
              <a:lnSpc>
                <a:spcPct val="100000"/>
              </a:lnSpc>
              <a:spcBef>
                <a:spcPts val="0"/>
              </a:spcBef>
              <a:spcAft>
                <a:spcPts val="0"/>
              </a:spcAft>
              <a:buSzPts val="2800"/>
              <a:buNone/>
            </a:pPr>
            <a:r>
              <a:rPr sz="1800" lang="en-US"/>
              <a:t>+Sản phụ tỉnh vết mổ đau nhiều, thấm dịch. Sản dịch màu đỏ thẫm, thẫm đẫm khố, mùi tanh nồng</a:t>
            </a:r>
            <a:endParaRPr sz="1800"/>
          </a:p>
          <a:p>
            <a:pPr algn="l" indent="0" lvl="0" marL="0" rtl="0">
              <a:lnSpc>
                <a:spcPct val="100000"/>
              </a:lnSpc>
              <a:spcBef>
                <a:spcPts val="0"/>
              </a:spcBef>
              <a:spcAft>
                <a:spcPts val="0"/>
              </a:spcAft>
              <a:buSzPts val="2800"/>
              <a:buNone/>
            </a:pPr>
            <a:r>
              <a:rPr sz="1800" lang="en-US"/>
              <a:t>Từ ngày t1 đến ngày t5 diễn biến không có gì bất thường, tự tiểu đợc sau rút sonde 6h , trung tiện được sau 1 ngày , vú xuống sữa sau 3 ngày </a:t>
            </a:r>
            <a:endParaRPr sz="1800"/>
          </a:p>
        </p:txBody>
      </p:sp>
      <p:sp>
        <p:nvSpPr>
          <p:cNvPr id="1048628" name="Google Shape;159;p18"/>
          <p:cNvSpPr txBox="1">
            <a:spLocks noGrp="1"/>
          </p:cNvSpPr>
          <p:nvPr>
            <p:ph type="body" idx="1"/>
          </p:nvPr>
        </p:nvSpPr>
        <p:spPr>
          <a:xfrm>
            <a:off x="249750" y="2694950"/>
            <a:ext cx="8520600" cy="20802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1600"/>
              </a:spcAft>
              <a:buSzPts val="1800"/>
              <a:buNone/>
            </a:pPr>
            <a:r>
              <a:rPr sz="2200" lang="en-US"/>
              <a:t>Hiện tại: Sau mổ 5 ngày bệnh nhân tỉnh, còn đau vết mổ, sản dịch hồng nhạt , lượng ít, không lẫn máu cục máu đông, không sốt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163"/>
        <p:cNvGrpSpPr/>
        <p:nvPr/>
      </p:nvGrpSpPr>
      <p:grpSpPr>
        <a:xfrm>
          <a:off x="0" y="0"/>
          <a:ext cx="0" cy="0"/>
          <a:chOff x="0" y="0"/>
          <a:chExt cx="0" cy="0"/>
        </a:xfrm>
      </p:grpSpPr>
      <p:sp>
        <p:nvSpPr>
          <p:cNvPr id="1048631" name="Google Shape;164;p19"/>
          <p:cNvSpPr txBox="1">
            <a:spLocks noGrp="1"/>
          </p:cNvSpPr>
          <p:nvPr>
            <p:ph type="title"/>
          </p:nvPr>
        </p:nvSpPr>
        <p:spPr>
          <a:xfrm>
            <a:off x="311700" y="384225"/>
            <a:ext cx="8520600" cy="63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lang="en-US"/>
              <a:t>Khám Hiện Tại</a:t>
            </a:r>
            <a:endParaRPr b="1"/>
          </a:p>
        </p:txBody>
      </p:sp>
      <p:sp>
        <p:nvSpPr>
          <p:cNvPr id="1048632" name="Google Shape;165;p19"/>
          <p:cNvSpPr txBox="1">
            <a:spLocks noGrp="1"/>
          </p:cNvSpPr>
          <p:nvPr>
            <p:ph type="body" idx="1"/>
          </p:nvPr>
        </p:nvSpPr>
        <p:spPr>
          <a:xfrm>
            <a:off x="311700" y="1017825"/>
            <a:ext cx="8520600" cy="4125600"/>
          </a:xfrm>
          <a:prstGeom prst="rect"/>
          <a:noFill/>
          <a:ln>
            <a:noFill/>
          </a:ln>
        </p:spPr>
        <p:txBody>
          <a:bodyPr anchor="t" anchorCtr="0" bIns="91425" lIns="91425" rIns="91425" spcFirstLastPara="1" tIns="91425" wrap="square">
            <a:noAutofit/>
          </a:bodyPr>
          <a:p>
            <a:pPr algn="l" indent="0" lvl="0" marL="0" rtl="0">
              <a:lnSpc>
                <a:spcPct val="115000"/>
              </a:lnSpc>
              <a:spcBef>
                <a:spcPts val="0"/>
              </a:spcBef>
              <a:spcAft>
                <a:spcPts val="0"/>
              </a:spcAft>
              <a:buSzPts val="1800"/>
              <a:buNone/>
            </a:pPr>
            <a:r>
              <a:rPr sz="1800" lang="en-US"/>
              <a:t>Toàn Thân:Bệnh nhân tỉnh tiếp xúc tốt</a:t>
            </a:r>
            <a:endParaRPr sz="1800"/>
          </a:p>
          <a:p>
            <a:pPr algn="l" indent="457200" lvl="0" marL="0" rtl="0">
              <a:lnSpc>
                <a:spcPct val="115000"/>
              </a:lnSpc>
              <a:spcBef>
                <a:spcPts val="0"/>
              </a:spcBef>
              <a:spcAft>
                <a:spcPts val="0"/>
              </a:spcAft>
              <a:buSzPts val="1800"/>
              <a:buNone/>
            </a:pPr>
            <a:r>
              <a:rPr sz="1800" lang="en-US"/>
              <a:t>Da xanh niêm mạc hồng, không phù</a:t>
            </a:r>
            <a:endParaRPr sz="1800"/>
          </a:p>
          <a:p>
            <a:pPr algn="l" indent="457200" lvl="0" marL="0" rtl="0">
              <a:lnSpc>
                <a:spcPct val="115000"/>
              </a:lnSpc>
              <a:spcBef>
                <a:spcPts val="0"/>
              </a:spcBef>
              <a:spcAft>
                <a:spcPts val="0"/>
              </a:spcAft>
              <a:buSzPts val="1800"/>
              <a:buNone/>
            </a:pPr>
            <a:r>
              <a:rPr sz="1800" lang="en-US"/>
              <a:t>M: 82l/p, HA:110/70mmhg</a:t>
            </a:r>
            <a:endParaRPr sz="1800"/>
          </a:p>
          <a:p>
            <a:pPr algn="l" indent="457200" lvl="0" marL="0" rtl="0">
              <a:lnSpc>
                <a:spcPct val="115000"/>
              </a:lnSpc>
              <a:spcBef>
                <a:spcPts val="0"/>
              </a:spcBef>
              <a:spcAft>
                <a:spcPts val="0"/>
              </a:spcAft>
              <a:buSzPts val="1800"/>
              <a:buNone/>
            </a:pPr>
            <a:r>
              <a:rPr sz="1800" lang="en-US"/>
              <a:t>   t: 37c </a:t>
            </a:r>
            <a:endParaRPr sz="1800"/>
          </a:p>
          <a:p>
            <a:pPr algn="l" indent="0" lvl="0" marL="0" rtl="0">
              <a:lnSpc>
                <a:spcPct val="115000"/>
              </a:lnSpc>
              <a:spcBef>
                <a:spcPts val="0"/>
              </a:spcBef>
              <a:spcAft>
                <a:spcPts val="0"/>
              </a:spcAft>
              <a:buSzPts val="1800"/>
              <a:buNone/>
            </a:pPr>
            <a:r>
              <a:rPr sz="1800" lang="en-US"/>
              <a:t>Sản: </a:t>
            </a:r>
            <a:endParaRPr sz="1800"/>
          </a:p>
          <a:p>
            <a:pPr algn="l" indent="457200" lvl="0" marL="457200" rtl="0">
              <a:lnSpc>
                <a:spcPct val="115000"/>
              </a:lnSpc>
              <a:spcBef>
                <a:spcPts val="0"/>
              </a:spcBef>
              <a:spcAft>
                <a:spcPts val="0"/>
              </a:spcAft>
              <a:buSzPts val="1800"/>
              <a:buNone/>
            </a:pPr>
            <a:r>
              <a:rPr sz="1800" lang="en-US"/>
              <a:t>Vú : Hai vú đều, mềm, không tụt, không nứt, đã chảy sữa lượng ít</a:t>
            </a:r>
            <a:endParaRPr sz="1800"/>
          </a:p>
          <a:p>
            <a:pPr algn="l" indent="457200" lvl="0" marL="457200" rtl="0">
              <a:lnSpc>
                <a:spcPct val="100000"/>
              </a:lnSpc>
              <a:spcBef>
                <a:spcPts val="0"/>
              </a:spcBef>
              <a:spcAft>
                <a:spcPts val="0"/>
              </a:spcAft>
              <a:buClr>
                <a:srgbClr val="000000"/>
              </a:buClr>
              <a:buSzPts val="2800"/>
              <a:buFont typeface="Arial"/>
              <a:buNone/>
            </a:pPr>
            <a:r>
              <a:rPr sz="1800" lang="en-US">
                <a:solidFill>
                  <a:srgbClr val="000000"/>
                </a:solidFill>
                <a:latin typeface="Nunito"/>
                <a:ea typeface="Nunito"/>
                <a:cs typeface="Nunito"/>
                <a:sym typeface="Nunito"/>
              </a:rPr>
              <a:t>Khám ngoài: Vết mổ ngang nếp lằn bụng dài 16cm, khô không sưng nề không thấm dịch. Đáy tử cung trên vệ 8cm, mật độ </a:t>
            </a:r>
            <a:r>
              <a:rPr sz="1800" lang="en-US">
                <a:solidFill>
                  <a:srgbClr val="000000"/>
                </a:solidFill>
                <a:latin typeface="Nunito"/>
                <a:ea typeface="Nunito"/>
                <a:cs typeface="Nunito"/>
                <a:sym typeface="Nunito"/>
              </a:rPr>
              <a:t>chắc</a:t>
            </a:r>
            <a:r>
              <a:rPr sz="1800" lang="en-US">
                <a:solidFill>
                  <a:srgbClr val="000000"/>
                </a:solidFill>
                <a:latin typeface="Nunito"/>
                <a:ea typeface="Nunito"/>
                <a:cs typeface="Nunito"/>
                <a:sym typeface="Nunito"/>
              </a:rPr>
              <a:t> </a:t>
            </a:r>
            <a:endParaRPr sz="1800">
              <a:solidFill>
                <a:srgbClr val="000000"/>
              </a:solidFill>
              <a:latin typeface="Nunito"/>
              <a:ea typeface="Nunito"/>
              <a:cs typeface="Nunito"/>
              <a:sym typeface="Nunito"/>
            </a:endParaRPr>
          </a:p>
          <a:p>
            <a:pPr algn="l" indent="457200" lvl="0" marL="457200" rtl="0">
              <a:lnSpc>
                <a:spcPct val="100000"/>
              </a:lnSpc>
              <a:spcBef>
                <a:spcPts val="0"/>
              </a:spcBef>
              <a:spcAft>
                <a:spcPts val="0"/>
              </a:spcAft>
              <a:buClr>
                <a:srgbClr val="000000"/>
              </a:buClr>
              <a:buSzPts val="2800"/>
              <a:buFont typeface="Arial"/>
              <a:buNone/>
            </a:pPr>
            <a:r>
              <a:rPr sz="1800" lang="en-US">
                <a:solidFill>
                  <a:srgbClr val="000000"/>
                </a:solidFill>
                <a:latin typeface="Nunito"/>
                <a:ea typeface="Nunito"/>
                <a:cs typeface="Nunito"/>
                <a:sym typeface="Nunito"/>
              </a:rPr>
              <a:t>Khám trong: sản dịch màu hồng nhạt lượng ít, không có máu cục máu đông, ctc </a:t>
            </a:r>
            <a:r>
              <a:rPr altLang="en-US" sz="1800" lang="vi-VN">
                <a:solidFill>
                  <a:srgbClr val="000000"/>
                </a:solidFill>
                <a:latin typeface="Nunito"/>
                <a:ea typeface="Nunito"/>
                <a:cs typeface="Nunito"/>
                <a:sym typeface="Nunito"/>
              </a:rPr>
              <a:t>đóng</a:t>
            </a:r>
            <a:r>
              <a:rPr altLang="en-US" sz="1800" lang="en-US">
                <a:solidFill>
                  <a:srgbClr val="000000"/>
                </a:solidFill>
                <a:latin typeface="Nunito"/>
                <a:ea typeface="Nunito"/>
                <a:cs typeface="Nunito"/>
                <a:sym typeface="Nunito"/>
              </a:rPr>
              <a:t> </a:t>
            </a:r>
            <a:r>
              <a:rPr altLang="en-US" sz="1800" lang="en-US">
                <a:solidFill>
                  <a:srgbClr val="000000"/>
                </a:solidFill>
                <a:latin typeface="Nunito"/>
                <a:ea typeface="Nunito"/>
                <a:cs typeface="Nunito"/>
                <a:sym typeface="Nunito"/>
              </a:rPr>
              <a:t>kín</a:t>
            </a:r>
            <a:endParaRPr sz="1800">
              <a:solidFill>
                <a:srgbClr val="000000"/>
              </a:solidFill>
              <a:latin typeface="Nunito"/>
              <a:ea typeface="Nunito"/>
              <a:cs typeface="Nunito"/>
              <a:sym typeface="Nunito"/>
            </a:endParaRPr>
          </a:p>
          <a:p>
            <a:pPr algn="l" indent="0" lvl="0" marL="0" rtl="0">
              <a:lnSpc>
                <a:spcPct val="100000"/>
              </a:lnSpc>
              <a:spcBef>
                <a:spcPts val="0"/>
              </a:spcBef>
              <a:spcAft>
                <a:spcPts val="0"/>
              </a:spcAft>
              <a:buClr>
                <a:srgbClr val="000000"/>
              </a:buClr>
              <a:buSzPts val="2800"/>
              <a:buFont typeface="Arial"/>
              <a:buNone/>
            </a:pPr>
            <a:r>
              <a:rPr sz="1800" lang="en-US">
                <a:solidFill>
                  <a:srgbClr val="000000"/>
                </a:solidFill>
                <a:latin typeface="Nunito"/>
                <a:ea typeface="Nunito"/>
                <a:cs typeface="Nunito"/>
                <a:sym typeface="Nunito"/>
              </a:rPr>
              <a:t>Con: Da hồng thở đều phản xạ sơ sinh tốt</a:t>
            </a:r>
            <a:endParaRPr sz="1800">
              <a:solidFill>
                <a:srgbClr val="000000"/>
              </a:solidFill>
              <a:latin typeface="Nunito"/>
              <a:ea typeface="Nunito"/>
              <a:cs typeface="Nunito"/>
              <a:sym typeface="Nunito"/>
            </a:endParaRPr>
          </a:p>
          <a:p>
            <a:pPr algn="l" indent="0" lvl="0" marL="0" rtl="0">
              <a:lnSpc>
                <a:spcPct val="100000"/>
              </a:lnSpc>
              <a:spcBef>
                <a:spcPts val="0"/>
              </a:spcBef>
              <a:spcAft>
                <a:spcPts val="0"/>
              </a:spcAft>
              <a:buClr>
                <a:srgbClr val="000000"/>
              </a:buClr>
              <a:buSzPts val="2800"/>
              <a:buFont typeface="Arial"/>
              <a:buNone/>
            </a:pPr>
            <a:r>
              <a:rPr sz="1800" lang="en-US">
                <a:solidFill>
                  <a:srgbClr val="000000"/>
                </a:solidFill>
                <a:latin typeface="Nunito"/>
                <a:ea typeface="Nunito"/>
                <a:cs typeface="Nunito"/>
                <a:sym typeface="Nunito"/>
              </a:rPr>
              <a:t>Bộ phận khác chưa phát hiện bất thường</a:t>
            </a:r>
            <a:endParaRPr sz="1800">
              <a:solidFill>
                <a:srgbClr val="000000"/>
              </a:solidFill>
              <a:latin typeface="Nunito"/>
              <a:ea typeface="Nunito"/>
              <a:cs typeface="Nunito"/>
              <a:sym typeface="Nunito"/>
            </a:endParaRPr>
          </a:p>
          <a:p>
            <a:pPr algn="l" indent="457200" lvl="0" marL="0" rtl="0">
              <a:lnSpc>
                <a:spcPct val="115000"/>
              </a:lnSpc>
              <a:spcBef>
                <a:spcPts val="0"/>
              </a:spcBef>
              <a:spcAft>
                <a:spcPts val="0"/>
              </a:spcAft>
              <a:buSzPts val="1800"/>
              <a:buNone/>
            </a:pPr>
            <a:endParaRPr sz="1800"/>
          </a:p>
          <a:p>
            <a:pPr algn="l" indent="0" lvl="0" marL="0" rtl="0">
              <a:lnSpc>
                <a:spcPct val="115000"/>
              </a:lnSpc>
              <a:spcBef>
                <a:spcPts val="1600"/>
              </a:spcBef>
              <a:spcAft>
                <a:spcPts val="1600"/>
              </a:spcAft>
              <a:buSzPts val="1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Shape 175"/>
        <p:cNvGrpSpPr/>
        <p:nvPr/>
      </p:nvGrpSpPr>
      <p:grpSpPr>
        <a:xfrm>
          <a:off x="0" y="0"/>
          <a:ext cx="0" cy="0"/>
          <a:chOff x="0" y="0"/>
          <a:chExt cx="0" cy="0"/>
        </a:xfrm>
      </p:grpSpPr>
      <p:sp>
        <p:nvSpPr>
          <p:cNvPr id="1048639" name="Google Shape;176;p21"/>
          <p:cNvSpPr txBox="1">
            <a:spLocks noGrp="1"/>
          </p:cNvSpPr>
          <p:nvPr>
            <p:ph type="title"/>
          </p:nvPr>
        </p:nvSpPr>
        <p:spPr>
          <a:xfrm>
            <a:off x="819150" y="550150"/>
            <a:ext cx="7505700" cy="954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lang="en-US"/>
              <a:t>CLS</a:t>
            </a:r>
            <a:endParaRPr b="1"/>
          </a:p>
        </p:txBody>
      </p:sp>
      <p:sp>
        <p:nvSpPr>
          <p:cNvPr id="1048640" name="Google Shape;177;p21"/>
          <p:cNvSpPr txBox="1">
            <a:spLocks noGrp="1"/>
          </p:cNvSpPr>
          <p:nvPr>
            <p:ph type="body" idx="1"/>
          </p:nvPr>
        </p:nvSpPr>
        <p:spPr>
          <a:xfrm>
            <a:off x="419150" y="1068475"/>
            <a:ext cx="8520600" cy="3809400"/>
          </a:xfrm>
          <a:prstGeom prst="rect"/>
          <a:noFill/>
          <a:ln>
            <a:noFill/>
          </a:ln>
        </p:spPr>
        <p:txBody>
          <a:bodyPr anchor="t" anchorCtr="0" bIns="91425" lIns="91425" rIns="91425" spcFirstLastPara="1" tIns="91425" wrap="square">
            <a:noAutofit/>
          </a:bodyPr>
          <a:p>
            <a:pPr algn="l" indent="-457200" lvl="0" marL="457200" rtl="0">
              <a:lnSpc>
                <a:spcPct val="115000"/>
              </a:lnSpc>
              <a:spcBef>
                <a:spcPts val="0"/>
              </a:spcBef>
              <a:spcAft>
                <a:spcPts val="0"/>
              </a:spcAft>
              <a:buSzPts val="3600"/>
              <a:buChar char="●"/>
            </a:pPr>
            <a:r>
              <a:rPr sz="3600" lang="en-US"/>
              <a:t>CTM</a:t>
            </a:r>
            <a:endParaRPr sz="3600"/>
          </a:p>
          <a:p>
            <a:pPr algn="l" indent="0" lvl="0" marL="0" rtl="0">
              <a:lnSpc>
                <a:spcPct val="115000"/>
              </a:lnSpc>
              <a:spcBef>
                <a:spcPts val="0"/>
              </a:spcBef>
              <a:spcAft>
                <a:spcPts val="0"/>
              </a:spcAft>
              <a:buSzPts val="1800"/>
              <a:buNone/>
            </a:pPr>
            <a:r>
              <a:rPr sz="1800" lang="en-US"/>
              <a:t>27/03:Hc: 4,2T/l, hb:121g/l, hct: 35,9%</a:t>
            </a:r>
            <a:endParaRPr sz="1800"/>
          </a:p>
          <a:p>
            <a:pPr algn="l" indent="0" lvl="0" marL="0" rtl="0">
              <a:lnSpc>
                <a:spcPct val="115000"/>
              </a:lnSpc>
              <a:spcBef>
                <a:spcPts val="1600"/>
              </a:spcBef>
              <a:spcAft>
                <a:spcPts val="0"/>
              </a:spcAft>
              <a:buSzPts val="1800"/>
              <a:buNone/>
            </a:pPr>
            <a:r>
              <a:rPr sz="1800" lang="en-US"/>
              <a:t>           bc: 11,5G/l, Tc 234</a:t>
            </a:r>
            <a:endParaRPr sz="1800"/>
          </a:p>
          <a:p>
            <a:pPr algn="l" indent="0" lvl="0" marL="0" rtl="0">
              <a:lnSpc>
                <a:spcPct val="115000"/>
              </a:lnSpc>
              <a:spcBef>
                <a:spcPts val="1600"/>
              </a:spcBef>
              <a:spcAft>
                <a:spcPts val="0"/>
              </a:spcAft>
              <a:buSzPts val="1800"/>
              <a:buNone/>
            </a:pPr>
            <a:r>
              <a:rPr sz="1800" lang="en-US"/>
              <a:t>31/03:Hc 4,13T/l, hb 120g/l, hct 35,4%</a:t>
            </a:r>
            <a:endParaRPr sz="1800"/>
          </a:p>
          <a:p>
            <a:pPr algn="l" indent="0" lvl="0" marL="0" rtl="0">
              <a:lnSpc>
                <a:spcPct val="115000"/>
              </a:lnSpc>
              <a:spcBef>
                <a:spcPts val="1600"/>
              </a:spcBef>
              <a:spcAft>
                <a:spcPts val="0"/>
              </a:spcAft>
              <a:buSzPts val="1800"/>
              <a:buNone/>
            </a:pPr>
            <a:r>
              <a:rPr sz="1800" lang="en-US"/>
              <a:t>          bc: 13,75G/l, Tc 214</a:t>
            </a:r>
            <a:endParaRPr sz="1800"/>
          </a:p>
          <a:p>
            <a:pPr algn="l" indent="0" lvl="0" marL="0" rtl="0">
              <a:lnSpc>
                <a:spcPct val="115000"/>
              </a:lnSpc>
              <a:spcBef>
                <a:spcPts val="1600"/>
              </a:spcBef>
              <a:spcAft>
                <a:spcPts val="0"/>
              </a:spcAft>
              <a:buSzPts val="1800"/>
              <a:buNone/>
            </a:pPr>
            <a:r>
              <a:rPr sz="1800" lang="en-US"/>
              <a:t>8/04: Hc 3,82T/l, hb: 109 g/l, hct: 32,9%</a:t>
            </a:r>
            <a:endParaRPr sz="1800"/>
          </a:p>
          <a:p>
            <a:pPr algn="l" indent="0" lvl="0" marL="0" rtl="0">
              <a:lnSpc>
                <a:spcPct val="115000"/>
              </a:lnSpc>
              <a:spcBef>
                <a:spcPts val="1600"/>
              </a:spcBef>
              <a:spcAft>
                <a:spcPts val="0"/>
              </a:spcAft>
              <a:buSzPts val="1800"/>
              <a:buNone/>
            </a:pPr>
            <a:r>
              <a:rPr sz="1800" lang="en-US"/>
              <a:t>        bc: 16.19G/l, Tc 252</a:t>
            </a:r>
            <a:endParaRPr sz="1800"/>
          </a:p>
          <a:p>
            <a:pPr algn="l" indent="0" lvl="0" marL="0" rtl="0">
              <a:lnSpc>
                <a:spcPct val="115000"/>
              </a:lnSpc>
              <a:spcBef>
                <a:spcPts val="1600"/>
              </a:spcBef>
              <a:spcAft>
                <a:spcPts val="0"/>
              </a:spcAft>
              <a:buSzPts val="1800"/>
              <a:buNone/>
            </a:pPr>
            <a:r>
              <a:rPr sz="1800" lang="en-US"/>
              <a:t>         </a:t>
            </a:r>
            <a:endParaRPr sz="1800"/>
          </a:p>
          <a:p>
            <a:pPr algn="l" indent="0" lvl="0" marL="0" rtl="0">
              <a:lnSpc>
                <a:spcPct val="115000"/>
              </a:lnSpc>
              <a:spcBef>
                <a:spcPts val="1600"/>
              </a:spcBef>
              <a:spcAft>
                <a:spcPts val="0"/>
              </a:spcAft>
              <a:buSzPts val="1800"/>
              <a:buNone/>
            </a:pPr>
            <a:r>
              <a:rPr lang="en-US"/>
              <a:t>          </a:t>
            </a:r>
          </a:p>
          <a:p>
            <a:pPr algn="l" indent="0" lvl="0" marL="0" rtl="0">
              <a:lnSpc>
                <a:spcPct val="115000"/>
              </a:lnSpc>
              <a:spcBef>
                <a:spcPts val="1600"/>
              </a:spcBef>
              <a:spcAft>
                <a:spcPts val="1600"/>
              </a:spcAft>
              <a:buSzPts val="18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7" name="Shape 187"/>
        <p:cNvGrpSpPr/>
        <p:nvPr/>
      </p:nvGrpSpPr>
      <p:grpSpPr>
        <a:xfrm>
          <a:off x="0" y="0"/>
          <a:ext cx="0" cy="0"/>
          <a:chOff x="0" y="0"/>
          <a:chExt cx="0" cy="0"/>
        </a:xfrm>
      </p:grpSpPr>
      <p:sp>
        <p:nvSpPr>
          <p:cNvPr id="1048647" name="Google Shape;188;p23"/>
          <p:cNvSpPr txBox="1">
            <a:spLocks noGrp="1"/>
          </p:cNvSpPr>
          <p:nvPr>
            <p:ph type="title"/>
          </p:nvPr>
        </p:nvSpPr>
        <p:spPr>
          <a:xfrm>
            <a:off x="819150" y="389450"/>
            <a:ext cx="7505700" cy="14109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lang="en-US"/>
              <a:t>Tóm Tắt </a:t>
            </a:r>
            <a:endParaRPr b="1"/>
          </a:p>
        </p:txBody>
      </p:sp>
      <p:sp>
        <p:nvSpPr>
          <p:cNvPr id="1048648" name="Google Shape;189;p23"/>
          <p:cNvSpPr txBox="1">
            <a:spLocks noGrp="1"/>
          </p:cNvSpPr>
          <p:nvPr>
            <p:ph type="body" idx="1"/>
          </p:nvPr>
        </p:nvSpPr>
        <p:spPr>
          <a:xfrm>
            <a:off x="819150" y="966925"/>
            <a:ext cx="7505700" cy="3471600"/>
          </a:xfrm>
          <a:prstGeom prst="rect"/>
          <a:noFill/>
          <a:ln>
            <a:noFill/>
          </a:ln>
        </p:spPr>
        <p:txBody>
          <a:bodyPr anchor="t" anchorCtr="0" bIns="91425" lIns="91425" rIns="91425" spcFirstLastPara="1" tIns="91425" wrap="square">
            <a:noAutofit/>
          </a:bodyPr>
          <a:p>
            <a:pPr algn="l" indent="0" lvl="0" marL="0" rtl="0">
              <a:lnSpc>
                <a:spcPct val="115000"/>
              </a:lnSpc>
              <a:spcBef>
                <a:spcPts val="1600"/>
              </a:spcBef>
              <a:spcAft>
                <a:spcPts val="0"/>
              </a:spcAft>
              <a:buSzPts val="1800"/>
              <a:buNone/>
            </a:pPr>
            <a:r>
              <a:rPr sz="1800" lang="en-US">
                <a:solidFill>
                  <a:srgbClr val="FF0000"/>
                </a:solidFill>
              </a:rPr>
              <a:t>Tóm</a:t>
            </a:r>
            <a:r>
              <a:rPr sz="1800" lang="en-US">
                <a:solidFill>
                  <a:srgbClr val="FF0000"/>
                </a:solidFill>
              </a:rPr>
              <a:t> </a:t>
            </a:r>
            <a:r>
              <a:rPr sz="1800" lang="en-US">
                <a:solidFill>
                  <a:srgbClr val="FF0000"/>
                </a:solidFill>
              </a:rPr>
              <a:t>tắt</a:t>
            </a:r>
            <a:r>
              <a:rPr sz="1800" lang="en-US">
                <a:solidFill>
                  <a:srgbClr val="FF0000"/>
                </a:solidFill>
              </a:rPr>
              <a:t> </a:t>
            </a:r>
            <a:r>
              <a:rPr sz="1800" lang="en-US">
                <a:solidFill>
                  <a:srgbClr val="FF0000"/>
                </a:solidFill>
              </a:rPr>
              <a:t>t</a:t>
            </a:r>
            <a:r>
              <a:rPr sz="1800" lang="en-US">
                <a:solidFill>
                  <a:srgbClr val="FF0000"/>
                </a:solidFill>
              </a:rPr>
              <a:t>h</a:t>
            </a:r>
            <a:r>
              <a:rPr sz="1800" lang="en-US">
                <a:solidFill>
                  <a:srgbClr val="FF0000"/>
                </a:solidFill>
              </a:rPr>
              <a:t>e</a:t>
            </a:r>
            <a:r>
              <a:rPr sz="1800" lang="en-US">
                <a:solidFill>
                  <a:srgbClr val="FF0000"/>
                </a:solidFill>
              </a:rPr>
              <a:t>o</a:t>
            </a:r>
            <a:r>
              <a:rPr sz="1800" lang="en-US">
                <a:solidFill>
                  <a:srgbClr val="FF0000"/>
                </a:solidFill>
              </a:rPr>
              <a:t> </a:t>
            </a:r>
            <a:r>
              <a:rPr sz="1800" lang="en-US">
                <a:solidFill>
                  <a:srgbClr val="FF0000"/>
                </a:solidFill>
              </a:rPr>
              <a:t>bệnh</a:t>
            </a:r>
            <a:r>
              <a:rPr sz="1800" lang="en-US">
                <a:solidFill>
                  <a:srgbClr val="FF0000"/>
                </a:solidFill>
              </a:rPr>
              <a:t> </a:t>
            </a:r>
            <a:r>
              <a:rPr sz="1800" lang="en-US">
                <a:solidFill>
                  <a:srgbClr val="FF0000"/>
                </a:solidFill>
              </a:rPr>
              <a:t>sử</a:t>
            </a:r>
            <a:r>
              <a:rPr sz="1800" lang="en-US">
                <a:solidFill>
                  <a:srgbClr val="FF0000"/>
                </a:solidFill>
              </a:rPr>
              <a:t> </a:t>
            </a:r>
            <a:r>
              <a:rPr sz="1800" lang="en-US">
                <a:solidFill>
                  <a:srgbClr val="FF0000"/>
                </a:solidFill>
              </a:rPr>
              <a:t>vừa</a:t>
            </a:r>
            <a:r>
              <a:rPr sz="1800" lang="en-US">
                <a:solidFill>
                  <a:srgbClr val="FF0000"/>
                </a:solidFill>
              </a:rPr>
              <a:t> </a:t>
            </a:r>
            <a:r>
              <a:rPr sz="1800" lang="en-US">
                <a:solidFill>
                  <a:srgbClr val="FF0000"/>
                </a:solidFill>
              </a:rPr>
              <a:t>sửa</a:t>
            </a:r>
            <a:r>
              <a:rPr sz="1800" lang="en-US"/>
              <a:t> </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Bệnh án giao ban</dc:title>
  <dc:creator>Administrator</dc:creator>
  <cp:lastModifiedBy>AutoBVT</cp:lastModifiedBy>
  <dcterms:created xsi:type="dcterms:W3CDTF">2020-04-15T14:46:31Z</dcterms:created>
  <dcterms:modified xsi:type="dcterms:W3CDTF">2020-04-15T14:46:31Z</dcterms:modified>
</cp:coreProperties>
</file>