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embeddedFontLst>
    <p:embeddedFont>
      <p:font typeface="Century Gothic" pitchFamily="34" charset="0"/>
      <p:regular r:id="rId14"/>
      <p:bold r:id="rId15"/>
      <p:italic r:id="rId16"/>
      <p:boldItalic r:id="rId17"/>
    </p:embeddedFont>
    <p:embeddedFont>
      <p:font typeface="Garamond" pitchFamily="18" charset="0"/>
      <p:regular r:id="rId18"/>
      <p:bold r:id="rId19"/>
      <p:italic r:id="rId20"/>
    </p:embeddedFont>
    <p:embeddedFont>
      <p:font typeface="Wingdings 2" pitchFamily="18" charset="2"/>
      <p:regular r:id="rId21"/>
    </p:embeddedFont>
    <p:embeddedFont>
      <p:font typeface="Verdana" pitchFamily="34"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222" y="60"/>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font" Target="fonts/font15.fntdata"/><Relationship Id="rId29" Type="http://schemas.openxmlformats.org/officeDocument/2006/relationships/font" Target="fonts/font16.fntdata"/><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7" name="Shape 2"/>
        <p:cNvGrpSpPr/>
        <p:nvPr/>
      </p:nvGrpSpPr>
      <p:grpSpPr>
        <a:xfrm>
          <a:off x="0" y="0"/>
          <a:ext cx="0" cy="0"/>
          <a:chOff x="0" y="0"/>
          <a:chExt cx="0" cy="0"/>
        </a:xfrm>
      </p:grpSpPr>
      <p:sp>
        <p:nvSpPr>
          <p:cNvPr id="1048826" name="Google Shape;3;n"/>
          <p:cNvSpPr txBox="1">
            <a:spLocks noGrp="1"/>
          </p:cNvSpPr>
          <p:nvPr>
            <p:ph type="hdr" idx="2"/>
          </p:nvPr>
        </p:nvSpPr>
        <p:spPr>
          <a:xfrm>
            <a:off x="2" y="1"/>
            <a:ext cx="3076575" cy="512763"/>
          </a:xfrm>
          <a:prstGeom prst="rect"/>
          <a:noFill/>
          <a:ln>
            <a:noFill/>
          </a:ln>
        </p:spPr>
        <p:txBody>
          <a:bodyPr anchor="t" anchorCtr="0" bIns="45725" lIns="91475" rIns="91475" spcFirstLastPara="1" tIns="45725" wrap="square">
            <a:noAutofit/>
          </a:bodyPr>
          <a:lstStyle>
            <a:lvl1pPr algn="l"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27" name="Google Shape;4;n"/>
          <p:cNvSpPr txBox="1">
            <a:spLocks noGrp="1"/>
          </p:cNvSpPr>
          <p:nvPr>
            <p:ph type="dt" idx="10"/>
          </p:nvPr>
        </p:nvSpPr>
        <p:spPr>
          <a:xfrm>
            <a:off x="4021139" y="1"/>
            <a:ext cx="3076575" cy="512763"/>
          </a:xfrm>
          <a:prstGeom prst="rect"/>
          <a:noFill/>
          <a:ln>
            <a:noFill/>
          </a:ln>
        </p:spPr>
        <p:txBody>
          <a:bodyPr anchor="t" anchorCtr="0" bIns="45725" lIns="91475" rIns="91475" spcFirstLastPara="1" tIns="45725" wrap="square">
            <a:noAutofit/>
          </a:bodyPr>
          <a:lstStyle>
            <a:lvl1pPr algn="r"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28" name="Google Shape;5;n"/>
          <p:cNvSpPr>
            <a:spLocks noChangeAspect="1" noRot="1" noGrp="1"/>
          </p:cNvSpPr>
          <p:nvPr>
            <p:ph type="sldImg" idx="3"/>
          </p:nvPr>
        </p:nvSpPr>
        <p:spPr>
          <a:xfrm>
            <a:off x="990600" y="766763"/>
            <a:ext cx="5118100" cy="3838575"/>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8829" name="Google Shape;6;n"/>
          <p:cNvSpPr txBox="1">
            <a:spLocks noGrp="1"/>
          </p:cNvSpPr>
          <p:nvPr>
            <p:ph type="body" idx="1"/>
          </p:nvPr>
        </p:nvSpPr>
        <p:spPr>
          <a:xfrm>
            <a:off x="709614" y="4862514"/>
            <a:ext cx="5680075" cy="4605337"/>
          </a:xfrm>
          <a:prstGeom prst="rect"/>
          <a:noFill/>
          <a:ln>
            <a:noFill/>
          </a:ln>
        </p:spPr>
        <p:txBody>
          <a:bodyPr anchor="t" anchorCtr="0" bIns="45725" lIns="91475" rIns="91475" spcFirstLastPara="1" tIns="45725" wrap="square">
            <a:noAutofit/>
          </a:bodyPr>
          <a:lstStyle>
            <a:lvl1pPr algn="l" indent="-228600" lvl="0" marL="457200" marR="0" rtl="0">
              <a:spcBef>
                <a:spcPts val="360"/>
              </a:spcBef>
              <a:spcAft>
                <a:spcPts val="0"/>
              </a:spcAft>
              <a:buSzPts val="1400"/>
              <a:buNone/>
              <a:defRPr b="0" cap="none" sz="1200" i="0" strike="noStrike" u="none">
                <a:solidFill>
                  <a:schemeClr val="dk1"/>
                </a:solidFill>
                <a:latin typeface="Arial"/>
                <a:ea typeface="Arial"/>
                <a:cs typeface="Arial"/>
                <a:sym typeface="Arial"/>
              </a:defRPr>
            </a:lvl1pPr>
            <a:lvl2pPr algn="l" indent="-228600" lvl="1" marL="914400" marR="0" rtl="0">
              <a:spcBef>
                <a:spcPts val="360"/>
              </a:spcBef>
              <a:spcAft>
                <a:spcPts val="0"/>
              </a:spcAft>
              <a:buSzPts val="1400"/>
              <a:buNone/>
              <a:defRPr b="0" cap="none" sz="1200" i="0" strike="noStrike" u="none">
                <a:solidFill>
                  <a:schemeClr val="dk1"/>
                </a:solidFill>
                <a:latin typeface="Arial"/>
                <a:ea typeface="Arial"/>
                <a:cs typeface="Arial"/>
                <a:sym typeface="Arial"/>
              </a:defRPr>
            </a:lvl2pPr>
            <a:lvl3pPr algn="l" indent="-228600" lvl="2" marL="1371600" marR="0" rtl="0">
              <a:spcBef>
                <a:spcPts val="360"/>
              </a:spcBef>
              <a:spcAft>
                <a:spcPts val="0"/>
              </a:spcAft>
              <a:buSzPts val="1400"/>
              <a:buNone/>
              <a:defRPr b="0" cap="none" sz="1200" i="0" strike="noStrike" u="none">
                <a:solidFill>
                  <a:schemeClr val="dk1"/>
                </a:solidFill>
                <a:latin typeface="Arial"/>
                <a:ea typeface="Arial"/>
                <a:cs typeface="Arial"/>
                <a:sym typeface="Arial"/>
              </a:defRPr>
            </a:lvl3pPr>
            <a:lvl4pPr algn="l" indent="-228600" lvl="3" marL="1828800" marR="0" rtl="0">
              <a:spcBef>
                <a:spcPts val="360"/>
              </a:spcBef>
              <a:spcAft>
                <a:spcPts val="0"/>
              </a:spcAft>
              <a:buSzPts val="1400"/>
              <a:buNone/>
              <a:defRPr b="0" cap="none" sz="1200" i="0" strike="noStrike" u="none">
                <a:solidFill>
                  <a:schemeClr val="dk1"/>
                </a:solidFill>
                <a:latin typeface="Arial"/>
                <a:ea typeface="Arial"/>
                <a:cs typeface="Arial"/>
                <a:sym typeface="Arial"/>
              </a:defRPr>
            </a:lvl4pPr>
            <a:lvl5pPr algn="l" indent="-228600" lvl="4" marL="2286000" marR="0" rtl="0">
              <a:spcBef>
                <a:spcPts val="360"/>
              </a:spcBef>
              <a:spcAft>
                <a:spcPts val="0"/>
              </a:spcAft>
              <a:buSzPts val="1400"/>
              <a:buNone/>
              <a:defRPr b="0" cap="none" sz="1200" i="0" strike="noStrike" u="none">
                <a:solidFill>
                  <a:schemeClr val="dk1"/>
                </a:solidFill>
                <a:latin typeface="Arial"/>
                <a:ea typeface="Arial"/>
                <a:cs typeface="Arial"/>
                <a:sym typeface="Arial"/>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830" name="Google Shape;7;n"/>
          <p:cNvSpPr txBox="1">
            <a:spLocks noGrp="1"/>
          </p:cNvSpPr>
          <p:nvPr>
            <p:ph type="ftr" idx="11"/>
          </p:nvPr>
        </p:nvSpPr>
        <p:spPr>
          <a:xfrm>
            <a:off x="2" y="9720264"/>
            <a:ext cx="3076575" cy="512762"/>
          </a:xfrm>
          <a:prstGeom prst="rect"/>
          <a:noFill/>
          <a:ln>
            <a:noFill/>
          </a:ln>
        </p:spPr>
        <p:txBody>
          <a:bodyPr anchor="b" anchorCtr="0" bIns="45725" lIns="91475" rIns="91475" spcFirstLastPara="1" tIns="45725" wrap="square">
            <a:noAutofit/>
          </a:bodyPr>
          <a:lstStyle>
            <a:lvl1pPr algn="l" lvl="0" marR="0" rtl="0">
              <a:spcBef>
                <a:spcPts val="0"/>
              </a:spcBef>
              <a:spcAft>
                <a:spcPts val="0"/>
              </a:spcAft>
              <a:buSzPts val="1400"/>
              <a:buNone/>
              <a:defRPr b="0" cap="none" sz="11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831" name="Google Shape;8;n"/>
          <p:cNvSpPr txBox="1">
            <a:spLocks noGrp="1"/>
          </p:cNvSpPr>
          <p:nvPr>
            <p:ph type="sldNum" idx="12"/>
          </p:nvPr>
        </p:nvSpPr>
        <p:spPr>
          <a:xfrm>
            <a:off x="4021139" y="9720264"/>
            <a:ext cx="3076575" cy="512762"/>
          </a:xfrm>
          <a:prstGeom prst="rect"/>
          <a:noFill/>
          <a:ln>
            <a:noFill/>
          </a:ln>
        </p:spPr>
        <p:txBody>
          <a:bodyPr anchor="b" anchorCtr="0" bIns="45725" lIns="91475" rIns="91475" spcFirstLastPara="1" tIns="45725" wrap="square">
            <a:noAutofit/>
          </a:bodyPr>
          <a:p>
            <a:pPr algn="r" indent="0" lvl="0" marL="0" marR="0" rtl="0">
              <a:spcBef>
                <a:spcPts val="0"/>
              </a:spcBef>
              <a:spcAft>
                <a:spcPts val="0"/>
              </a:spcAft>
              <a:buNone/>
            </a:pPr>
            <a:fld id="{00000000-1234-1234-1234-123412341234}" type="slidenum">
              <a:rPr b="0" cap="none" sz="1100" i="0" lang="en-US" strike="noStrike" u="none">
                <a:solidFill>
                  <a:schemeClr val="dk1"/>
                </a:solidFill>
                <a:latin typeface="Calibri"/>
                <a:ea typeface="Calibri"/>
                <a:cs typeface="Calibri"/>
                <a:sym typeface="Calibri"/>
              </a:rPr>
              <a:t>‹#›</a:t>
            </a:fld>
            <a:endParaRPr b="0" cap="none" sz="11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51"/>
        <p:cNvGrpSpPr/>
        <p:nvPr/>
      </p:nvGrpSpPr>
      <p:grpSpPr>
        <a:xfrm>
          <a:off x="0" y="0"/>
          <a:ext cx="0" cy="0"/>
          <a:chOff x="0" y="0"/>
          <a:chExt cx="0" cy="0"/>
        </a:xfrm>
      </p:grpSpPr>
      <p:sp>
        <p:nvSpPr>
          <p:cNvPr id="1048662" name="Google Shape;152;p1: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63" name="Google Shape;153;p1: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221"/>
        <p:cNvGrpSpPr/>
        <p:nvPr/>
      </p:nvGrpSpPr>
      <p:grpSpPr>
        <a:xfrm>
          <a:off x="0" y="0"/>
          <a:ext cx="0" cy="0"/>
          <a:chOff x="0" y="0"/>
          <a:chExt cx="0" cy="0"/>
        </a:xfrm>
      </p:grpSpPr>
      <p:sp>
        <p:nvSpPr>
          <p:cNvPr id="1048700" name="Google Shape;222;p14: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701" name="Google Shape;223;p14: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57"/>
        <p:cNvGrpSpPr/>
        <p:nvPr/>
      </p:nvGrpSpPr>
      <p:grpSpPr>
        <a:xfrm>
          <a:off x="0" y="0"/>
          <a:ext cx="0" cy="0"/>
          <a:chOff x="0" y="0"/>
          <a:chExt cx="0" cy="0"/>
        </a:xfrm>
      </p:grpSpPr>
      <p:sp>
        <p:nvSpPr>
          <p:cNvPr id="1048671" name="Google Shape;158;p2: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72" name="Google Shape;159;p2: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63"/>
        <p:cNvGrpSpPr/>
        <p:nvPr/>
      </p:nvGrpSpPr>
      <p:grpSpPr>
        <a:xfrm>
          <a:off x="0" y="0"/>
          <a:ext cx="0" cy="0"/>
          <a:chOff x="0" y="0"/>
          <a:chExt cx="0" cy="0"/>
        </a:xfrm>
      </p:grpSpPr>
      <p:sp>
        <p:nvSpPr>
          <p:cNvPr id="1048674" name="Google Shape;164;p3: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75" name="Google Shape;165;p3: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73"/>
        <p:cNvGrpSpPr/>
        <p:nvPr/>
      </p:nvGrpSpPr>
      <p:grpSpPr>
        <a:xfrm>
          <a:off x="0" y="0"/>
          <a:ext cx="0" cy="0"/>
          <a:chOff x="0" y="0"/>
          <a:chExt cx="0" cy="0"/>
        </a:xfrm>
      </p:grpSpPr>
      <p:sp>
        <p:nvSpPr>
          <p:cNvPr id="1048678" name="Google Shape;174;p5: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79" name="Google Shape;175;p5: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79"/>
        <p:cNvGrpSpPr/>
        <p:nvPr/>
      </p:nvGrpSpPr>
      <p:grpSpPr>
        <a:xfrm>
          <a:off x="0" y="0"/>
          <a:ext cx="0" cy="0"/>
          <a:chOff x="0" y="0"/>
          <a:chExt cx="0" cy="0"/>
        </a:xfrm>
      </p:grpSpPr>
      <p:sp>
        <p:nvSpPr>
          <p:cNvPr id="1048681" name="Google Shape;180;p6: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82" name="Google Shape;181;p6: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94"/>
        <p:cNvGrpSpPr/>
        <p:nvPr/>
      </p:nvGrpSpPr>
      <p:grpSpPr>
        <a:xfrm>
          <a:off x="0" y="0"/>
          <a:ext cx="0" cy="0"/>
          <a:chOff x="0" y="0"/>
          <a:chExt cx="0" cy="0"/>
        </a:xfrm>
      </p:grpSpPr>
      <p:sp>
        <p:nvSpPr>
          <p:cNvPr id="1048685" name="Google Shape;195;p9: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86" name="Google Shape;196;p9: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200"/>
        <p:cNvGrpSpPr/>
        <p:nvPr/>
      </p:nvGrpSpPr>
      <p:grpSpPr>
        <a:xfrm>
          <a:off x="0" y="0"/>
          <a:ext cx="0" cy="0"/>
          <a:chOff x="0" y="0"/>
          <a:chExt cx="0" cy="0"/>
        </a:xfrm>
      </p:grpSpPr>
      <p:sp>
        <p:nvSpPr>
          <p:cNvPr id="1048688" name="Google Shape;201;p10: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89" name="Google Shape;202;p10: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05"/>
        <p:cNvGrpSpPr/>
        <p:nvPr/>
      </p:nvGrpSpPr>
      <p:grpSpPr>
        <a:xfrm>
          <a:off x="0" y="0"/>
          <a:ext cx="0" cy="0"/>
          <a:chOff x="0" y="0"/>
          <a:chExt cx="0" cy="0"/>
        </a:xfrm>
      </p:grpSpPr>
      <p:sp>
        <p:nvSpPr>
          <p:cNvPr id="1048694" name="Google Shape;206;p11: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95" name="Google Shape;207;p11: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16"/>
        <p:cNvGrpSpPr/>
        <p:nvPr/>
      </p:nvGrpSpPr>
      <p:grpSpPr>
        <a:xfrm>
          <a:off x="0" y="0"/>
          <a:ext cx="0" cy="0"/>
          <a:chOff x="0" y="0"/>
          <a:chExt cx="0" cy="0"/>
        </a:xfrm>
      </p:grpSpPr>
      <p:sp>
        <p:nvSpPr>
          <p:cNvPr id="1048697" name="Google Shape;217;p13:notes"/>
          <p:cNvSpPr txBox="1">
            <a:spLocks noGrp="1"/>
          </p:cNvSpPr>
          <p:nvPr>
            <p:ph type="body" idx="1"/>
          </p:nvPr>
        </p:nvSpPr>
        <p:spPr>
          <a:xfrm>
            <a:off x="709614" y="4862514"/>
            <a:ext cx="5680075" cy="4605337"/>
          </a:xfrm>
          <a:prstGeom prst="rect"/>
        </p:spPr>
        <p:txBody>
          <a:bodyPr anchor="t" anchorCtr="0" bIns="45725" lIns="91475" rIns="91475" spcFirstLastPara="1" tIns="45725" wrap="square">
            <a:noAutofit/>
          </a:bodyPr>
          <a:p>
            <a:pPr algn="l" indent="0" lvl="0" marL="0" rtl="0">
              <a:spcBef>
                <a:spcPts val="360"/>
              </a:spcBef>
              <a:spcAft>
                <a:spcPts val="0"/>
              </a:spcAft>
              <a:buNone/>
            </a:pPr>
          </a:p>
        </p:txBody>
      </p:sp>
      <p:sp>
        <p:nvSpPr>
          <p:cNvPr id="1048698" name="Google Shape;218;p13:notes"/>
          <p:cNvSpPr>
            <a:spLocks noChangeAspect="1" noRot="1" noGrp="1"/>
          </p:cNvSpPr>
          <p:nvPr>
            <p:ph type="sldImg" idx="2"/>
          </p:nvPr>
        </p:nvSpPr>
        <p:spPr>
          <a:xfrm>
            <a:off x="138113" y="766763"/>
            <a:ext cx="6823075" cy="3838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42"/>
          <p:cNvGrpSpPr/>
          <p:nvPr/>
        </p:nvGrpSpPr>
        <p:grpSpPr>
          <a:xfrm>
            <a:off x="-509872" y="0"/>
            <a:ext cx="13243109" cy="6858000"/>
            <a:chOff x="-382404" y="0"/>
            <a:chExt cx="9932332" cy="6858000"/>
          </a:xfrm>
        </p:grpSpPr>
        <p:grpSp>
          <p:nvGrpSpPr>
            <p:cNvPr id="31" name="Group 44"/>
            <p:cNvGrpSpPr/>
            <p:nvPr/>
          </p:nvGrpSpPr>
          <p:grpSpPr>
            <a:xfrm>
              <a:off x="0" y="0"/>
              <a:ext cx="9144000" cy="6858000"/>
              <a:chOff x="0" y="0"/>
              <a:chExt cx="9144000" cy="6858000"/>
            </a:xfrm>
          </p:grpSpPr>
          <p:grpSp>
            <p:nvGrpSpPr>
              <p:cNvPr id="32" name="Group 4"/>
              <p:cNvGrpSpPr/>
              <p:nvPr/>
            </p:nvGrpSpPr>
            <p:grpSpPr>
              <a:xfrm>
                <a:off x="0" y="0"/>
                <a:ext cx="2514600" cy="6858000"/>
                <a:chOff x="0" y="0"/>
                <a:chExt cx="2514600" cy="6858000"/>
              </a:xfrm>
            </p:grpSpPr>
            <p:sp>
              <p:nvSpPr>
                <p:cNvPr id="1048618" name="Rectangle 114"/>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0"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33" name="Group 5"/>
              <p:cNvGrpSpPr/>
              <p:nvPr/>
            </p:nvGrpSpPr>
            <p:grpSpPr>
              <a:xfrm>
                <a:off x="422910" y="0"/>
                <a:ext cx="2514600" cy="6858000"/>
                <a:chOff x="0" y="0"/>
                <a:chExt cx="2514600" cy="6858000"/>
              </a:xfrm>
            </p:grpSpPr>
            <p:sp>
              <p:nvSpPr>
                <p:cNvPr id="1048621" name="Rectangle 84"/>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2" name="Rectangle 85"/>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3" name="Rectangle 11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34" name="Group 9"/>
              <p:cNvGrpSpPr/>
              <p:nvPr/>
            </p:nvGrpSpPr>
            <p:grpSpPr>
              <a:xfrm rot="10800000">
                <a:off x="6629400" y="0"/>
                <a:ext cx="2514600" cy="6858000"/>
                <a:chOff x="0" y="0"/>
                <a:chExt cx="2514600" cy="6858000"/>
              </a:xfrm>
            </p:grpSpPr>
            <p:sp>
              <p:nvSpPr>
                <p:cNvPr id="1048624" name="Rectangle 77"/>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5" name="Rectangle 78"/>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80"/>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27" name="Rectangle 74"/>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8" name="Rectangle 75"/>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9" name="Rectangle 76"/>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30"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31"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32"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33"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34"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635"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6"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7"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9"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1"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2"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3"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4"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5"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6"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7"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8"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9"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52" name="Rectangle 45"/>
          <p:cNvSpPr/>
          <p:nvPr/>
        </p:nvSpPr>
        <p:spPr>
          <a:xfrm>
            <a:off x="6081656" y="-21511"/>
            <a:ext cx="4905488"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3" name="Rectangle 46"/>
          <p:cNvSpPr/>
          <p:nvPr/>
        </p:nvSpPr>
        <p:spPr>
          <a:xfrm>
            <a:off x="6198795" y="-21511"/>
            <a:ext cx="4673600" cy="2312889"/>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4"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dirty="0" lang="en-US"/>
          </a:p>
        </p:txBody>
      </p:sp>
      <p:sp>
        <p:nvSpPr>
          <p:cNvPr id="1048655" name="Subtitle 2"/>
          <p:cNvSpPr>
            <a:spLocks noGrp="1"/>
          </p:cNvSpPr>
          <p:nvPr>
            <p:ph type="subTitle" idx="1"/>
          </p:nvPr>
        </p:nvSpPr>
        <p:spPr>
          <a:xfrm>
            <a:off x="6311154" y="4421081"/>
            <a:ext cx="4413071"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56" name="Date Placeholder 3"/>
          <p:cNvSpPr>
            <a:spLocks noGrp="1"/>
          </p:cNvSpPr>
          <p:nvPr>
            <p:ph type="dt" sz="half" idx="10"/>
          </p:nvPr>
        </p:nvSpPr>
        <p:spPr>
          <a:xfrm>
            <a:off x="6318325" y="1516829"/>
            <a:ext cx="2844800" cy="750981"/>
          </a:xfrm>
        </p:spPr>
        <p:txBody>
          <a:bodyPr anchor="b"/>
          <a:lstStyle>
            <a:lvl1pPr algn="l">
              <a:defRPr sz="2400"/>
            </a:lvl1pPr>
          </a:lstStyle>
          <a:p>
            <a:endParaRPr lang="en-US"/>
          </a:p>
        </p:txBody>
      </p:sp>
      <p:sp>
        <p:nvSpPr>
          <p:cNvPr id="1048657" name="Rectangle 49"/>
          <p:cNvSpPr/>
          <p:nvPr/>
        </p:nvSpPr>
        <p:spPr>
          <a:xfrm>
            <a:off x="6201185" y="6088284"/>
            <a:ext cx="46736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8"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1048659"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pPr algn="r" indent="0" lvl="0" marL="0" rtl="0">
              <a:spcBef>
                <a:spcPts val="0"/>
              </a:spcBef>
              <a:spcAft>
                <a:spcPts val="0"/>
              </a:spcAft>
              <a:buNone/>
            </a:pPr>
            <a:fld id="{00000000-1234-1234-1234-123412341234}" type="slidenum">
              <a:rPr lang="en-US" smtClean="0"/>
              <a:t>‹#›</a:t>
            </a:fld>
            <a:endParaRPr lang="en-US"/>
          </a:p>
        </p:txBody>
      </p:sp>
      <p:sp>
        <p:nvSpPr>
          <p:cNvPr id="1048660" name="Rectangle 88"/>
          <p:cNvSpPr/>
          <p:nvPr/>
        </p:nvSpPr>
        <p:spPr>
          <a:xfrm>
            <a:off x="6201185" y="6088284"/>
            <a:ext cx="46736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755" name="Title 1"/>
          <p:cNvSpPr>
            <a:spLocks noGrp="1"/>
          </p:cNvSpPr>
          <p:nvPr>
            <p:ph type="title"/>
          </p:nvPr>
        </p:nvSpPr>
        <p:spPr/>
        <p:txBody>
          <a:bodyPr/>
          <a:p>
            <a:r>
              <a:rPr lang="en-US" smtClean="0"/>
              <a:t>Click to edit Master title style</a:t>
            </a:r>
            <a:endParaRPr lang="en-US"/>
          </a:p>
        </p:txBody>
      </p:sp>
      <p:sp>
        <p:nvSpPr>
          <p:cNvPr id="104875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7" name="Date Placeholder 3"/>
          <p:cNvSpPr>
            <a:spLocks noGrp="1"/>
          </p:cNvSpPr>
          <p:nvPr>
            <p:ph type="dt" sz="half" idx="10"/>
          </p:nvPr>
        </p:nvSpPr>
        <p:spPr/>
        <p:txBody>
          <a:bodyPr/>
          <a:p>
            <a:endParaRPr lang="en-US"/>
          </a:p>
        </p:txBody>
      </p:sp>
      <p:sp>
        <p:nvSpPr>
          <p:cNvPr id="1048758" name="Footer Placeholder 4"/>
          <p:cNvSpPr>
            <a:spLocks noGrp="1"/>
          </p:cNvSpPr>
          <p:nvPr>
            <p:ph type="ftr" sz="quarter" idx="11"/>
          </p:nvPr>
        </p:nvSpPr>
        <p:spPr/>
        <p:txBody>
          <a:bodyPr/>
          <a:p>
            <a:endParaRPr lang="en-US"/>
          </a:p>
        </p:txBody>
      </p:sp>
      <p:sp>
        <p:nvSpPr>
          <p:cNvPr id="1048759"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06" name="Vertical Title 1"/>
          <p:cNvSpPr>
            <a:spLocks noGrp="1"/>
          </p:cNvSpPr>
          <p:nvPr>
            <p:ph type="title" orient="vert"/>
          </p:nvPr>
        </p:nvSpPr>
        <p:spPr>
          <a:xfrm>
            <a:off x="8839201" y="1030147"/>
            <a:ext cx="1979271" cy="4780344"/>
          </a:xfrm>
        </p:spPr>
        <p:txBody>
          <a:bodyPr anchor="ctr" vert="eaVert"/>
          <a:p>
            <a:r>
              <a:rPr lang="en-US" smtClean="0"/>
              <a:t>Click to edit Master title style</a:t>
            </a:r>
            <a:endParaRPr lang="en-US"/>
          </a:p>
        </p:txBody>
      </p:sp>
      <p:sp>
        <p:nvSpPr>
          <p:cNvPr id="1048707" name="Vertical Text Placeholder 2"/>
          <p:cNvSpPr>
            <a:spLocks noGrp="1"/>
          </p:cNvSpPr>
          <p:nvPr>
            <p:ph type="body" orient="vert" idx="1"/>
          </p:nvPr>
        </p:nvSpPr>
        <p:spPr>
          <a:xfrm>
            <a:off x="1404395" y="1030147"/>
            <a:ext cx="7231605" cy="478034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8" name="Date Placeholder 3"/>
          <p:cNvSpPr>
            <a:spLocks noGrp="1"/>
          </p:cNvSpPr>
          <p:nvPr>
            <p:ph type="dt" sz="half" idx="10"/>
          </p:nvPr>
        </p:nvSpPr>
        <p:spPr/>
        <p:txBody>
          <a:bodyPr/>
          <a:p>
            <a:endParaRPr lang="en-US"/>
          </a:p>
        </p:txBody>
      </p:sp>
      <p:sp>
        <p:nvSpPr>
          <p:cNvPr id="1048709" name="Footer Placeholder 4"/>
          <p:cNvSpPr>
            <a:spLocks noGrp="1"/>
          </p:cNvSpPr>
          <p:nvPr>
            <p:ph type="ftr" sz="quarter" idx="11"/>
          </p:nvPr>
        </p:nvSpPr>
        <p:spPr/>
        <p:txBody>
          <a:bodyPr/>
          <a:p>
            <a:endParaRPr lang="en-US"/>
          </a:p>
        </p:txBody>
      </p:sp>
      <p:sp>
        <p:nvSpPr>
          <p:cNvPr id="104871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Date Placeholder 3"/>
          <p:cNvSpPr>
            <a:spLocks noGrp="1"/>
          </p:cNvSpPr>
          <p:nvPr>
            <p:ph type="dt" sz="half" idx="10"/>
          </p:nvPr>
        </p:nvSpPr>
        <p:spPr/>
        <p:txBody>
          <a:bodyPr/>
          <a:p>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760" name="Title 1"/>
          <p:cNvSpPr>
            <a:spLocks noGrp="1"/>
          </p:cNvSpPr>
          <p:nvPr>
            <p:ph type="title"/>
          </p:nvPr>
        </p:nvSpPr>
        <p:spPr>
          <a:xfrm>
            <a:off x="1678194" y="2900830"/>
            <a:ext cx="8849957" cy="1362075"/>
          </a:xfrm>
        </p:spPr>
        <p:txBody>
          <a:bodyPr anchor="b"/>
          <a:lstStyle>
            <a:lvl1pPr algn="l">
              <a:defRPr baseline="0" b="0" cap="none" sz="4000"/>
            </a:lvl1pPr>
          </a:lstStyle>
          <a:p>
            <a:r>
              <a:rPr lang="en-US" smtClean="0"/>
              <a:t>Click to edit Master title style</a:t>
            </a:r>
            <a:endParaRPr dirty="0" lang="en-US"/>
          </a:p>
        </p:txBody>
      </p:sp>
      <p:sp>
        <p:nvSpPr>
          <p:cNvPr id="1048761" name="Text Placeholder 2"/>
          <p:cNvSpPr>
            <a:spLocks noGrp="1"/>
          </p:cNvSpPr>
          <p:nvPr>
            <p:ph type="body" idx="1"/>
          </p:nvPr>
        </p:nvSpPr>
        <p:spPr>
          <a:xfrm>
            <a:off x="1678194" y="4267201"/>
            <a:ext cx="8849956"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62" name="Date Placeholder 3"/>
          <p:cNvSpPr>
            <a:spLocks noGrp="1"/>
          </p:cNvSpPr>
          <p:nvPr>
            <p:ph type="dt" sz="half" idx="10"/>
          </p:nvPr>
        </p:nvSpPr>
        <p:spPr/>
        <p:txBody>
          <a:bodyPr/>
          <a:p>
            <a:endParaRPr lang="en-US"/>
          </a:p>
        </p:txBody>
      </p:sp>
      <p:sp>
        <p:nvSpPr>
          <p:cNvPr id="1048763" name="Footer Placeholder 4"/>
          <p:cNvSpPr>
            <a:spLocks noGrp="1"/>
          </p:cNvSpPr>
          <p:nvPr>
            <p:ph type="ftr" sz="quarter" idx="11"/>
          </p:nvPr>
        </p:nvSpPr>
        <p:spPr/>
        <p:txBody>
          <a:bodyPr/>
          <a:p>
            <a:endParaRPr lang="en-US"/>
          </a:p>
        </p:txBody>
      </p:sp>
      <p:sp>
        <p:nvSpPr>
          <p:cNvPr id="1048764"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8" name=""/>
        <p:cNvGrpSpPr/>
        <p:nvPr/>
      </p:nvGrpSpPr>
      <p:grpSpPr>
        <a:xfrm>
          <a:off x="0" y="0"/>
          <a:ext cx="0" cy="0"/>
          <a:chOff x="0" y="0"/>
          <a:chExt cx="0" cy="0"/>
        </a:xfrm>
      </p:grpSpPr>
      <p:sp>
        <p:nvSpPr>
          <p:cNvPr id="1048765" name="Title 1"/>
          <p:cNvSpPr>
            <a:spLocks noGrp="1"/>
          </p:cNvSpPr>
          <p:nvPr>
            <p:ph type="title"/>
          </p:nvPr>
        </p:nvSpPr>
        <p:spPr/>
        <p:txBody>
          <a:bodyPr/>
          <a:p>
            <a:r>
              <a:rPr lang="en-US" smtClean="0"/>
              <a:t>Click to edit Master title style</a:t>
            </a:r>
            <a:endParaRPr lang="en-US"/>
          </a:p>
        </p:txBody>
      </p:sp>
      <p:sp>
        <p:nvSpPr>
          <p:cNvPr id="1048766" name="Date Placeholder 4"/>
          <p:cNvSpPr>
            <a:spLocks noGrp="1"/>
          </p:cNvSpPr>
          <p:nvPr>
            <p:ph type="dt" sz="half" idx="10"/>
          </p:nvPr>
        </p:nvSpPr>
        <p:spPr/>
        <p:txBody>
          <a:bodyPr/>
          <a:p>
            <a:endParaRPr lang="en-US"/>
          </a:p>
        </p:txBody>
      </p:sp>
      <p:sp>
        <p:nvSpPr>
          <p:cNvPr id="1048767" name="Footer Placeholder 5"/>
          <p:cNvSpPr>
            <a:spLocks noGrp="1"/>
          </p:cNvSpPr>
          <p:nvPr>
            <p:ph type="ftr" sz="quarter" idx="11"/>
          </p:nvPr>
        </p:nvSpPr>
        <p:spPr/>
        <p:txBody>
          <a:bodyPr/>
          <a:p>
            <a:endParaRPr lang="en-US"/>
          </a:p>
        </p:txBody>
      </p:sp>
      <p:sp>
        <p:nvSpPr>
          <p:cNvPr id="1048768"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
        <p:nvSpPr>
          <p:cNvPr id="1048769" name="Content Placeholder 8"/>
          <p:cNvSpPr>
            <a:spLocks noGrp="1"/>
          </p:cNvSpPr>
          <p:nvPr>
            <p:ph sz="quarter" idx="13"/>
          </p:nvPr>
        </p:nvSpPr>
        <p:spPr>
          <a:xfrm>
            <a:off x="1389888" y="2313432"/>
            <a:ext cx="4559808" cy="349300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0" name="Content Placeholder 10"/>
          <p:cNvSpPr>
            <a:spLocks noGrp="1"/>
          </p:cNvSpPr>
          <p:nvPr>
            <p:ph sz="quarter" idx="14"/>
          </p:nvPr>
        </p:nvSpPr>
        <p:spPr>
          <a:xfrm>
            <a:off x="6193536" y="2313431"/>
            <a:ext cx="4559808" cy="349300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9" name=""/>
        <p:cNvGrpSpPr/>
        <p:nvPr/>
      </p:nvGrpSpPr>
      <p:grpSpPr>
        <a:xfrm>
          <a:off x="0" y="0"/>
          <a:ext cx="0" cy="0"/>
          <a:chOff x="0" y="0"/>
          <a:chExt cx="0" cy="0"/>
        </a:xfrm>
      </p:grpSpPr>
      <p:sp>
        <p:nvSpPr>
          <p:cNvPr id="1048771" name="Title 1"/>
          <p:cNvSpPr>
            <a:spLocks noGrp="1"/>
          </p:cNvSpPr>
          <p:nvPr>
            <p:ph type="title"/>
          </p:nvPr>
        </p:nvSpPr>
        <p:spPr/>
        <p:txBody>
          <a:bodyPr/>
          <a:p>
            <a:r>
              <a:rPr lang="en-US" smtClean="0"/>
              <a:t>Click to edit Master title style</a:t>
            </a:r>
            <a:endParaRPr lang="en-US"/>
          </a:p>
        </p:txBody>
      </p:sp>
      <p:sp>
        <p:nvSpPr>
          <p:cNvPr id="1048772" name="Text Placeholder 2"/>
          <p:cNvSpPr>
            <a:spLocks noGrp="1"/>
          </p:cNvSpPr>
          <p:nvPr>
            <p:ph type="body" idx="1"/>
          </p:nvPr>
        </p:nvSpPr>
        <p:spPr>
          <a:xfrm>
            <a:off x="1882815" y="2316009"/>
            <a:ext cx="4076197" cy="639762"/>
          </a:xfrm>
        </p:spPr>
        <p:txBody>
          <a:bodyPr anchor="b">
            <a:normAutofit fontScale="95833" lnSpcReduction="20000"/>
          </a:bodyPr>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3"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4" name="Text Placeholder 4"/>
          <p:cNvSpPr>
            <a:spLocks noGrp="1"/>
          </p:cNvSpPr>
          <p:nvPr>
            <p:ph type="body" sz="quarter" idx="3"/>
          </p:nvPr>
        </p:nvSpPr>
        <p:spPr>
          <a:xfrm>
            <a:off x="6682450" y="2316010"/>
            <a:ext cx="4074289" cy="639762"/>
          </a:xfrm>
        </p:spPr>
        <p:txBody>
          <a:bodyPr anchor="b">
            <a:normAutofit fontScale="95833" lnSpcReduction="20000"/>
          </a:bodyPr>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5"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6" name="Date Placeholder 6"/>
          <p:cNvSpPr>
            <a:spLocks noGrp="1"/>
          </p:cNvSpPr>
          <p:nvPr>
            <p:ph type="dt" sz="half" idx="10"/>
          </p:nvPr>
        </p:nvSpPr>
        <p:spPr/>
        <p:txBody>
          <a:bodyPr/>
          <a:p>
            <a:endParaRPr lang="en-US"/>
          </a:p>
        </p:txBody>
      </p:sp>
      <p:sp>
        <p:nvSpPr>
          <p:cNvPr id="1048777" name="Footer Placeholder 7"/>
          <p:cNvSpPr>
            <a:spLocks noGrp="1"/>
          </p:cNvSpPr>
          <p:nvPr>
            <p:ph type="ftr" sz="quarter" idx="11"/>
          </p:nvPr>
        </p:nvSpPr>
        <p:spPr/>
        <p:txBody>
          <a:bodyPr/>
          <a:p>
            <a:endParaRPr lang="en-US"/>
          </a:p>
        </p:txBody>
      </p:sp>
      <p:sp>
        <p:nvSpPr>
          <p:cNvPr id="1048778"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lang="en-US"/>
          </a:p>
        </p:txBody>
      </p:sp>
      <p:sp>
        <p:nvSpPr>
          <p:cNvPr id="1048703" name="Date Placeholder 2"/>
          <p:cNvSpPr>
            <a:spLocks noGrp="1"/>
          </p:cNvSpPr>
          <p:nvPr>
            <p:ph type="dt" sz="half" idx="10"/>
          </p:nvPr>
        </p:nvSpPr>
        <p:spPr/>
        <p:txBody>
          <a:bodyPr/>
          <a:p>
            <a:endParaRPr lang="en-US"/>
          </a:p>
        </p:txBody>
      </p:sp>
      <p:sp>
        <p:nvSpPr>
          <p:cNvPr id="1048704" name="Footer Placeholder 3"/>
          <p:cNvSpPr>
            <a:spLocks noGrp="1"/>
          </p:cNvSpPr>
          <p:nvPr>
            <p:ph type="ftr" sz="quarter" idx="11"/>
          </p:nvPr>
        </p:nvSpPr>
        <p:spPr/>
        <p:txBody>
          <a:bodyPr/>
          <a:p>
            <a:endParaRPr lang="en-US"/>
          </a:p>
        </p:txBody>
      </p:sp>
      <p:sp>
        <p:nvSpPr>
          <p:cNvPr id="104870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0" name=""/>
        <p:cNvGrpSpPr/>
        <p:nvPr/>
      </p:nvGrpSpPr>
      <p:grpSpPr>
        <a:xfrm>
          <a:off x="0" y="0"/>
          <a:ext cx="0" cy="0"/>
          <a:chOff x="0" y="0"/>
          <a:chExt cx="0" cy="0"/>
        </a:xfrm>
      </p:grpSpPr>
      <p:sp>
        <p:nvSpPr>
          <p:cNvPr id="1048779" name="Date Placeholder 1"/>
          <p:cNvSpPr>
            <a:spLocks noGrp="1"/>
          </p:cNvSpPr>
          <p:nvPr>
            <p:ph type="dt" sz="half" idx="10"/>
          </p:nvPr>
        </p:nvSpPr>
        <p:spPr/>
        <p:txBody>
          <a:bodyPr/>
          <a:p>
            <a:endParaRPr lang="en-US"/>
          </a:p>
        </p:txBody>
      </p:sp>
      <p:sp>
        <p:nvSpPr>
          <p:cNvPr id="1048780" name="Footer Placeholder 2"/>
          <p:cNvSpPr>
            <a:spLocks noGrp="1"/>
          </p:cNvSpPr>
          <p:nvPr>
            <p:ph type="ftr" sz="quarter" idx="11"/>
          </p:nvPr>
        </p:nvSpPr>
        <p:spPr/>
        <p:txBody>
          <a:bodyPr/>
          <a:p>
            <a:endParaRPr lang="en-US"/>
          </a:p>
        </p:txBody>
      </p:sp>
      <p:sp>
        <p:nvSpPr>
          <p:cNvPr id="1048781"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81" name=""/>
        <p:cNvGrpSpPr/>
        <p:nvPr/>
      </p:nvGrpSpPr>
      <p:grpSpPr>
        <a:xfrm>
          <a:off x="0" y="0"/>
          <a:ext cx="0" cy="0"/>
          <a:chOff x="0" y="0"/>
          <a:chExt cx="0" cy="0"/>
        </a:xfrm>
      </p:grpSpPr>
      <p:grpSp>
        <p:nvGrpSpPr>
          <p:cNvPr id="82" name="Group 43"/>
          <p:cNvGrpSpPr/>
          <p:nvPr/>
        </p:nvGrpSpPr>
        <p:grpSpPr>
          <a:xfrm>
            <a:off x="-509872" y="0"/>
            <a:ext cx="13243109" cy="6858000"/>
            <a:chOff x="-382404" y="0"/>
            <a:chExt cx="9932332" cy="6858000"/>
          </a:xfrm>
        </p:grpSpPr>
        <p:grpSp>
          <p:nvGrpSpPr>
            <p:cNvPr id="83" name="Group 44"/>
            <p:cNvGrpSpPr/>
            <p:nvPr/>
          </p:nvGrpSpPr>
          <p:grpSpPr>
            <a:xfrm>
              <a:off x="0" y="0"/>
              <a:ext cx="9144000" cy="6858000"/>
              <a:chOff x="0" y="0"/>
              <a:chExt cx="9144000" cy="6858000"/>
            </a:xfrm>
          </p:grpSpPr>
          <p:grpSp>
            <p:nvGrpSpPr>
              <p:cNvPr id="84" name="Group 4"/>
              <p:cNvGrpSpPr/>
              <p:nvPr/>
            </p:nvGrpSpPr>
            <p:grpSpPr>
              <a:xfrm>
                <a:off x="0" y="0"/>
                <a:ext cx="2514600" cy="6858000"/>
                <a:chOff x="0" y="0"/>
                <a:chExt cx="2514600" cy="6858000"/>
              </a:xfrm>
            </p:grpSpPr>
            <p:sp>
              <p:nvSpPr>
                <p:cNvPr id="1048782" name="Rectangle 83"/>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3"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4"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5" name="Group 5"/>
              <p:cNvGrpSpPr/>
              <p:nvPr/>
            </p:nvGrpSpPr>
            <p:grpSpPr>
              <a:xfrm>
                <a:off x="422910" y="0"/>
                <a:ext cx="2514600" cy="6858000"/>
                <a:chOff x="0" y="0"/>
                <a:chExt cx="2514600" cy="6858000"/>
              </a:xfrm>
            </p:grpSpPr>
            <p:sp>
              <p:nvSpPr>
                <p:cNvPr id="1048785" name="Rectangle 80"/>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6" name="Rectangle 81"/>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7" name="Rectangle 82"/>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86" name="Group 9"/>
              <p:cNvGrpSpPr/>
              <p:nvPr/>
            </p:nvGrpSpPr>
            <p:grpSpPr>
              <a:xfrm rot="10800000">
                <a:off x="6629400" y="0"/>
                <a:ext cx="2514600" cy="6858000"/>
                <a:chOff x="0" y="0"/>
                <a:chExt cx="2514600" cy="6858000"/>
              </a:xfrm>
            </p:grpSpPr>
            <p:sp>
              <p:nvSpPr>
                <p:cNvPr id="1048788" name="Rectangle 77"/>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9" name="Rectangle 78"/>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0" name="Rectangle 79"/>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91" name="Rectangle 74"/>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2" name="Rectangle 75"/>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93" name="Rectangle 76"/>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94"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95"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96"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97"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98"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99"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0"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1"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2"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3"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4"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5"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6"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7"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8"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09"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0"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1"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2"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3"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4"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5"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816" name="Rectangle 45"/>
          <p:cNvSpPr/>
          <p:nvPr/>
        </p:nvSpPr>
        <p:spPr>
          <a:xfrm>
            <a:off x="6081656" y="-21511"/>
            <a:ext cx="4905488"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7" name="Rectangle 56"/>
          <p:cNvSpPr/>
          <p:nvPr/>
        </p:nvSpPr>
        <p:spPr>
          <a:xfrm>
            <a:off x="6198795" y="-21510"/>
            <a:ext cx="46736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8" name="Date Placeholder 4"/>
          <p:cNvSpPr>
            <a:spLocks noGrp="1"/>
          </p:cNvSpPr>
          <p:nvPr>
            <p:ph type="dt" sz="half" idx="10"/>
          </p:nvPr>
        </p:nvSpPr>
        <p:spPr/>
        <p:txBody>
          <a:bodyPr/>
          <a:p>
            <a:endParaRPr lang="en-US"/>
          </a:p>
        </p:txBody>
      </p:sp>
      <p:sp>
        <p:nvSpPr>
          <p:cNvPr id="1048819"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
        <p:nvSpPr>
          <p:cNvPr id="1048820" name="Rectangle 57"/>
          <p:cNvSpPr/>
          <p:nvPr/>
        </p:nvSpPr>
        <p:spPr>
          <a:xfrm>
            <a:off x="1207429" y="601884"/>
            <a:ext cx="4749676" cy="5648445"/>
          </a:xfrm>
          <a:prstGeom prst="rect"/>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1"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22" name="Rectangle 60"/>
          <p:cNvSpPr/>
          <p:nvPr/>
        </p:nvSpPr>
        <p:spPr>
          <a:xfrm>
            <a:off x="6201185" y="6088284"/>
            <a:ext cx="46736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3" name="Footer Placeholder 5"/>
          <p:cNvSpPr>
            <a:spLocks noGrp="1"/>
          </p:cNvSpPr>
          <p:nvPr>
            <p:ph type="ftr" sz="quarter" idx="11"/>
          </p:nvPr>
        </p:nvSpPr>
        <p:spPr>
          <a:xfrm>
            <a:off x="6188597" y="5724836"/>
            <a:ext cx="4658219" cy="365125"/>
          </a:xfrm>
        </p:spPr>
        <p:txBody>
          <a:bodyPr>
            <a:normAutofit/>
          </a:bodyPr>
          <a:p>
            <a:endParaRPr lang="en-US"/>
          </a:p>
        </p:txBody>
      </p:sp>
      <p:sp>
        <p:nvSpPr>
          <p:cNvPr id="1048824" name="Title 1"/>
          <p:cNvSpPr>
            <a:spLocks noGrp="1"/>
          </p:cNvSpPr>
          <p:nvPr>
            <p:ph type="title"/>
          </p:nvPr>
        </p:nvSpPr>
        <p:spPr>
          <a:xfrm>
            <a:off x="6319777" y="2657435"/>
            <a:ext cx="4406096" cy="1463153"/>
          </a:xfrm>
        </p:spPr>
        <p:txBody>
          <a:bodyPr anchor="b">
            <a:normAutofit/>
          </a:bodyPr>
          <a:lstStyle>
            <a:lvl1pPr algn="l">
              <a:defRPr b="0" sz="2800"/>
            </a:lvl1pPr>
          </a:lstStyle>
          <a:p>
            <a:r>
              <a:rPr lang="en-US" smtClean="0"/>
              <a:t>Click to edit Master title style</a:t>
            </a:r>
            <a:endParaRPr lang="en-US"/>
          </a:p>
        </p:txBody>
      </p:sp>
      <p:sp>
        <p:nvSpPr>
          <p:cNvPr id="1048825" name="Text Placeholder 3"/>
          <p:cNvSpPr>
            <a:spLocks noGrp="1"/>
          </p:cNvSpPr>
          <p:nvPr>
            <p:ph type="body" sz="half" idx="2"/>
          </p:nvPr>
        </p:nvSpPr>
        <p:spPr>
          <a:xfrm>
            <a:off x="6315456" y="4136994"/>
            <a:ext cx="4398379"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70" name=""/>
        <p:cNvGrpSpPr/>
        <p:nvPr/>
      </p:nvGrpSpPr>
      <p:grpSpPr>
        <a:xfrm>
          <a:off x="0" y="0"/>
          <a:ext cx="0" cy="0"/>
          <a:chOff x="0" y="0"/>
          <a:chExt cx="0" cy="0"/>
        </a:xfrm>
      </p:grpSpPr>
      <p:grpSp>
        <p:nvGrpSpPr>
          <p:cNvPr id="71" name="Group 43"/>
          <p:cNvGrpSpPr/>
          <p:nvPr/>
        </p:nvGrpSpPr>
        <p:grpSpPr>
          <a:xfrm>
            <a:off x="-509872" y="0"/>
            <a:ext cx="13243109" cy="6858000"/>
            <a:chOff x="-382404" y="0"/>
            <a:chExt cx="9932332" cy="6858000"/>
          </a:xfrm>
        </p:grpSpPr>
        <p:grpSp>
          <p:nvGrpSpPr>
            <p:cNvPr id="72" name="Group 44"/>
            <p:cNvGrpSpPr/>
            <p:nvPr/>
          </p:nvGrpSpPr>
          <p:grpSpPr>
            <a:xfrm>
              <a:off x="0" y="0"/>
              <a:ext cx="9144000" cy="6858000"/>
              <a:chOff x="0" y="0"/>
              <a:chExt cx="9144000" cy="6858000"/>
            </a:xfrm>
          </p:grpSpPr>
          <p:grpSp>
            <p:nvGrpSpPr>
              <p:cNvPr id="73" name="Group 4"/>
              <p:cNvGrpSpPr/>
              <p:nvPr/>
            </p:nvGrpSpPr>
            <p:grpSpPr>
              <a:xfrm>
                <a:off x="0" y="0"/>
                <a:ext cx="2514600" cy="6858000"/>
                <a:chOff x="0" y="0"/>
                <a:chExt cx="2514600" cy="6858000"/>
              </a:xfrm>
            </p:grpSpPr>
            <p:sp>
              <p:nvSpPr>
                <p:cNvPr id="1048711" name="Rectangle 86"/>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2"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3"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74" name="Group 5"/>
              <p:cNvGrpSpPr/>
              <p:nvPr/>
            </p:nvGrpSpPr>
            <p:grpSpPr>
              <a:xfrm>
                <a:off x="422910" y="0"/>
                <a:ext cx="2514600" cy="6858000"/>
                <a:chOff x="0" y="0"/>
                <a:chExt cx="2514600" cy="6858000"/>
              </a:xfrm>
            </p:grpSpPr>
            <p:sp>
              <p:nvSpPr>
                <p:cNvPr id="1048714" name="Rectangle 83"/>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5" name="Rectangle 84"/>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6" name="Rectangle 85"/>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75" name="Group 9"/>
              <p:cNvGrpSpPr/>
              <p:nvPr/>
            </p:nvGrpSpPr>
            <p:grpSpPr>
              <a:xfrm rot="10800000">
                <a:off x="6629400" y="0"/>
                <a:ext cx="2514600" cy="6858000"/>
                <a:chOff x="0" y="0"/>
                <a:chExt cx="2514600" cy="6858000"/>
              </a:xfrm>
            </p:grpSpPr>
            <p:sp>
              <p:nvSpPr>
                <p:cNvPr id="1048717" name="Rectangle 80"/>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8" name="Rectangle 81"/>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19" name="Rectangle 82"/>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20" name="Rectangle 77"/>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1" name="Rectangle 78"/>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2" name="Rectangle 79"/>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23"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24"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25"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26"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27"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728"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29"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3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745" name="Rectangle 93"/>
          <p:cNvSpPr/>
          <p:nvPr/>
        </p:nvSpPr>
        <p:spPr>
          <a:xfrm>
            <a:off x="6081656" y="-21511"/>
            <a:ext cx="4905488" cy="6271840"/>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6" name="Rectangle 100"/>
          <p:cNvSpPr/>
          <p:nvPr/>
        </p:nvSpPr>
        <p:spPr>
          <a:xfrm>
            <a:off x="6198795" y="-21510"/>
            <a:ext cx="46736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7" name="Rectangle 101"/>
          <p:cNvSpPr/>
          <p:nvPr/>
        </p:nvSpPr>
        <p:spPr>
          <a:xfrm>
            <a:off x="1207429" y="601884"/>
            <a:ext cx="4749676" cy="5648445"/>
          </a:xfrm>
          <a:prstGeom prst="rect"/>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8" name="Rectangle 104"/>
          <p:cNvSpPr/>
          <p:nvPr/>
        </p:nvSpPr>
        <p:spPr>
          <a:xfrm>
            <a:off x="6201185" y="6088284"/>
            <a:ext cx="4673600" cy="8174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9" name="Title 1"/>
          <p:cNvSpPr>
            <a:spLocks noGrp="1"/>
          </p:cNvSpPr>
          <p:nvPr>
            <p:ph type="title"/>
          </p:nvPr>
        </p:nvSpPr>
        <p:spPr>
          <a:xfrm>
            <a:off x="6312565" y="2660904"/>
            <a:ext cx="4401312" cy="1463040"/>
          </a:xfrm>
        </p:spPr>
        <p:txBody>
          <a:bodyPr anchor="b">
            <a:normAutofit/>
          </a:bodyPr>
          <a:lstStyle>
            <a:lvl1pPr algn="l">
              <a:defRPr b="0" sz="2800"/>
            </a:lvl1pPr>
          </a:lstStyle>
          <a:p>
            <a:r>
              <a:rPr lang="en-US" smtClean="0"/>
              <a:t>Click to edit Master title style</a:t>
            </a:r>
            <a:endParaRPr lang="en-US"/>
          </a:p>
        </p:txBody>
      </p:sp>
      <p:sp>
        <p:nvSpPr>
          <p:cNvPr id="1048750" name="Picture Placeholder 2"/>
          <p:cNvSpPr>
            <a:spLocks noGrp="1"/>
          </p:cNvSpPr>
          <p:nvPr>
            <p:ph type="pic" idx="1"/>
          </p:nvPr>
        </p:nvSpPr>
        <p:spPr>
          <a:xfrm>
            <a:off x="1340278" y="693795"/>
            <a:ext cx="4479497"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51" name="Text Placeholder 3"/>
          <p:cNvSpPr>
            <a:spLocks noGrp="1"/>
          </p:cNvSpPr>
          <p:nvPr>
            <p:ph type="body" sz="half" idx="2"/>
          </p:nvPr>
        </p:nvSpPr>
        <p:spPr>
          <a:xfrm>
            <a:off x="6312841" y="4133089"/>
            <a:ext cx="4400764"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52" name="Date Placeholder 4"/>
          <p:cNvSpPr>
            <a:spLocks noGrp="1"/>
          </p:cNvSpPr>
          <p:nvPr>
            <p:ph type="dt" sz="half" idx="10"/>
          </p:nvPr>
        </p:nvSpPr>
        <p:spPr/>
        <p:txBody>
          <a:bodyPr/>
          <a:p>
            <a:endParaRPr lang="en-US"/>
          </a:p>
        </p:txBody>
      </p:sp>
      <p:sp>
        <p:nvSpPr>
          <p:cNvPr id="1048753" name="Footer Placeholder 5"/>
          <p:cNvSpPr>
            <a:spLocks noGrp="1"/>
          </p:cNvSpPr>
          <p:nvPr>
            <p:ph type="ftr" sz="quarter" idx="11"/>
          </p:nvPr>
        </p:nvSpPr>
        <p:spPr>
          <a:xfrm>
            <a:off x="6188597" y="5724836"/>
            <a:ext cx="4658219" cy="365125"/>
          </a:xfrm>
        </p:spPr>
        <p:txBody>
          <a:bodyPr>
            <a:normAutofit/>
          </a:bodyPr>
          <a:p>
            <a:endParaRPr lang="en-US"/>
          </a:p>
        </p:txBody>
      </p:sp>
      <p:sp>
        <p:nvSpPr>
          <p:cNvPr id="1048754"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41"/>
          <p:cNvGrpSpPr/>
          <p:nvPr/>
        </p:nvGrpSpPr>
        <p:grpSpPr>
          <a:xfrm>
            <a:off x="-406400" y="0"/>
            <a:ext cx="13243109" cy="6858000"/>
            <a:chOff x="-382404" y="0"/>
            <a:chExt cx="9932332" cy="6858000"/>
          </a:xfrm>
        </p:grpSpPr>
        <p:grpSp>
          <p:nvGrpSpPr>
            <p:cNvPr id="14" name="Group 44"/>
            <p:cNvGrpSpPr/>
            <p:nvPr/>
          </p:nvGrpSpPr>
          <p:grpSpPr>
            <a:xfrm>
              <a:off x="0" y="0"/>
              <a:ext cx="9144000" cy="6858000"/>
              <a:chOff x="0" y="0"/>
              <a:chExt cx="9144000" cy="6858000"/>
            </a:xfrm>
          </p:grpSpPr>
          <p:grpSp>
            <p:nvGrpSpPr>
              <p:cNvPr id="15" name="Group 4"/>
              <p:cNvGrpSpPr/>
              <p:nvPr/>
            </p:nvGrpSpPr>
            <p:grpSpPr>
              <a:xfrm>
                <a:off x="0" y="0"/>
                <a:ext cx="2514600" cy="6858000"/>
                <a:chOff x="0" y="0"/>
                <a:chExt cx="2514600" cy="6858000"/>
              </a:xfrm>
            </p:grpSpPr>
            <p:sp>
              <p:nvSpPr>
                <p:cNvPr id="1048576" name="Rectangle 112"/>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7" name="Rectangle 2"/>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8" name="Rectangle 3"/>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6" name="Group 5"/>
              <p:cNvGrpSpPr/>
              <p:nvPr/>
            </p:nvGrpSpPr>
            <p:grpSpPr>
              <a:xfrm>
                <a:off x="422910" y="0"/>
                <a:ext cx="2514600" cy="6858000"/>
                <a:chOff x="0" y="0"/>
                <a:chExt cx="2514600" cy="6858000"/>
              </a:xfrm>
            </p:grpSpPr>
            <p:sp>
              <p:nvSpPr>
                <p:cNvPr id="1048579" name="Rectangle 109"/>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Rectangle 110"/>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1" name="Rectangle 111"/>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7" name="Group 9"/>
              <p:cNvGrpSpPr/>
              <p:nvPr/>
            </p:nvGrpSpPr>
            <p:grpSpPr>
              <a:xfrm rot="10800000">
                <a:off x="6629400" y="0"/>
                <a:ext cx="2514600" cy="6858000"/>
                <a:chOff x="0" y="0"/>
                <a:chExt cx="2514600" cy="6858000"/>
              </a:xfrm>
            </p:grpSpPr>
            <p:sp>
              <p:nvSpPr>
                <p:cNvPr id="1048582" name="Rectangle 106"/>
                <p:cNvSpPr/>
                <p:nvPr/>
              </p:nvSpPr>
              <p:spPr>
                <a:xfrm>
                  <a:off x="914400" y="0"/>
                  <a:ext cx="1600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3" name="Rectangle 107"/>
                <p:cNvSpPr/>
                <p:nvPr/>
              </p:nvSpPr>
              <p:spPr>
                <a:xfrm>
                  <a:off x="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4" name="Rectangle 108"/>
                <p:cNvSpPr/>
                <p:nvPr/>
              </p:nvSpPr>
              <p:spPr>
                <a:xfrm>
                  <a:off x="2286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585" name="Rectangle 103"/>
              <p:cNvSpPr/>
              <p:nvPr/>
            </p:nvSpPr>
            <p:spPr>
              <a:xfrm>
                <a:off x="3810000" y="0"/>
                <a:ext cx="28194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6" name="Rectangle 104"/>
              <p:cNvSpPr/>
              <p:nvPr/>
            </p:nvSpPr>
            <p:spPr>
              <a:xfrm>
                <a:off x="2895600" y="0"/>
                <a:ext cx="4572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105"/>
              <p:cNvSpPr/>
              <p:nvPr/>
            </p:nvSpPr>
            <p:spPr>
              <a:xfrm>
                <a:off x="3124200" y="0"/>
                <a:ext cx="762000" cy="6858000"/>
              </a:xfrm>
              <a:prstGeom prst="rect"/>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588"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89"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0"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1"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2"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3"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4"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5"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9"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0"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6"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7"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8"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610" name="Rectangle 65"/>
          <p:cNvSpPr/>
          <p:nvPr/>
        </p:nvSpPr>
        <p:spPr>
          <a:xfrm>
            <a:off x="609600" y="333488"/>
            <a:ext cx="10972800" cy="6185647"/>
          </a:xfrm>
          <a:prstGeom prst="rect"/>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1" name="Rectangle 69"/>
          <p:cNvSpPr/>
          <p:nvPr/>
        </p:nvSpPr>
        <p:spPr>
          <a:xfrm>
            <a:off x="6081656" y="-21511"/>
            <a:ext cx="4905488" cy="699244"/>
          </a:xfrm>
          <a:prstGeom prst="rect"/>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70"/>
          <p:cNvSpPr/>
          <p:nvPr/>
        </p:nvSpPr>
        <p:spPr>
          <a:xfrm>
            <a:off x="6198795" y="-21510"/>
            <a:ext cx="4673600" cy="623938"/>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3" name="Title Placeholder 1"/>
          <p:cNvSpPr>
            <a:spLocks noGrp="1"/>
          </p:cNvSpPr>
          <p:nvPr>
            <p:ph type="title"/>
          </p:nvPr>
        </p:nvSpPr>
        <p:spPr>
          <a:xfrm>
            <a:off x="1391320" y="1027664"/>
            <a:ext cx="9366325" cy="1143000"/>
          </a:xfrm>
          <a:prstGeom prst="rect"/>
        </p:spPr>
        <p:txBody>
          <a:bodyPr anchor="b" bIns="45720" lIns="91440" rIns="91440" rtlCol="0" tIns="45720" vert="horz">
            <a:normAutofit/>
          </a:bodyPr>
          <a:p>
            <a:r>
              <a:rPr lang="en-US" smtClean="0"/>
              <a:t>Click to edit Master title style</a:t>
            </a:r>
            <a:endParaRPr dirty="0" lang="en-US"/>
          </a:p>
        </p:txBody>
      </p:sp>
      <p:sp>
        <p:nvSpPr>
          <p:cNvPr id="1048614" name="Text Placeholder 2"/>
          <p:cNvSpPr>
            <a:spLocks noGrp="1"/>
          </p:cNvSpPr>
          <p:nvPr>
            <p:ph type="body" idx="1"/>
          </p:nvPr>
        </p:nvSpPr>
        <p:spPr>
          <a:xfrm>
            <a:off x="1391323" y="2323652"/>
            <a:ext cx="9036423" cy="3508977"/>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5" name="Date Placeholder 3"/>
          <p:cNvSpPr>
            <a:spLocks noGrp="1"/>
          </p:cNvSpPr>
          <p:nvPr>
            <p:ph type="dt" sz="half" idx="2"/>
          </p:nvPr>
        </p:nvSpPr>
        <p:spPr>
          <a:xfrm>
            <a:off x="7996517" y="224493"/>
            <a:ext cx="2844800" cy="365125"/>
          </a:xfrm>
          <a:prstGeom prst="rect"/>
        </p:spPr>
        <p:txBody>
          <a:bodyPr anchor="ctr" bIns="45720" lIns="91440" rIns="91440" rtlCol="0" tIns="45720" vert="horz"/>
          <a:lstStyle>
            <a:lvl1pPr algn="r">
              <a:defRPr sz="1200">
                <a:solidFill>
                  <a:srgbClr val="FEFEFE"/>
                </a:solidFill>
              </a:defRPr>
            </a:lvl1pPr>
          </a:lstStyle>
          <a:p>
            <a:endParaRPr lang="en-US"/>
          </a:p>
        </p:txBody>
      </p:sp>
      <p:sp>
        <p:nvSpPr>
          <p:cNvPr id="1048616" name="Footer Placeholder 4"/>
          <p:cNvSpPr>
            <a:spLocks noGrp="1"/>
          </p:cNvSpPr>
          <p:nvPr>
            <p:ph type="ftr" sz="quarter" idx="3"/>
          </p:nvPr>
        </p:nvSpPr>
        <p:spPr>
          <a:xfrm>
            <a:off x="6188597" y="5852161"/>
            <a:ext cx="4669536" cy="365125"/>
          </a:xfrm>
          <a:prstGeom prst="rect"/>
        </p:spPr>
        <p:txBody>
          <a:bodyPr anchor="ctr" bIns="45720" lIns="91440" rIns="91440" rtlCol="0" tIns="45720" vert="horz"/>
          <a:lstStyle>
            <a:lvl1pPr algn="r">
              <a:defRPr sz="1200">
                <a:solidFill>
                  <a:schemeClr val="accent1"/>
                </a:solidFill>
              </a:defRPr>
            </a:lvl1pPr>
          </a:lstStyle>
          <a:p>
            <a:endParaRPr lang="en-US"/>
          </a:p>
        </p:txBody>
      </p:sp>
      <p:sp>
        <p:nvSpPr>
          <p:cNvPr id="1048617" name="Slide Number Placeholder 5"/>
          <p:cNvSpPr>
            <a:spLocks noGrp="1"/>
          </p:cNvSpPr>
          <p:nvPr>
            <p:ph type="sldNum" sz="quarter" idx="4"/>
          </p:nvPr>
        </p:nvSpPr>
        <p:spPr>
          <a:xfrm>
            <a:off x="6198795" y="224492"/>
            <a:ext cx="1776208" cy="365125"/>
          </a:xfrm>
          <a:prstGeom prst="rect"/>
        </p:spPr>
        <p:txBody>
          <a:bodyPr anchor="ctr" bIns="45720" lIns="91440" rIns="91440" rtlCol="0" tIns="45720" vert="horz"/>
          <a:lstStyle>
            <a:lvl1pPr algn="l">
              <a:defRPr sz="1200">
                <a:solidFill>
                  <a:srgbClr val="FEFEFE"/>
                </a:solidFill>
              </a:defRPr>
            </a:lvl1pPr>
          </a:lstStyle>
          <a:p>
            <a:pPr algn="r" indent="0" lvl="0" marL="0" rtl="0">
              <a:spcBef>
                <a:spcPts val="0"/>
              </a:spcBef>
              <a:spcAft>
                <a:spcPts val="0"/>
              </a:spcAft>
              <a:buNone/>
            </a:pPr>
            <a:fld id="{00000000-1234-1234-1234-12341234123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274320" latinLnBrk="0" marL="342900" rtl="0">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algn="l" defTabSz="914400" eaLnBrk="1" hangingPunct="1" indent="-274320" latinLnBrk="0" marL="640080" rtl="0">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algn="l" defTabSz="914400" eaLnBrk="1" hangingPunct="1" indent="-228600" latinLnBrk="0" marL="914400" rtl="0">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algn="l" defTabSz="914400" eaLnBrk="1" hangingPunct="1" indent="-228600" latinLnBrk="0" marL="1124712" rtl="0">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algn="l" defTabSz="914400" eaLnBrk="1" hangingPunct="1" indent="-228600" latinLnBrk="0" marL="1325880" rtl="0">
        <a:spcBef>
          <a:spcPct val="20000"/>
        </a:spcBef>
        <a:buClr>
          <a:schemeClr val="accent1"/>
        </a:buClr>
        <a:buSzPct val="76000"/>
        <a:buFont typeface="Wingdings 2" pitchFamily="18" charset="2"/>
        <a:buChar char=""/>
        <a:defRPr baseline="0" sz="1600" kern="1200">
          <a:solidFill>
            <a:schemeClr val="tx2"/>
          </a:solidFill>
          <a:latin typeface="+mn-lt"/>
          <a:ea typeface="+mn-ea"/>
          <a:cs typeface="+mn-cs"/>
        </a:defRPr>
      </a:lvl5pPr>
      <a:lvl6pPr algn="l" defTabSz="914400" eaLnBrk="1" hangingPunct="1" indent="-228600" latinLnBrk="0" marL="1517904"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Shape 154"/>
        <p:cNvGrpSpPr/>
        <p:nvPr/>
      </p:nvGrpSpPr>
      <p:grpSpPr>
        <a:xfrm>
          <a:off x="0" y="0"/>
          <a:ext cx="0" cy="0"/>
          <a:chOff x="0" y="0"/>
          <a:chExt cx="0" cy="0"/>
        </a:xfrm>
      </p:grpSpPr>
      <p:sp>
        <p:nvSpPr>
          <p:cNvPr id="1048661" name="Google Shape;155;p1"/>
          <p:cNvSpPr txBox="1">
            <a:spLocks noGrp="1"/>
          </p:cNvSpPr>
          <p:nvPr>
            <p:ph type="ctrTitle"/>
          </p:nvPr>
        </p:nvSpPr>
        <p:spPr>
          <a:xfrm>
            <a:off x="6139544" y="2340341"/>
            <a:ext cx="4785756" cy="3039181"/>
          </a:xfrm>
          <a:prstGeom prst="rect"/>
          <a:noFill/>
          <a:ln>
            <a:noFill/>
          </a:ln>
        </p:spPr>
        <p:txBody>
          <a:bodyPr anchor="b" anchorCtr="0" bIns="45700" lIns="91425" rIns="91425" spcFirstLastPara="1" tIns="45700" wrap="square">
            <a:noAutofit/>
          </a:bodyPr>
          <a:p>
            <a:pPr algn="ctr" indent="0" lvl="0" marL="0" rtl="0">
              <a:spcBef>
                <a:spcPts val="0"/>
              </a:spcBef>
              <a:spcAft>
                <a:spcPts val="0"/>
              </a:spcAft>
              <a:buClr>
                <a:srgbClr val="262626"/>
              </a:buClr>
              <a:buSzPts val="5400"/>
              <a:buFont typeface="Times New Roman"/>
              <a:buNone/>
            </a:pPr>
            <a:r>
              <a:rPr b="1" dirty="0" sz="7200" lang="en-US" smtClean="0">
                <a:solidFill>
                  <a:schemeClr val="tx1"/>
                </a:solidFill>
                <a:latin typeface="Times New Roman"/>
                <a:ea typeface="Times New Roman"/>
                <a:cs typeface="Times New Roman"/>
                <a:sym typeface="Times New Roman"/>
              </a:rPr>
              <a:t>BỆNH ÁN GIAO BAN</a:t>
            </a:r>
            <a:endParaRPr b="1" dirty="0" sz="7200" lang="en-US">
              <a:solidFill>
                <a:schemeClr val="tx1"/>
              </a:solidFill>
              <a:latin typeface="Times New Roman"/>
              <a:ea typeface="Times New Roman"/>
              <a:cs typeface="Times New Roman"/>
              <a:sym typeface="Times New Roman"/>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Shape 219"/>
        <p:cNvGrpSpPr/>
        <p:nvPr/>
      </p:nvGrpSpPr>
      <p:grpSpPr>
        <a:xfrm>
          <a:off x="0" y="0"/>
          <a:ext cx="0" cy="0"/>
          <a:chOff x="0" y="0"/>
          <a:chExt cx="0" cy="0"/>
        </a:xfrm>
      </p:grpSpPr>
      <p:sp>
        <p:nvSpPr>
          <p:cNvPr id="1048696" name="Google Shape;220;p13"/>
          <p:cNvSpPr txBox="1">
            <a:spLocks noGrp="1"/>
          </p:cNvSpPr>
          <p:nvPr>
            <p:ph idx="1"/>
          </p:nvPr>
        </p:nvSpPr>
        <p:spPr>
          <a:xfrm>
            <a:off x="1519707" y="373487"/>
            <a:ext cx="8998251" cy="5705341"/>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SzPts val="2760"/>
              <a:buNone/>
            </a:pPr>
            <a:endParaRPr cap="none" dirty="0" sz="2400">
              <a:solidFill>
                <a:srgbClr val="262626"/>
              </a:solidFill>
              <a:latin typeface="Garamond"/>
              <a:ea typeface="Garamond"/>
              <a:cs typeface="Garamond"/>
              <a:sym typeface="Garamond"/>
            </a:endParaRPr>
          </a:p>
          <a:p>
            <a:pPr algn="l" indent="-285750" lvl="0" marL="285750" rtl="0">
              <a:spcBef>
                <a:spcPts val="1080"/>
              </a:spcBef>
              <a:spcAft>
                <a:spcPts val="0"/>
              </a:spcAft>
              <a:buSzPts val="2760"/>
              <a:buChar char="•"/>
            </a:pPr>
            <a:r>
              <a:rPr dirty="0" lang="en-US" err="1">
                <a:latin typeface="Times New Roman"/>
                <a:ea typeface="Times New Roman"/>
                <a:cs typeface="Times New Roman"/>
                <a:sym typeface="Times New Roman"/>
              </a:rPr>
              <a:t>Hiện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tại</a:t>
            </a:r>
            <a:r>
              <a:rPr dirty="0" lang="en-US">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ngày thứ 3</a:t>
            </a:r>
            <a:r>
              <a:rPr dirty="0" lang="en-US" smtClean="0">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sau</a:t>
            </a:r>
            <a:r>
              <a:rPr dirty="0" lang="en-US">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mổ</a:t>
            </a:r>
            <a:r>
              <a:rPr dirty="0" lang="en-US" smtClean="0">
                <a:latin typeface="Times New Roman"/>
                <a:ea typeface="Times New Roman"/>
                <a:cs typeface="Times New Roman"/>
                <a:sym typeface="Times New Roman"/>
              </a:rPr>
              <a:t>:</a:t>
            </a:r>
            <a:endParaRPr dirty="0"/>
          </a:p>
          <a:p>
            <a:pPr indent="0" lvl="0" marL="0">
              <a:spcBef>
                <a:spcPts val="1080"/>
              </a:spcBef>
              <a:buSzPts val="2760"/>
              <a:buNone/>
            </a:pPr>
            <a:r>
              <a:rPr dirty="0" lang="en-US" smtClean="0">
                <a:latin typeface="Times New Roman"/>
                <a:ea typeface="Times New Roman"/>
                <a:cs typeface="Times New Roman"/>
                <a:sym typeface="Times New Roman"/>
              </a:rPr>
              <a:t>-</a:t>
            </a:r>
            <a:r>
              <a:rPr dirty="0" lang="vi-VN">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Sản phụ</a:t>
            </a:r>
            <a:r>
              <a:rPr dirty="0" lang="en-US" smtClean="0">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tỉnh</a:t>
            </a:r>
            <a:r>
              <a:rPr dirty="0" lang="en-US" smtClean="0">
                <a:latin typeface="Times New Roman"/>
                <a:ea typeface="Times New Roman"/>
                <a:cs typeface="Times New Roman"/>
                <a:sym typeface="Times New Roman"/>
              </a:rPr>
              <a:t>,</a:t>
            </a:r>
            <a:r>
              <a:rPr dirty="0" lang="vi-VN">
                <a:latin typeface="Times New Roman"/>
                <a:ea typeface="Times New Roman"/>
                <a:cs typeface="Times New Roman"/>
                <a:sym typeface="Times New Roman"/>
              </a:rPr>
              <a:t> M: 80l/ph, HA 110/70mmHg, t 36,5</a:t>
            </a:r>
            <a:endParaRPr dirty="0" lang="vi-VN" smtClean="0">
              <a:solidFill>
                <a:srgbClr val="FF0000"/>
              </a:solidFill>
              <a:latin typeface="Times New Roman"/>
              <a:ea typeface="Times New Roman"/>
              <a:cs typeface="Times New Roman"/>
              <a:sym typeface="Times New Roman"/>
            </a:endParaRPr>
          </a:p>
          <a:p>
            <a:pPr algn="l" indent="0" lvl="0" marL="0" rtl="0">
              <a:spcBef>
                <a:spcPts val="1080"/>
              </a:spcBef>
              <a:spcAft>
                <a:spcPts val="0"/>
              </a:spcAft>
              <a:buSzPts val="2760"/>
              <a:buNone/>
            </a:pPr>
            <a:r>
              <a:rPr dirty="0" lang="vi-VN" smtClean="0">
                <a:solidFill>
                  <a:srgbClr val="FF0000"/>
                </a:solidFill>
                <a:latin typeface="Times New Roman"/>
                <a:cs typeface="Times New Roman"/>
                <a:sym typeface="Times New Roman"/>
              </a:rPr>
              <a:t>HC</a:t>
            </a:r>
            <a:r>
              <a:rPr dirty="0" lang="vi-VN" smtClean="0">
                <a:solidFill>
                  <a:schemeClr val="tx1"/>
                </a:solidFill>
                <a:latin typeface="Times New Roman"/>
                <a:cs typeface="Times New Roman"/>
                <a:sym typeface="Times New Roman"/>
              </a:rPr>
              <a:t>TM(-), HCNT(-)</a:t>
            </a:r>
            <a:endParaRPr dirty="0">
              <a:solidFill>
                <a:schemeClr val="tx1"/>
              </a:solidFill>
            </a:endParaRPr>
          </a:p>
          <a:p>
            <a:pPr algn="l" indent="0" lvl="0" marL="0" rtl="0">
              <a:spcBef>
                <a:spcPts val="1080"/>
              </a:spcBef>
              <a:spcAft>
                <a:spcPts val="0"/>
              </a:spcAft>
              <a:buSzPts val="2760"/>
              <a:buNone/>
            </a:pPr>
            <a:r>
              <a:rPr dirty="0" lang="en-US" smtClean="0">
                <a:latin typeface="Times New Roman"/>
                <a:ea typeface="Times New Roman"/>
                <a:cs typeface="Times New Roman"/>
                <a:sym typeface="Times New Roman"/>
              </a:rPr>
              <a:t>-</a:t>
            </a:r>
            <a:r>
              <a:rPr dirty="0" lang="vi-VN" smtClean="0">
                <a:latin typeface="Times New Roman"/>
                <a:ea typeface="Times New Roman"/>
                <a:cs typeface="Times New Roman"/>
                <a:sym typeface="Times New Roman"/>
              </a:rPr>
              <a:t> </a:t>
            </a:r>
            <a:r>
              <a:rPr dirty="0" lang="en-US" err="1" smtClean="0">
                <a:latin typeface="Times New Roman"/>
                <a:ea typeface="Times New Roman"/>
                <a:cs typeface="Times New Roman"/>
                <a:sym typeface="Times New Roman"/>
              </a:rPr>
              <a:t>Vú</a:t>
            </a:r>
            <a:r>
              <a:rPr dirty="0" lang="en-US" smtClean="0">
                <a:latin typeface="Times New Roman"/>
                <a:ea typeface="Times New Roman"/>
                <a:cs typeface="Times New Roman"/>
                <a:sym typeface="Times New Roman"/>
              </a:rPr>
              <a:t> </a:t>
            </a:r>
            <a:r>
              <a:rPr dirty="0" lang="en-US">
                <a:latin typeface="Times New Roman"/>
                <a:ea typeface="Times New Roman"/>
                <a:cs typeface="Times New Roman"/>
                <a:sym typeface="Times New Roman"/>
              </a:rPr>
              <a:t>2 </a:t>
            </a:r>
            <a:r>
              <a:rPr dirty="0" lang="en-US" err="1">
                <a:latin typeface="Times New Roman"/>
                <a:ea typeface="Times New Roman"/>
                <a:cs typeface="Times New Roman"/>
                <a:sym typeface="Times New Roman"/>
              </a:rPr>
              <a:t>bên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cân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đối</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núm</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vú</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không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tụt</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không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nứt</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hơi</a:t>
            </a:r>
            <a:r>
              <a:rPr dirty="0" lang="en-US">
                <a:latin typeface="Times New Roman"/>
                <a:ea typeface="Times New Roman"/>
                <a:cs typeface="Times New Roman"/>
                <a:sym typeface="Times New Roman"/>
              </a:rPr>
              <a:t> </a:t>
            </a:r>
            <a:r>
              <a:rPr dirty="0" lang="en-US" err="1" smtClean="0">
                <a:latin typeface="Times New Roman"/>
                <a:ea typeface="Times New Roman"/>
                <a:cs typeface="Times New Roman"/>
                <a:sym typeface="Times New Roman"/>
              </a:rPr>
              <a:t>căng</a:t>
            </a:r>
            <a:endParaRPr dirty="0"/>
          </a:p>
          <a:p>
            <a:pPr indent="0" lvl="0" marL="0">
              <a:spcBef>
                <a:spcPts val="1080"/>
              </a:spcBef>
              <a:buSzPts val="2760"/>
              <a:buNone/>
            </a:pPr>
            <a:r>
              <a:rPr dirty="0" lang="vi-VN">
                <a:latin typeface="Times New Roman"/>
                <a:ea typeface="Times New Roman"/>
                <a:cs typeface="Times New Roman"/>
                <a:sym typeface="Times New Roman"/>
              </a:rPr>
              <a:t>TC co hồi dưới rốn 3cm, mật độ chắc</a:t>
            </a:r>
          </a:p>
          <a:p>
            <a:pPr indent="0" lvl="0" marL="0">
              <a:spcBef>
                <a:spcPts val="1080"/>
              </a:spcBef>
              <a:buSzPts val="2760"/>
              <a:buNone/>
            </a:pPr>
            <a:r>
              <a:rPr dirty="0" lang="vi-VN">
                <a:latin typeface="Times New Roman"/>
                <a:ea typeface="Times New Roman"/>
                <a:cs typeface="Times New Roman"/>
                <a:sym typeface="Times New Roman"/>
              </a:rPr>
              <a:t>Vết mổ trên vệ 4cm dài 10cm thấm dịch, nề nhẹ</a:t>
            </a:r>
          </a:p>
          <a:p>
            <a:pPr indent="0" lvl="0" marL="0">
              <a:spcBef>
                <a:spcPts val="1080"/>
              </a:spcBef>
              <a:buSzPts val="2760"/>
              <a:buNone/>
            </a:pPr>
            <a:r>
              <a:rPr dirty="0" lang="vi-VN">
                <a:latin typeface="Times New Roman"/>
                <a:ea typeface="Times New Roman"/>
                <a:cs typeface="Times New Roman"/>
                <a:sym typeface="Times New Roman"/>
              </a:rPr>
              <a:t> Âm  đạo ra sản dịch màu đỏ thẫm  ,mùi tanh, số lượng vừa</a:t>
            </a:r>
          </a:p>
          <a:p>
            <a:pPr indent="0" lvl="0" marL="0">
              <a:spcBef>
                <a:spcPts val="1080"/>
              </a:spcBef>
              <a:buSzPts val="2760"/>
              <a:buNone/>
            </a:pPr>
            <a:r>
              <a:rPr dirty="0" lang="vi-VN">
                <a:latin typeface="Times New Roman"/>
                <a:ea typeface="Times New Roman"/>
                <a:cs typeface="Times New Roman"/>
                <a:sym typeface="Times New Roman"/>
              </a:rPr>
              <a:t> CTC không rách , hé mở 1 </a:t>
            </a:r>
            <a:r>
              <a:rPr dirty="0" lang="vi-VN" smtClean="0">
                <a:latin typeface="Times New Roman"/>
                <a:ea typeface="Times New Roman"/>
                <a:cs typeface="Times New Roman"/>
                <a:sym typeface="Times New Roman"/>
              </a:rPr>
              <a:t>cm</a:t>
            </a:r>
            <a:endParaRPr dirty="0">
              <a:latin typeface="Times New Roman"/>
              <a:ea typeface="Times New Roman"/>
              <a:cs typeface="Times New Roman"/>
              <a:sym typeface="Times New Roman"/>
            </a:endParaRPr>
          </a:p>
          <a:p>
            <a:pPr algn="l" indent="-110490" lvl="0" marL="285750" rtl="0">
              <a:spcBef>
                <a:spcPts val="1080"/>
              </a:spcBef>
              <a:spcAft>
                <a:spcPts val="0"/>
              </a:spcAft>
              <a:buSzPts val="2760"/>
              <a:buNone/>
            </a:pPr>
            <a:endParaRPr dirty="0">
              <a:latin typeface="Times New Roman"/>
              <a:ea typeface="Times New Roman"/>
              <a:cs typeface="Times New Roman"/>
              <a:sym typeface="Times New Roman"/>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Shape 224"/>
        <p:cNvGrpSpPr/>
        <p:nvPr/>
      </p:nvGrpSpPr>
      <p:grpSpPr>
        <a:xfrm>
          <a:off x="0" y="0"/>
          <a:ext cx="0" cy="0"/>
          <a:chOff x="0" y="0"/>
          <a:chExt cx="0" cy="0"/>
        </a:xfrm>
      </p:grpSpPr>
      <p:sp>
        <p:nvSpPr>
          <p:cNvPr id="1048699" name="Google Shape;225;p14"/>
          <p:cNvSpPr txBox="1">
            <a:spLocks noGrp="1"/>
          </p:cNvSpPr>
          <p:nvPr>
            <p:ph type="title"/>
          </p:nvPr>
        </p:nvSpPr>
        <p:spPr>
          <a:xfrm>
            <a:off x="1236774" y="888642"/>
            <a:ext cx="9366325" cy="4700789"/>
          </a:xfrm>
          <a:prstGeom prst="rect"/>
          <a:noFill/>
          <a:ln>
            <a:noFill/>
          </a:ln>
        </p:spPr>
        <p:txBody>
          <a:bodyPr anchor="ctr" anchorCtr="0" bIns="45700" lIns="91425" rIns="91425" spcFirstLastPara="1" tIns="45700" wrap="square">
            <a:noAutofit/>
          </a:bodyPr>
          <a:p>
            <a:pPr indent="-457200" lvl="0" marL="457200">
              <a:spcBef>
                <a:spcPts val="0"/>
              </a:spcBef>
              <a:buFont typeface="Wingdings" panose="05000000000000000000" pitchFamily="2" charset="2"/>
              <a:buChar char="§"/>
            </a:pPr>
            <a:r>
              <a:rPr b="1" dirty="0" sz="2800" lang="en-US" err="1">
                <a:solidFill>
                  <a:schemeClr val="tx1"/>
                </a:solidFill>
                <a:latin typeface="Times New Roman" panose="02020603050405020304" pitchFamily="18" charset="0"/>
                <a:cs typeface="Times New Roman" panose="02020603050405020304" pitchFamily="18" charset="0"/>
              </a:rPr>
              <a:t>Chẩn</a:t>
            </a:r>
            <a:r>
              <a:rPr b="1" dirty="0" sz="2800" lang="en-US">
                <a:solidFill>
                  <a:schemeClr val="tx1"/>
                </a:solidFill>
                <a:latin typeface="Times New Roman" panose="02020603050405020304" pitchFamily="18" charset="0"/>
                <a:cs typeface="Times New Roman" panose="02020603050405020304" pitchFamily="18" charset="0"/>
              </a:rPr>
              <a:t> </a:t>
            </a:r>
            <a:r>
              <a:rPr b="1" dirty="0" sz="2800" lang="en-US" err="1">
                <a:solidFill>
                  <a:schemeClr val="tx1"/>
                </a:solidFill>
                <a:latin typeface="Times New Roman" panose="02020603050405020304" pitchFamily="18" charset="0"/>
                <a:cs typeface="Times New Roman" panose="02020603050405020304" pitchFamily="18" charset="0"/>
              </a:rPr>
              <a:t>đoán</a:t>
            </a:r>
            <a:r>
              <a:rPr dirty="0" sz="2800" lang="en-US">
                <a:solidFill>
                  <a:schemeClr val="tx1"/>
                </a:solidFill>
                <a:latin typeface="Times New Roman" panose="02020603050405020304" pitchFamily="18" charset="0"/>
                <a:cs typeface="Times New Roman" panose="02020603050405020304" pitchFamily="18" charset="0"/>
              </a:rPr>
              <a:t>: </a:t>
            </a:r>
            <a:r>
              <a:rPr dirty="0" sz="2800" lang="vi-VN" smtClean="0">
                <a:solidFill>
                  <a:schemeClr val="tx1"/>
                </a:solidFill>
                <a:latin typeface="Times New Roman" panose="02020603050405020304" pitchFamily="18" charset="0"/>
                <a:cs typeface="Times New Roman" panose="02020603050405020304" pitchFamily="18" charset="0"/>
              </a:rPr>
              <a:t>Sau đẻ mổ lần 3 do ngôi ngược, ối vỡ sớm giờ thứ 6. </a:t>
            </a:r>
            <a:r>
              <a:rPr dirty="0" sz="2800" lang="en-US" err="1" smtClean="0">
                <a:solidFill>
                  <a:schemeClr val="tx1"/>
                </a:solidFill>
                <a:latin typeface="Times New Roman" panose="02020603050405020304" pitchFamily="18" charset="0"/>
                <a:cs typeface="Times New Roman" panose="02020603050405020304" pitchFamily="18" charset="0"/>
              </a:rPr>
              <a:t>Hiện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a:solidFill>
                  <a:schemeClr val="tx1"/>
                </a:solidFill>
                <a:latin typeface="Times New Roman" panose="02020603050405020304" pitchFamily="18" charset="0"/>
                <a:cs typeface="Times New Roman" panose="02020603050405020304" pitchFamily="18" charset="0"/>
              </a:rPr>
              <a:t>tại</a:t>
            </a:r>
            <a:r>
              <a:rPr dirty="0" sz="2800" lang="en-US">
                <a:solidFill>
                  <a:schemeClr val="tx1"/>
                </a:solidFill>
                <a:latin typeface="Times New Roman" panose="02020603050405020304" pitchFamily="18" charset="0"/>
                <a:cs typeface="Times New Roman" panose="02020603050405020304" pitchFamily="18" charset="0"/>
              </a:rPr>
              <a:t> </a:t>
            </a:r>
            <a:r>
              <a:rPr dirty="0" sz="2800" lang="vi-VN" smtClean="0">
                <a:solidFill>
                  <a:schemeClr val="tx1"/>
                </a:solidFill>
                <a:latin typeface="Times New Roman" panose="02020603050405020304" pitchFamily="18" charset="0"/>
                <a:cs typeface="Times New Roman" panose="02020603050405020304" pitchFamily="18" charset="0"/>
              </a:rPr>
              <a:t>ngày thứ</a:t>
            </a:r>
            <a:r>
              <a:rPr dirty="0" sz="2800" lang="en-US" smtClean="0">
                <a:solidFill>
                  <a:schemeClr val="tx1"/>
                </a:solidFill>
                <a:latin typeface="Times New Roman" panose="02020603050405020304" pitchFamily="18" charset="0"/>
                <a:cs typeface="Times New Roman" panose="02020603050405020304" pitchFamily="18" charset="0"/>
              </a:rPr>
              <a:t> 2, </a:t>
            </a:r>
            <a:r>
              <a:rPr dirty="0" sz="2800" lang="en-US" err="1" smtClean="0">
                <a:solidFill>
                  <a:schemeClr val="tx1"/>
                </a:solidFill>
                <a:latin typeface="Times New Roman" panose="02020603050405020304" pitchFamily="18" charset="0"/>
                <a:cs typeface="Times New Roman" panose="02020603050405020304" pitchFamily="18" charset="0"/>
              </a:rPr>
              <a:t>mẹ</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a:solidFill>
                  <a:schemeClr val="tx1"/>
                </a:solidFill>
                <a:latin typeface="Times New Roman" panose="02020603050405020304" pitchFamily="18" charset="0"/>
                <a:cs typeface="Times New Roman" panose="02020603050405020304" pitchFamily="18" charset="0"/>
              </a:rPr>
              <a:t>tạm</a:t>
            </a:r>
            <a:r>
              <a:rPr dirty="0" sz="2800" lang="en-US">
                <a:solidFill>
                  <a:schemeClr val="tx1"/>
                </a:solidFill>
                <a:latin typeface="Times New Roman" panose="02020603050405020304" pitchFamily="18" charset="0"/>
                <a:cs typeface="Times New Roman" panose="02020603050405020304" pitchFamily="18" charset="0"/>
              </a:rPr>
              <a:t> </a:t>
            </a:r>
            <a:r>
              <a:rPr dirty="0" sz="2800" lang="en-US" err="1">
                <a:solidFill>
                  <a:schemeClr val="tx1"/>
                </a:solidFill>
                <a:latin typeface="Times New Roman" panose="02020603050405020304" pitchFamily="18" charset="0"/>
                <a:cs typeface="Times New Roman" panose="02020603050405020304" pitchFamily="18" charset="0"/>
              </a:rPr>
              <a:t>ổn</a:t>
            </a:r>
            <a:r>
              <a:rPr dirty="0" sz="2800" lang="en-US">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định</a:t>
            </a:r>
            <a:r>
              <a:rPr dirty="0" sz="2800" lang="vi-VN" smtClean="0">
                <a:solidFill>
                  <a:schemeClr val="tx1"/>
                </a:solidFill>
                <a:latin typeface="Times New Roman" panose="02020603050405020304" pitchFamily="18" charset="0"/>
                <a:cs typeface="Times New Roman" panose="02020603050405020304" pitchFamily="18" charset="0"/>
              </a:rPr>
              <a:t>, con chuyển hồi sức nhi.</a:t>
            </a:r>
            <a:r>
              <a:rPr dirty="0" sz="2800" lang="en-US" smtClean="0">
                <a:solidFill>
                  <a:schemeClr val="tx1"/>
                </a:solidFill>
                <a:latin typeface="Times New Roman" panose="02020603050405020304" pitchFamily="18" charset="0"/>
                <a:cs typeface="Times New Roman" panose="02020603050405020304" pitchFamily="18" charset="0"/>
              </a:rPr>
              <a:t/>
            </a:r>
            <a:br>
              <a:rPr dirty="0" sz="2800" lang="en-US" smtClean="0">
                <a:solidFill>
                  <a:schemeClr val="tx1"/>
                </a:solidFill>
                <a:latin typeface="Times New Roman" panose="02020603050405020304" pitchFamily="18" charset="0"/>
                <a:cs typeface="Times New Roman" panose="02020603050405020304" pitchFamily="18" charset="0"/>
              </a:rPr>
            </a:br>
            <a:r>
              <a:rPr b="1" dirty="0" sz="2800" lang="en-US" smtClean="0">
                <a:solidFill>
                  <a:schemeClr val="tx1"/>
                </a:solidFill>
                <a:latin typeface="Times New Roman" panose="02020603050405020304" pitchFamily="18" charset="0"/>
                <a:cs typeface="Times New Roman" panose="02020603050405020304" pitchFamily="18" charset="0"/>
              </a:rPr>
              <a:t>Theo </a:t>
            </a:r>
            <a:r>
              <a:rPr b="1" dirty="0" sz="2800" lang="en-US" err="1" smtClean="0">
                <a:solidFill>
                  <a:schemeClr val="tx1"/>
                </a:solidFill>
                <a:latin typeface="Times New Roman" panose="02020603050405020304" pitchFamily="18" charset="0"/>
                <a:cs typeface="Times New Roman" panose="02020603050405020304" pitchFamily="18" charset="0"/>
              </a:rPr>
              <a:t>dõi</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toàn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trạng,nhiệt</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độ</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sản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dịch,tiết</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sữa</a:t>
            </a:r>
            <a:r>
              <a:rPr dirty="0" sz="2800" lang="en-US" smtClean="0">
                <a:solidFill>
                  <a:schemeClr val="tx1"/>
                </a:solidFill>
                <a:latin typeface="Times New Roman" panose="02020603050405020304" pitchFamily="18" charset="0"/>
                <a:cs typeface="Times New Roman" panose="02020603050405020304" pitchFamily="18" charset="0"/>
              </a:rPr>
              <a:t/>
            </a:r>
            <a:br>
              <a:rPr dirty="0" sz="2800" lang="en-US" smtClean="0">
                <a:solidFill>
                  <a:schemeClr val="tx1"/>
                </a:solidFill>
                <a:latin typeface="Times New Roman" panose="02020603050405020304" pitchFamily="18" charset="0"/>
                <a:cs typeface="Times New Roman" panose="02020603050405020304" pitchFamily="18" charset="0"/>
              </a:rPr>
            </a:br>
            <a:r>
              <a:rPr b="1" dirty="0" sz="2800" lang="en-US" err="1" smtClean="0">
                <a:solidFill>
                  <a:schemeClr val="tx1"/>
                </a:solidFill>
                <a:latin typeface="Times New Roman" panose="02020603050405020304" pitchFamily="18" charset="0"/>
                <a:cs typeface="Times New Roman" panose="02020603050405020304" pitchFamily="18" charset="0"/>
              </a:rPr>
              <a:t>Điều</a:t>
            </a:r>
            <a:r>
              <a:rPr b="1" dirty="0" sz="2800" lang="en-US"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trị</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kháng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sinh</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kết</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hợp</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cefoperazone,metronidazol</a:t>
            </a:r>
            <a:r>
              <a:rPr dirty="0" sz="2800" lang="en-US" smtClean="0">
                <a:solidFill>
                  <a:schemeClr val="tx1"/>
                </a:solidFill>
                <a:latin typeface="Times New Roman" panose="02020603050405020304" pitchFamily="18" charset="0"/>
                <a:cs typeface="Times New Roman" panose="02020603050405020304" pitchFamily="18" charset="0"/>
              </a:rPr>
              <a:t/>
            </a:r>
            <a:br>
              <a:rPr dirty="0" sz="2800" lang="en-US" smtClean="0">
                <a:solidFill>
                  <a:schemeClr val="tx1"/>
                </a:solidFill>
                <a:latin typeface="Times New Roman" panose="02020603050405020304" pitchFamily="18" charset="0"/>
                <a:cs typeface="Times New Roman" panose="02020603050405020304" pitchFamily="18" charset="0"/>
              </a:rPr>
            </a:br>
            <a:r>
              <a:rPr b="1" dirty="0" sz="2800" lang="en-US" err="1" smtClean="0">
                <a:solidFill>
                  <a:schemeClr val="tx1"/>
                </a:solidFill>
                <a:latin typeface="Times New Roman" panose="02020603050405020304" pitchFamily="18" charset="0"/>
                <a:cs typeface="Times New Roman" panose="02020603050405020304" pitchFamily="18" charset="0"/>
              </a:rPr>
              <a:t>Tiên</a:t>
            </a:r>
            <a:r>
              <a:rPr b="1" dirty="0" sz="2800" lang="en-US"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lượng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gần</a:t>
            </a:r>
            <a:r>
              <a:rPr dirty="0" sz="2800" lang="en-US" smtClean="0">
                <a:solidFill>
                  <a:schemeClr val="tx1"/>
                </a:solidFill>
                <a:latin typeface="Times New Roman" panose="02020603050405020304" pitchFamily="18" charset="0"/>
                <a:cs typeface="Times New Roman" panose="02020603050405020304" pitchFamily="18" charset="0"/>
              </a:rPr>
              <a:t>; NK </a:t>
            </a:r>
            <a:r>
              <a:rPr dirty="0" sz="2800" lang="en-US" err="1" smtClean="0">
                <a:solidFill>
                  <a:schemeClr val="tx1"/>
                </a:solidFill>
                <a:latin typeface="Times New Roman" panose="02020603050405020304" pitchFamily="18" charset="0"/>
                <a:cs typeface="Times New Roman" panose="02020603050405020304" pitchFamily="18" charset="0"/>
              </a:rPr>
              <a:t>hậu</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sản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băng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huyết</a:t>
            </a:r>
            <a:r>
              <a:rPr dirty="0" sz="2800" lang="en-US" smtClean="0">
                <a:solidFill>
                  <a:schemeClr val="tx1"/>
                </a:solidFill>
                <a:latin typeface="Times New Roman" panose="02020603050405020304" pitchFamily="18" charset="0"/>
                <a:cs typeface="Times New Roman" panose="02020603050405020304" pitchFamily="18" charset="0"/>
              </a:rPr>
              <a:t/>
            </a:r>
            <a:br>
              <a:rPr dirty="0" sz="2800" lang="en-US" smtClean="0">
                <a:solidFill>
                  <a:schemeClr val="tx1"/>
                </a:solidFill>
                <a:latin typeface="Times New Roman" panose="02020603050405020304" pitchFamily="18" charset="0"/>
                <a:cs typeface="Times New Roman" panose="02020603050405020304" pitchFamily="18" charset="0"/>
              </a:rPr>
            </a:br>
            <a:r>
              <a:rPr dirty="0" sz="2800" lang="en-US">
                <a:solidFill>
                  <a:schemeClr val="tx1"/>
                </a:solidFill>
                <a:latin typeface="Times New Roman" panose="02020603050405020304" pitchFamily="18" charset="0"/>
                <a:cs typeface="Times New Roman" panose="02020603050405020304" pitchFamily="18" charset="0"/>
              </a:rPr>
              <a:t> </a:t>
            </a:r>
            <a:r>
              <a:rPr dirty="0" sz="2800" lang="en-US" smtClean="0">
                <a:solidFill>
                  <a:schemeClr val="tx1"/>
                </a:solidFill>
                <a:latin typeface="Times New Roman" panose="02020603050405020304" pitchFamily="18" charset="0"/>
                <a:cs typeface="Times New Roman" panose="02020603050405020304" pitchFamily="18" charset="0"/>
              </a:rPr>
              <a:t>                   +  </a:t>
            </a:r>
            <a:r>
              <a:rPr dirty="0" sz="2800" lang="en-US" err="1" smtClean="0">
                <a:solidFill>
                  <a:schemeClr val="tx1"/>
                </a:solidFill>
                <a:latin typeface="Times New Roman" panose="02020603050405020304" pitchFamily="18" charset="0"/>
                <a:cs typeface="Times New Roman" panose="02020603050405020304" pitchFamily="18" charset="0"/>
              </a:rPr>
              <a:t>xa</a:t>
            </a:r>
            <a:r>
              <a:rPr dirty="0" sz="2800" lang="en-US"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dính</a:t>
            </a:r>
            <a:r>
              <a:rPr b="1" dirty="0" sz="2800" lang="en-US" err="1"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vết</a:t>
            </a:r>
            <a:r>
              <a:rPr b="1" dirty="0" sz="2800" lang="en-US" err="1"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mổ</a:t>
            </a:r>
            <a:br>
              <a:rPr b="1" dirty="0" sz="2800" lang="en-US" err="1" smtClean="0">
                <a:solidFill>
                  <a:schemeClr val="tx1"/>
                </a:solidFill>
                <a:latin typeface="Times New Roman" panose="02020603050405020304" pitchFamily="18" charset="0"/>
                <a:cs typeface="Times New Roman" panose="02020603050405020304" pitchFamily="18" charset="0"/>
              </a:rPr>
            </a:br>
            <a:r>
              <a:rPr b="1" dirty="0" sz="2800" lang="en-US" err="1" smtClean="0">
                <a:solidFill>
                  <a:schemeClr val="tx1"/>
                </a:solidFill>
                <a:latin typeface="Times New Roman" panose="02020603050405020304" pitchFamily="18" charset="0"/>
                <a:cs typeface="Times New Roman" panose="02020603050405020304" pitchFamily="18" charset="0"/>
              </a:rPr>
              <a:t>Chăm</a:t>
            </a:r>
            <a:r>
              <a:rPr b="1" dirty="0" sz="2800" lang="en-US" smtClean="0">
                <a:solidFill>
                  <a:schemeClr val="tx1"/>
                </a:solidFill>
                <a:latin typeface="Times New Roman" panose="02020603050405020304" pitchFamily="18" charset="0"/>
                <a:cs typeface="Times New Roman" panose="02020603050405020304" pitchFamily="18" charset="0"/>
              </a:rPr>
              <a:t> </a:t>
            </a:r>
            <a:r>
              <a:rPr b="1" dirty="0" sz="2800" lang="en-US" err="1" smtClean="0">
                <a:solidFill>
                  <a:schemeClr val="tx1"/>
                </a:solidFill>
                <a:latin typeface="Times New Roman" panose="02020603050405020304" pitchFamily="18" charset="0"/>
                <a:cs typeface="Times New Roman" panose="02020603050405020304" pitchFamily="18" charset="0"/>
              </a:rPr>
              <a:t>sóc</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nghỉ</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ngơi</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vận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động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nhẹ</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nhàng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ăn</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uống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đủ</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nước</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đủ</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chất</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tránh</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kích</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thích</a:t>
            </a:r>
            <a:r>
              <a:rPr dirty="0" sz="2800" lang="en-US" smtClean="0">
                <a:solidFill>
                  <a:schemeClr val="tx1"/>
                </a:solidFill>
                <a:latin typeface="Times New Roman" panose="02020603050405020304" pitchFamily="18" charset="0"/>
                <a:cs typeface="Times New Roman" panose="02020603050405020304" pitchFamily="18" charset="0"/>
              </a:rPr>
              <a:t/>
            </a:r>
            <a:br>
              <a:rPr dirty="0" sz="2800" lang="en-US" smtClean="0">
                <a:solidFill>
                  <a:schemeClr val="tx1"/>
                </a:solidFill>
                <a:latin typeface="Times New Roman" panose="02020603050405020304" pitchFamily="18" charset="0"/>
                <a:cs typeface="Times New Roman" panose="02020603050405020304" pitchFamily="18" charset="0"/>
              </a:rPr>
            </a:br>
            <a:r>
              <a:rPr dirty="0" sz="2800" lang="en-US">
                <a:solidFill>
                  <a:schemeClr val="tx1"/>
                </a:solidFill>
                <a:latin typeface="Times New Roman" panose="02020603050405020304" pitchFamily="18" charset="0"/>
                <a:cs typeface="Times New Roman" panose="02020603050405020304" pitchFamily="18" charset="0"/>
              </a:rPr>
              <a:t> </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vệ</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sinh</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hàng</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ngày</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chăm</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sóc</a:t>
            </a:r>
            <a:r>
              <a:rPr dirty="0" sz="2800" lang="en-US" smtClean="0">
                <a:solidFill>
                  <a:schemeClr val="tx1"/>
                </a:solidFill>
                <a:latin typeface="Times New Roman" panose="02020603050405020304" pitchFamily="18" charset="0"/>
                <a:cs typeface="Times New Roman" panose="02020603050405020304" pitchFamily="18" charset="0"/>
              </a:rPr>
              <a:t> </a:t>
            </a:r>
            <a:r>
              <a:rPr dirty="0" sz="2800" lang="en-US" err="1" smtClean="0">
                <a:solidFill>
                  <a:schemeClr val="tx1"/>
                </a:solidFill>
                <a:latin typeface="Times New Roman" panose="02020603050405020304" pitchFamily="18" charset="0"/>
                <a:cs typeface="Times New Roman" panose="02020603050405020304" pitchFamily="18" charset="0"/>
              </a:rPr>
              <a:t>vú</a:t>
            </a:r>
            <a:r>
              <a:rPr dirty="0" sz="2800" lang="vi-VN">
                <a:solidFill>
                  <a:schemeClr val="tx1"/>
                </a:solidFill>
                <a:latin typeface="Times New Roman" panose="02020603050405020304" pitchFamily="18" charset="0"/>
                <a:cs typeface="Times New Roman" panose="02020603050405020304" pitchFamily="18" charset="0"/>
              </a:rPr>
              <a:t/>
            </a:r>
            <a:br>
              <a:rPr dirty="0" sz="2800" lang="vi-VN">
                <a:solidFill>
                  <a:schemeClr val="tx1"/>
                </a:solidFill>
                <a:latin typeface="Times New Roman" panose="02020603050405020304" pitchFamily="18" charset="0"/>
                <a:cs typeface="Times New Roman" panose="02020603050405020304" pitchFamily="18" charset="0"/>
              </a:rPr>
            </a:br>
            <a:endParaRPr dirty="0"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160"/>
        <p:cNvGrpSpPr/>
        <p:nvPr/>
      </p:nvGrpSpPr>
      <p:grpSpPr>
        <a:xfrm>
          <a:off x="0" y="0"/>
          <a:ext cx="0" cy="0"/>
          <a:chOff x="0" y="0"/>
          <a:chExt cx="0" cy="0"/>
        </a:xfrm>
      </p:grpSpPr>
      <p:sp>
        <p:nvSpPr>
          <p:cNvPr id="1048669" name="Google Shape;161;p2"/>
          <p:cNvSpPr txBox="1">
            <a:spLocks noGrp="1"/>
          </p:cNvSpPr>
          <p:nvPr>
            <p:ph type="title"/>
          </p:nvPr>
        </p:nvSpPr>
        <p:spPr>
          <a:xfrm>
            <a:off x="1158242" y="433492"/>
            <a:ext cx="9601196" cy="1303867"/>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rgbClr val="262626"/>
              </a:buClr>
              <a:buSzPts val="4400"/>
              <a:buFont typeface="Times New Roman"/>
              <a:buNone/>
            </a:pPr>
            <a:r>
              <a:rPr b="1" dirty="0" sz="4800" lang="en-US" err="1">
                <a:solidFill>
                  <a:schemeClr val="tx1"/>
                </a:solidFill>
                <a:latin typeface="Times New Roman"/>
                <a:ea typeface="Times New Roman"/>
                <a:cs typeface="Times New Roman"/>
                <a:sym typeface="Times New Roman"/>
              </a:rPr>
              <a:t>Bệnh</a:t>
            </a:r>
            <a:r>
              <a:rPr b="1" dirty="0" sz="4800" lang="en-US">
                <a:solidFill>
                  <a:schemeClr val="tx1"/>
                </a:solidFill>
                <a:latin typeface="Times New Roman"/>
                <a:ea typeface="Times New Roman"/>
                <a:cs typeface="Times New Roman"/>
                <a:sym typeface="Times New Roman"/>
              </a:rPr>
              <a:t> </a:t>
            </a:r>
            <a:r>
              <a:rPr b="1" dirty="0" sz="4800" lang="en-US" err="1">
                <a:solidFill>
                  <a:schemeClr val="tx1"/>
                </a:solidFill>
                <a:latin typeface="Times New Roman"/>
                <a:ea typeface="Times New Roman"/>
                <a:cs typeface="Times New Roman"/>
                <a:sym typeface="Times New Roman"/>
              </a:rPr>
              <a:t>án</a:t>
            </a:r>
            <a:r>
              <a:rPr b="1" dirty="0" sz="4800" lang="en-US">
                <a:solidFill>
                  <a:schemeClr val="tx1"/>
                </a:solidFill>
                <a:latin typeface="Times New Roman"/>
                <a:ea typeface="Times New Roman"/>
                <a:cs typeface="Times New Roman"/>
                <a:sym typeface="Times New Roman"/>
              </a:rPr>
              <a:t> </a:t>
            </a:r>
            <a:r>
              <a:rPr b="1" dirty="0" sz="4800" lang="en-US" err="1">
                <a:solidFill>
                  <a:schemeClr val="tx1"/>
                </a:solidFill>
                <a:latin typeface="Times New Roman"/>
                <a:ea typeface="Times New Roman"/>
                <a:cs typeface="Times New Roman"/>
                <a:sym typeface="Times New Roman"/>
              </a:rPr>
              <a:t>hậu</a:t>
            </a:r>
            <a:r>
              <a:rPr b="1" dirty="0" sz="4800" lang="en-US">
                <a:solidFill>
                  <a:schemeClr val="tx1"/>
                </a:solidFill>
                <a:latin typeface="Times New Roman"/>
                <a:ea typeface="Times New Roman"/>
                <a:cs typeface="Times New Roman"/>
                <a:sym typeface="Times New Roman"/>
              </a:rPr>
              <a:t> </a:t>
            </a:r>
            <a:r>
              <a:rPr b="1" dirty="0" sz="4800" lang="vi-VN" smtClean="0">
                <a:solidFill>
                  <a:schemeClr val="tx1"/>
                </a:solidFill>
                <a:latin typeface="Times New Roman"/>
                <a:ea typeface="Times New Roman"/>
                <a:cs typeface="Times New Roman"/>
                <a:sym typeface="Times New Roman"/>
              </a:rPr>
              <a:t>sản</a:t>
            </a:r>
            <a:endParaRPr b="1" dirty="0" sz="4800">
              <a:solidFill>
                <a:schemeClr val="tx1"/>
              </a:solidFill>
              <a:latin typeface="Times New Roman"/>
              <a:ea typeface="Times New Roman"/>
              <a:cs typeface="Times New Roman"/>
              <a:sym typeface="Times New Roman"/>
            </a:endParaRPr>
          </a:p>
        </p:txBody>
      </p:sp>
      <p:sp>
        <p:nvSpPr>
          <p:cNvPr id="1048670" name="Google Shape;162;p2"/>
          <p:cNvSpPr txBox="1">
            <a:spLocks noGrp="1"/>
          </p:cNvSpPr>
          <p:nvPr>
            <p:ph idx="1"/>
          </p:nvPr>
        </p:nvSpPr>
        <p:spPr>
          <a:xfrm>
            <a:off x="1307277" y="1844412"/>
            <a:ext cx="8293674" cy="3222638"/>
          </a:xfrm>
          <a:prstGeom prst="rect"/>
          <a:noFill/>
          <a:ln>
            <a:noFill/>
          </a:ln>
        </p:spPr>
        <p:txBody>
          <a:bodyPr anchor="t" anchorCtr="0" bIns="45700" lIns="91425" rIns="91425" spcFirstLastPara="1" tIns="45700" wrap="square">
            <a:normAutofit fontScale="95833" lnSpcReduction="10000"/>
          </a:bodyPr>
          <a:p>
            <a:pPr algn="l" indent="0" lvl="0" marL="0" rtl="0">
              <a:spcBef>
                <a:spcPts val="0"/>
              </a:spcBef>
              <a:spcAft>
                <a:spcPts val="0"/>
              </a:spcAft>
              <a:buSzPts val="2760"/>
              <a:buNone/>
            </a:pPr>
            <a:r>
              <a:rPr b="1" dirty="0" lang="en-US" err="1">
                <a:latin typeface="Times New Roman"/>
                <a:ea typeface="Times New Roman"/>
                <a:cs typeface="Times New Roman"/>
                <a:sym typeface="Times New Roman"/>
              </a:rPr>
              <a:t>I.Hành</a:t>
            </a:r>
            <a:r>
              <a:rPr b="1" dirty="0" lang="en-US">
                <a:latin typeface="Times New Roman"/>
                <a:ea typeface="Times New Roman"/>
                <a:cs typeface="Times New Roman"/>
                <a:sym typeface="Times New Roman"/>
              </a:rPr>
              <a:t> </a:t>
            </a:r>
            <a:r>
              <a:rPr b="1" dirty="0" lang="en-US" err="1">
                <a:latin typeface="Times New Roman"/>
                <a:ea typeface="Times New Roman"/>
                <a:cs typeface="Times New Roman"/>
                <a:sym typeface="Times New Roman"/>
              </a:rPr>
              <a:t>chính</a:t>
            </a:r>
            <a:endParaRPr dirty="0"/>
          </a:p>
          <a:p>
            <a:pPr algn="l" indent="-285750" lvl="0" marL="285750" rtl="0">
              <a:spcBef>
                <a:spcPts val="1080"/>
              </a:spcBef>
              <a:spcAft>
                <a:spcPts val="0"/>
              </a:spcAft>
              <a:buSzPts val="2760"/>
              <a:buFont typeface="Arial"/>
              <a:buChar char="•"/>
            </a:pPr>
            <a:r>
              <a:rPr dirty="0" lang="en-US" err="1">
                <a:latin typeface="Times New Roman"/>
                <a:ea typeface="Times New Roman"/>
                <a:cs typeface="Times New Roman"/>
                <a:sym typeface="Times New Roman"/>
              </a:rPr>
              <a:t>Họ</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và</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tên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Nguyễn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Thị</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Hoa</a:t>
            </a:r>
            <a:r>
              <a:rPr dirty="0" lang="en-US">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33</a:t>
            </a:r>
            <a:r>
              <a:rPr dirty="0" lang="en-US" smtClean="0">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Tuổi</a:t>
            </a:r>
            <a:endParaRPr dirty="0"/>
          </a:p>
          <a:p>
            <a:pPr algn="l" indent="-285750" lvl="0" marL="285750" rtl="0">
              <a:spcBef>
                <a:spcPts val="1080"/>
              </a:spcBef>
              <a:spcAft>
                <a:spcPts val="0"/>
              </a:spcAft>
              <a:buSzPts val="2760"/>
              <a:buFont typeface="Arial"/>
              <a:buChar char="•"/>
            </a:pPr>
            <a:r>
              <a:rPr dirty="0" lang="en-US" err="1">
                <a:latin typeface="Times New Roman"/>
                <a:ea typeface="Times New Roman"/>
                <a:cs typeface="Times New Roman"/>
                <a:sym typeface="Times New Roman"/>
              </a:rPr>
              <a:t>Nghề</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nghiệp</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Công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nhân</a:t>
            </a:r>
            <a:endParaRPr dirty="0"/>
          </a:p>
          <a:p>
            <a:pPr algn="l" indent="-285750" lvl="0" marL="285750" rtl="0">
              <a:spcBef>
                <a:spcPts val="1080"/>
              </a:spcBef>
              <a:spcAft>
                <a:spcPts val="0"/>
              </a:spcAft>
              <a:buSzPts val="2760"/>
              <a:buFont typeface="Arial"/>
              <a:buChar char="•"/>
            </a:pPr>
            <a:r>
              <a:rPr dirty="0" lang="en-US" err="1">
                <a:latin typeface="Times New Roman"/>
                <a:ea typeface="Times New Roman"/>
                <a:cs typeface="Times New Roman"/>
                <a:sym typeface="Times New Roman"/>
              </a:rPr>
              <a:t>Địa</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chỉ</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Vinh</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Quang</a:t>
            </a:r>
            <a:r>
              <a:rPr dirty="0" lang="en-US">
                <a:latin typeface="Times New Roman"/>
                <a:ea typeface="Times New Roman"/>
                <a:cs typeface="Times New Roman"/>
                <a:sym typeface="Times New Roman"/>
              </a:rPr>
              <a:t> – </a:t>
            </a:r>
            <a:r>
              <a:rPr dirty="0" lang="en-US" err="1">
                <a:latin typeface="Times New Roman"/>
                <a:ea typeface="Times New Roman"/>
                <a:cs typeface="Times New Roman"/>
                <a:sym typeface="Times New Roman"/>
              </a:rPr>
              <a:t>Tiên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Lãng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Hải</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Phòng</a:t>
            </a:r>
            <a:endParaRPr dirty="0"/>
          </a:p>
          <a:p>
            <a:pPr algn="l" indent="-285750" lvl="0" marL="285750" rtl="0">
              <a:spcBef>
                <a:spcPts val="1080"/>
              </a:spcBef>
              <a:spcAft>
                <a:spcPts val="0"/>
              </a:spcAft>
              <a:buSzPts val="2760"/>
              <a:buFont typeface="Arial"/>
              <a:buChar char="•"/>
            </a:pPr>
            <a:r>
              <a:rPr dirty="0" lang="en-US" err="1">
                <a:latin typeface="Times New Roman"/>
                <a:ea typeface="Times New Roman"/>
                <a:cs typeface="Times New Roman"/>
                <a:sym typeface="Times New Roman"/>
              </a:rPr>
              <a:t>Ngày</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vào</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viện</a:t>
            </a:r>
            <a:r>
              <a:rPr dirty="0" lang="en-US">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17h59</a:t>
            </a:r>
            <a:r>
              <a:rPr dirty="0" lang="en-US" smtClean="0">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phút</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ngày</a:t>
            </a:r>
            <a:r>
              <a:rPr dirty="0" lang="en-US">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11</a:t>
            </a:r>
            <a:r>
              <a:rPr dirty="0" lang="en-US" smtClean="0">
                <a:latin typeface="Times New Roman"/>
                <a:ea typeface="Times New Roman"/>
                <a:cs typeface="Times New Roman"/>
                <a:sym typeface="Times New Roman"/>
              </a:rPr>
              <a:t>/4/2020</a:t>
            </a:r>
            <a:endParaRPr dirty="0"/>
          </a:p>
          <a:p>
            <a:pPr indent="0" marL="0">
              <a:spcBef>
                <a:spcPts val="1080"/>
              </a:spcBef>
              <a:buSzPts val="2760"/>
              <a:buNone/>
            </a:pPr>
            <a:r>
              <a:rPr b="1" dirty="0" lang="vi-VN">
                <a:latin typeface="Times New Roman"/>
                <a:ea typeface="Times New Roman"/>
                <a:cs typeface="Times New Roman"/>
                <a:sym typeface="Times New Roman"/>
              </a:rPr>
              <a:t>II. Lý do vào viện</a:t>
            </a:r>
            <a:r>
              <a:rPr dirty="0" lang="vi-VN">
                <a:latin typeface="Times New Roman"/>
                <a:ea typeface="Times New Roman"/>
                <a:cs typeface="Times New Roman"/>
                <a:sym typeface="Times New Roman"/>
              </a:rPr>
              <a:t>: Thai </a:t>
            </a:r>
            <a:r>
              <a:rPr dirty="0" lang="vi-VN" smtClean="0">
                <a:latin typeface="Times New Roman"/>
                <a:ea typeface="Times New Roman"/>
                <a:cs typeface="Times New Roman"/>
                <a:sym typeface="Times New Roman"/>
              </a:rPr>
              <a:t>34 </a:t>
            </a:r>
            <a:r>
              <a:rPr dirty="0" lang="vi-VN">
                <a:latin typeface="Times New Roman"/>
                <a:ea typeface="Times New Roman"/>
                <a:cs typeface="Times New Roman"/>
                <a:sym typeface="Times New Roman"/>
              </a:rPr>
              <a:t>tuần</a:t>
            </a:r>
            <a:r>
              <a:rPr dirty="0" lang="vi-VN" smtClean="0">
                <a:latin typeface="Times New Roman"/>
                <a:ea typeface="Times New Roman"/>
                <a:cs typeface="Times New Roman"/>
                <a:sym typeface="Times New Roman"/>
              </a:rPr>
              <a:t>, đau bụng cơn kèm ra nước âm đạo giờ thứ 3</a:t>
            </a:r>
            <a:endParaRPr dirty="0" lang="vi-V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66"/>
        <p:cNvGrpSpPr/>
        <p:nvPr/>
      </p:nvGrpSpPr>
      <p:grpSpPr>
        <a:xfrm>
          <a:off x="0" y="0"/>
          <a:ext cx="0" cy="0"/>
          <a:chOff x="0" y="0"/>
          <a:chExt cx="0" cy="0"/>
        </a:xfrm>
      </p:grpSpPr>
      <p:sp>
        <p:nvSpPr>
          <p:cNvPr id="1048673" name="Google Shape;167;p3"/>
          <p:cNvSpPr txBox="1">
            <a:spLocks noGrp="1"/>
          </p:cNvSpPr>
          <p:nvPr>
            <p:ph idx="1"/>
          </p:nvPr>
        </p:nvSpPr>
        <p:spPr>
          <a:xfrm>
            <a:off x="905125" y="304802"/>
            <a:ext cx="10372475" cy="6374294"/>
          </a:xfrm>
          <a:prstGeom prst="rect"/>
          <a:noFill/>
          <a:ln>
            <a:noFill/>
          </a:ln>
        </p:spPr>
        <p:txBody>
          <a:bodyPr anchor="t" anchorCtr="0" bIns="45700" lIns="91425" rIns="91425" spcFirstLastPara="1" tIns="45700" wrap="square">
            <a:noAutofit/>
          </a:bodyPr>
          <a:p>
            <a:pPr algn="l" indent="0" lvl="0" marL="0" rtl="0">
              <a:spcBef>
                <a:spcPts val="1060"/>
              </a:spcBef>
              <a:spcAft>
                <a:spcPts val="0"/>
              </a:spcAft>
              <a:buSzPts val="2644"/>
              <a:buNone/>
            </a:pPr>
            <a:r>
              <a:rPr b="1" dirty="0" sz="2200" lang="en-US" smtClean="0">
                <a:latin typeface="Times New Roman"/>
                <a:ea typeface="Times New Roman"/>
                <a:cs typeface="Times New Roman"/>
                <a:sym typeface="Times New Roman"/>
              </a:rPr>
              <a:t>III</a:t>
            </a:r>
            <a:r>
              <a:rPr b="1" dirty="0" sz="2200" lang="en-US">
                <a:latin typeface="Times New Roman"/>
                <a:ea typeface="Times New Roman"/>
                <a:cs typeface="Times New Roman"/>
                <a:sym typeface="Times New Roman"/>
              </a:rPr>
              <a:t>. </a:t>
            </a:r>
            <a:r>
              <a:rPr b="1" dirty="0" sz="2200" lang="en-US" err="1">
                <a:latin typeface="Times New Roman"/>
                <a:ea typeface="Times New Roman"/>
                <a:cs typeface="Times New Roman"/>
                <a:sym typeface="Times New Roman"/>
              </a:rPr>
              <a:t>Tiền</a:t>
            </a:r>
            <a:r>
              <a:rPr b="1" dirty="0" sz="2200" lang="en-US">
                <a:latin typeface="Times New Roman"/>
                <a:ea typeface="Times New Roman"/>
                <a:cs typeface="Times New Roman"/>
                <a:sym typeface="Times New Roman"/>
              </a:rPr>
              <a:t> </a:t>
            </a:r>
            <a:r>
              <a:rPr b="1" dirty="0" sz="2200" lang="en-US" err="1">
                <a:latin typeface="Times New Roman"/>
                <a:ea typeface="Times New Roman"/>
                <a:cs typeface="Times New Roman"/>
                <a:sym typeface="Times New Roman"/>
              </a:rPr>
              <a:t>sử</a:t>
            </a:r>
            <a:endParaRPr dirty="0" sz="2200"/>
          </a:p>
          <a:p>
            <a:pPr algn="l" indent="0" lvl="0" marL="0" rtl="0">
              <a:spcBef>
                <a:spcPts val="1060"/>
              </a:spcBef>
              <a:spcAft>
                <a:spcPts val="0"/>
              </a:spcAft>
              <a:buSzPts val="2644"/>
              <a:buNone/>
            </a:pPr>
            <a:r>
              <a:rPr dirty="0" sz="2200" lang="en-US">
                <a:latin typeface="Times New Roman"/>
                <a:ea typeface="Times New Roman"/>
                <a:cs typeface="Times New Roman"/>
                <a:sym typeface="Times New Roman"/>
              </a:rPr>
              <a:t>1. Gia </a:t>
            </a:r>
            <a:r>
              <a:rPr dirty="0" sz="2200" lang="en-US" err="1">
                <a:latin typeface="Times New Roman"/>
                <a:ea typeface="Times New Roman"/>
                <a:cs typeface="Times New Roman"/>
                <a:sym typeface="Times New Roman"/>
              </a:rPr>
              <a:t>đình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Chưa</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phát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hiện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bệnh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lý</a:t>
            </a:r>
            <a:r>
              <a:rPr dirty="0" sz="2200" lang="en-US">
                <a:latin typeface="Times New Roman"/>
                <a:ea typeface="Times New Roman"/>
                <a:cs typeface="Times New Roman"/>
                <a:sym typeface="Times New Roman"/>
              </a:rPr>
              <a:t> </a:t>
            </a:r>
            <a:r>
              <a:rPr dirty="0" sz="2200" lang="vi-VN" smtClean="0">
                <a:latin typeface="Times New Roman"/>
                <a:ea typeface="Times New Roman"/>
                <a:cs typeface="Times New Roman"/>
                <a:sym typeface="Times New Roman"/>
              </a:rPr>
              <a:t>liên quan</a:t>
            </a:r>
            <a:endParaRPr dirty="0" sz="2200"/>
          </a:p>
          <a:p>
            <a:pPr algn="l" indent="0" lvl="0" marL="0" rtl="0">
              <a:spcBef>
                <a:spcPts val="1060"/>
              </a:spcBef>
              <a:spcAft>
                <a:spcPts val="0"/>
              </a:spcAft>
              <a:buSzPts val="2644"/>
              <a:buNone/>
            </a:pPr>
            <a:r>
              <a:rPr dirty="0" sz="2200" lang="en-US">
                <a:latin typeface="Times New Roman"/>
                <a:ea typeface="Times New Roman"/>
                <a:cs typeface="Times New Roman"/>
                <a:sym typeface="Times New Roman"/>
              </a:rPr>
              <a:t>2. </a:t>
            </a:r>
            <a:r>
              <a:rPr dirty="0" sz="2200" lang="en-US" err="1">
                <a:latin typeface="Times New Roman"/>
                <a:ea typeface="Times New Roman"/>
                <a:cs typeface="Times New Roman"/>
                <a:sym typeface="Times New Roman"/>
              </a:rPr>
              <a:t>Bản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thân</a:t>
            </a:r>
            <a:endParaRPr dirty="0" sz="2200"/>
          </a:p>
          <a:p>
            <a:pPr algn="l" indent="-285750" lvl="0" marL="285750" rtl="0">
              <a:spcBef>
                <a:spcPts val="1060"/>
              </a:spcBef>
              <a:spcAft>
                <a:spcPts val="0"/>
              </a:spcAft>
              <a:buSzPts val="2644"/>
              <a:buFont typeface="Arial"/>
              <a:buChar char="•"/>
            </a:pPr>
            <a:r>
              <a:rPr dirty="0" sz="2200" lang="en-US" err="1">
                <a:latin typeface="Times New Roman"/>
                <a:ea typeface="Times New Roman"/>
                <a:cs typeface="Times New Roman"/>
                <a:sym typeface="Times New Roman"/>
              </a:rPr>
              <a:t>Nội</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khoa</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Chưa</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phát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hiện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dấu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hiệu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bệnh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lý</a:t>
            </a:r>
            <a:endParaRPr dirty="0" sz="2200"/>
          </a:p>
          <a:p>
            <a:pPr algn="l" indent="-285750" lvl="0" marL="285750" rtl="0">
              <a:spcBef>
                <a:spcPts val="1060"/>
              </a:spcBef>
              <a:spcAft>
                <a:spcPts val="0"/>
              </a:spcAft>
              <a:buSzPts val="2644"/>
              <a:buFont typeface="Arial"/>
              <a:buChar char="•"/>
            </a:pPr>
            <a:r>
              <a:rPr dirty="0" sz="2200" lang="en-US" err="1">
                <a:latin typeface="Times New Roman"/>
                <a:ea typeface="Times New Roman"/>
                <a:cs typeface="Times New Roman"/>
                <a:sym typeface="Times New Roman"/>
              </a:rPr>
              <a:t>Ngoại</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khoa</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Không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có</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chấn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thương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phẫu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thuật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thủ</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thuật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vùng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bụng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xương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chậu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cột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sống</a:t>
            </a:r>
            <a:r>
              <a:rPr dirty="0" sz="2200" lang="en-US">
                <a:latin typeface="Times New Roman"/>
                <a:ea typeface="Times New Roman"/>
                <a:cs typeface="Times New Roman"/>
                <a:sym typeface="Times New Roman"/>
              </a:rPr>
              <a:t>. </a:t>
            </a:r>
            <a:endParaRPr dirty="0" sz="2200"/>
          </a:p>
          <a:p>
            <a:pPr algn="l" indent="-285750" lvl="0" marL="285750" rtl="0">
              <a:spcBef>
                <a:spcPts val="1060"/>
              </a:spcBef>
              <a:spcAft>
                <a:spcPts val="0"/>
              </a:spcAft>
              <a:buSzPts val="2644"/>
              <a:buFont typeface="Arial"/>
              <a:buChar char="•"/>
            </a:pPr>
            <a:r>
              <a:rPr dirty="0" sz="2200" lang="en-US" err="1">
                <a:latin typeface="Times New Roman"/>
                <a:ea typeface="Times New Roman"/>
                <a:cs typeface="Times New Roman"/>
                <a:sym typeface="Times New Roman"/>
              </a:rPr>
              <a:t>Phụ</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khoa</a:t>
            </a:r>
            <a:endParaRPr dirty="0" sz="2200"/>
          </a:p>
          <a:p>
            <a:pPr algn="l" indent="-285750" lvl="0" marL="285750" rtl="0">
              <a:spcBef>
                <a:spcPts val="1060"/>
              </a:spcBef>
              <a:spcAft>
                <a:spcPts val="0"/>
              </a:spcAft>
              <a:buSzPts val="2644"/>
              <a:buFont typeface="Times New Roman"/>
              <a:buChar char="-"/>
            </a:pPr>
            <a:r>
              <a:rPr dirty="0" sz="2200" lang="en-US" err="1">
                <a:latin typeface="Times New Roman"/>
                <a:ea typeface="Times New Roman"/>
                <a:cs typeface="Times New Roman"/>
                <a:sym typeface="Times New Roman"/>
              </a:rPr>
              <a:t>Tiền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sử</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kinh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nguyệt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Bắt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đầu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có</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kinh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năm</a:t>
            </a:r>
            <a:r>
              <a:rPr dirty="0" sz="2200" lang="en-US">
                <a:latin typeface="Times New Roman"/>
                <a:ea typeface="Times New Roman"/>
                <a:cs typeface="Times New Roman"/>
                <a:sym typeface="Times New Roman"/>
              </a:rPr>
              <a:t> </a:t>
            </a:r>
            <a:r>
              <a:rPr dirty="0" sz="2200" lang="en-US" smtClean="0">
                <a:latin typeface="Times New Roman"/>
                <a:ea typeface="Times New Roman"/>
                <a:cs typeface="Times New Roman"/>
                <a:sym typeface="Times New Roman"/>
              </a:rPr>
              <a:t>1</a:t>
            </a:r>
            <a:r>
              <a:rPr dirty="0" sz="2200" lang="vi-VN" smtClean="0">
                <a:latin typeface="Times New Roman"/>
                <a:ea typeface="Times New Roman"/>
                <a:cs typeface="Times New Roman"/>
                <a:sym typeface="Times New Roman"/>
              </a:rPr>
              <a:t>4</a:t>
            </a:r>
            <a:r>
              <a:rPr dirty="0" sz="2200" lang="en-US" smtClean="0">
                <a:latin typeface="Times New Roman"/>
                <a:ea typeface="Times New Roman"/>
                <a:cs typeface="Times New Roman"/>
                <a:sym typeface="Times New Roman"/>
              </a:rPr>
              <a:t>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chu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kỳ</a:t>
            </a:r>
            <a:r>
              <a:rPr dirty="0" sz="2200" lang="en-US">
                <a:latin typeface="Times New Roman"/>
                <a:ea typeface="Times New Roman"/>
                <a:cs typeface="Times New Roman"/>
                <a:sym typeface="Times New Roman"/>
              </a:rPr>
              <a:t> 28 </a:t>
            </a:r>
            <a:r>
              <a:rPr dirty="0" sz="2200" lang="en-US" err="1">
                <a:latin typeface="Times New Roman"/>
                <a:ea typeface="Times New Roman"/>
                <a:cs typeface="Times New Roman"/>
                <a:sym typeface="Times New Roman"/>
              </a:rPr>
              <a:t>ngày</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đều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thời</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gian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hành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kinh</a:t>
            </a:r>
            <a:r>
              <a:rPr dirty="0" sz="2200" lang="en-US">
                <a:latin typeface="Times New Roman"/>
                <a:ea typeface="Times New Roman"/>
                <a:cs typeface="Times New Roman"/>
                <a:sym typeface="Times New Roman"/>
              </a:rPr>
              <a:t> 4 </a:t>
            </a:r>
            <a:r>
              <a:rPr dirty="0" sz="2200" lang="en-US" err="1">
                <a:latin typeface="Times New Roman"/>
                <a:ea typeface="Times New Roman"/>
                <a:cs typeface="Times New Roman"/>
                <a:sym typeface="Times New Roman"/>
              </a:rPr>
              <a:t>ngày</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lượng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máu</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vừa</a:t>
            </a:r>
            <a:r>
              <a:rPr dirty="0" sz="2200" lang="en-US">
                <a:latin typeface="Times New Roman"/>
                <a:ea typeface="Times New Roman"/>
                <a:cs typeface="Times New Roman"/>
                <a:sym typeface="Times New Roman"/>
              </a:rPr>
              <a:t>, </a:t>
            </a:r>
            <a:r>
              <a:rPr dirty="0" sz="2200" lang="vi-VN" smtClean="0">
                <a:latin typeface="Times New Roman"/>
                <a:ea typeface="Times New Roman"/>
                <a:cs typeface="Times New Roman"/>
                <a:sym typeface="Times New Roman"/>
              </a:rPr>
              <a:t>không có máu cục, có đau bụng kinh</a:t>
            </a:r>
            <a:endParaRPr dirty="0" sz="2200"/>
          </a:p>
          <a:p>
            <a:pPr algn="l" indent="-285750" lvl="0" marL="285750" rtl="0">
              <a:spcBef>
                <a:spcPts val="1060"/>
              </a:spcBef>
              <a:spcAft>
                <a:spcPts val="0"/>
              </a:spcAft>
              <a:buSzPts val="2644"/>
              <a:buFont typeface="Times New Roman"/>
              <a:buChar char="-"/>
            </a:pPr>
            <a:r>
              <a:rPr dirty="0" sz="2200" lang="en-US" err="1">
                <a:latin typeface="Times New Roman"/>
                <a:ea typeface="Times New Roman"/>
                <a:cs typeface="Times New Roman"/>
                <a:sym typeface="Times New Roman"/>
              </a:rPr>
              <a:t>Chưa</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từng</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phát</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hiện</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bệnh</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lý</a:t>
            </a:r>
            <a:r>
              <a:rPr dirty="0" sz="2200" lang="en-US">
                <a:latin typeface="Times New Roman"/>
                <a:ea typeface="Times New Roman"/>
                <a:cs typeface="Times New Roman"/>
                <a:sym typeface="Times New Roman"/>
              </a:rPr>
              <a:t> </a:t>
            </a:r>
            <a:r>
              <a:rPr dirty="0" sz="2200" lang="en-US" err="1">
                <a:latin typeface="Times New Roman"/>
                <a:ea typeface="Times New Roman"/>
                <a:cs typeface="Times New Roman"/>
                <a:sym typeface="Times New Roman"/>
              </a:rPr>
              <a:t>phụ</a:t>
            </a:r>
            <a:r>
              <a:rPr dirty="0" sz="2200" lang="en-US">
                <a:latin typeface="Times New Roman"/>
                <a:ea typeface="Times New Roman"/>
                <a:cs typeface="Times New Roman"/>
                <a:sym typeface="Times New Roman"/>
              </a:rPr>
              <a:t> </a:t>
            </a:r>
            <a:r>
              <a:rPr dirty="0" sz="2200" lang="en-US" err="1" smtClean="0">
                <a:latin typeface="Times New Roman"/>
                <a:ea typeface="Times New Roman"/>
                <a:cs typeface="Times New Roman"/>
                <a:sym typeface="Times New Roman"/>
              </a:rPr>
              <a:t>khoa</a:t>
            </a:r>
            <a:endParaRPr dirty="0" sz="2200" lang="vi-VN" smtClean="0">
              <a:latin typeface="Times New Roman"/>
              <a:ea typeface="Times New Roman"/>
              <a:cs typeface="Times New Roman"/>
              <a:sym typeface="Times New Roman"/>
            </a:endParaRPr>
          </a:p>
          <a:p>
            <a:pPr indent="-285750" lvl="0" marL="285750">
              <a:spcBef>
                <a:spcPts val="0"/>
              </a:spcBef>
              <a:buSzPts val="2760"/>
              <a:buFont typeface="Arial"/>
              <a:buChar char="•"/>
            </a:pPr>
            <a:r>
              <a:rPr dirty="0" sz="2200" lang="vi-VN">
                <a:latin typeface="Times New Roman"/>
                <a:ea typeface="Times New Roman"/>
                <a:cs typeface="Times New Roman"/>
                <a:sym typeface="Times New Roman"/>
              </a:rPr>
              <a:t>Sản khoa: </a:t>
            </a:r>
            <a:endParaRPr dirty="0" sz="2200" lang="vi-VN"/>
          </a:p>
          <a:p>
            <a:pPr indent="-285750" lvl="0" marL="285750">
              <a:spcBef>
                <a:spcPts val="1080"/>
              </a:spcBef>
              <a:buSzPts val="2760"/>
              <a:buFont typeface="Times New Roman"/>
              <a:buChar char="-"/>
            </a:pPr>
            <a:r>
              <a:rPr dirty="0" sz="2200" lang="vi-VN">
                <a:latin typeface="Times New Roman"/>
                <a:ea typeface="Times New Roman"/>
                <a:cs typeface="Times New Roman"/>
                <a:sym typeface="Times New Roman"/>
              </a:rPr>
              <a:t>Lấy chồng năm </a:t>
            </a:r>
            <a:r>
              <a:rPr dirty="0" sz="2200" lang="vi-VN" smtClean="0">
                <a:latin typeface="Times New Roman"/>
                <a:ea typeface="Times New Roman"/>
                <a:cs typeface="Times New Roman"/>
                <a:sym typeface="Times New Roman"/>
              </a:rPr>
              <a:t>19 </a:t>
            </a:r>
            <a:r>
              <a:rPr dirty="0" sz="2200" lang="vi-VN">
                <a:latin typeface="Times New Roman"/>
                <a:ea typeface="Times New Roman"/>
                <a:cs typeface="Times New Roman"/>
                <a:sym typeface="Times New Roman"/>
              </a:rPr>
              <a:t>tuổi</a:t>
            </a:r>
            <a:endParaRPr dirty="0" sz="2200" lang="vi-VN"/>
          </a:p>
          <a:p>
            <a:pPr indent="-285750" lvl="0" marL="285750">
              <a:spcBef>
                <a:spcPts val="1080"/>
              </a:spcBef>
              <a:buSzPts val="2760"/>
              <a:buFont typeface="Times New Roman"/>
              <a:buChar char="-"/>
            </a:pPr>
            <a:r>
              <a:rPr dirty="0" sz="2200" lang="vi-VN">
                <a:latin typeface="Times New Roman"/>
                <a:ea typeface="Times New Roman"/>
                <a:cs typeface="Times New Roman"/>
                <a:sym typeface="Times New Roman"/>
              </a:rPr>
              <a:t>PARA: </a:t>
            </a:r>
            <a:r>
              <a:rPr dirty="0" sz="2200" lang="vi-VN" smtClean="0">
                <a:latin typeface="Times New Roman"/>
                <a:ea typeface="Times New Roman"/>
                <a:cs typeface="Times New Roman"/>
                <a:sym typeface="Times New Roman"/>
              </a:rPr>
              <a:t>2002. Đẻ thường con gái năm 2007 nặng 3000gr và con trai năm 2009 nặng 3500gr hiện khỏe mạnh, trước </a:t>
            </a:r>
            <a:r>
              <a:rPr dirty="0" sz="2200" lang="vi-VN">
                <a:latin typeface="Times New Roman"/>
                <a:ea typeface="Times New Roman"/>
                <a:cs typeface="Times New Roman"/>
                <a:sym typeface="Times New Roman"/>
              </a:rPr>
              <a:t>trong và sau đẻ không xảy ra tai biến gì.</a:t>
            </a:r>
            <a:endParaRPr dirty="0" sz="2200">
              <a:latin typeface="Times New Roman"/>
              <a:ea typeface="Times New Roman"/>
              <a:cs typeface="Times New Roman"/>
              <a:sym typeface="Times New Roman"/>
            </a:endParaRPr>
          </a:p>
          <a:p>
            <a:pPr algn="l" indent="-117865" lvl="0" marL="285750" rtl="0">
              <a:spcBef>
                <a:spcPts val="1060"/>
              </a:spcBef>
              <a:spcAft>
                <a:spcPts val="0"/>
              </a:spcAft>
              <a:buSzPts val="2644"/>
              <a:buFont typeface="Garamond"/>
              <a:buNone/>
            </a:pPr>
            <a:endParaRPr dirty="0" sz="2200">
              <a:latin typeface="Times New Roman"/>
              <a:ea typeface="Times New Roman"/>
              <a:cs typeface="Times New Roman"/>
              <a:sym typeface="Times New Roman"/>
            </a:endParaRPr>
          </a:p>
          <a:p>
            <a:pPr algn="l" indent="0" lvl="0" marL="0" rtl="0">
              <a:spcBef>
                <a:spcPts val="1060"/>
              </a:spcBef>
              <a:spcAft>
                <a:spcPts val="0"/>
              </a:spcAft>
              <a:buSzPts val="2644"/>
              <a:buNone/>
            </a:pPr>
            <a:endParaRPr dirty="0" sz="2200">
              <a:latin typeface="Times New Roman"/>
              <a:ea typeface="Times New Roman"/>
              <a:cs typeface="Times New Roman"/>
              <a:sym typeface="Times New Roman"/>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76"/>
        <p:cNvGrpSpPr/>
        <p:nvPr/>
      </p:nvGrpSpPr>
      <p:grpSpPr>
        <a:xfrm>
          <a:off x="0" y="0"/>
          <a:ext cx="0" cy="0"/>
          <a:chOff x="0" y="0"/>
          <a:chExt cx="0" cy="0"/>
        </a:xfrm>
      </p:grpSpPr>
      <p:sp>
        <p:nvSpPr>
          <p:cNvPr id="1048676" name="Google Shape;177;p5"/>
          <p:cNvSpPr txBox="1">
            <a:spLocks noGrp="1"/>
          </p:cNvSpPr>
          <p:nvPr>
            <p:ph type="title"/>
          </p:nvPr>
        </p:nvSpPr>
        <p:spPr>
          <a:xfrm>
            <a:off x="1152941" y="314958"/>
            <a:ext cx="9601196" cy="1303867"/>
          </a:xfrm>
          <a:prstGeom prst="rect"/>
          <a:noFill/>
          <a:ln>
            <a:noFill/>
          </a:ln>
        </p:spPr>
        <p:txBody>
          <a:bodyPr anchor="ctr" anchorCtr="0" bIns="45700" lIns="91425" rIns="91425" spcFirstLastPara="1" tIns="45700" wrap="square">
            <a:normAutofit/>
          </a:bodyPr>
          <a:p>
            <a:pPr indent="0" lvl="0" marL="0" rtl="0">
              <a:spcBef>
                <a:spcPts val="0"/>
              </a:spcBef>
              <a:spcAft>
                <a:spcPts val="0"/>
              </a:spcAft>
              <a:buClr>
                <a:srgbClr val="262626"/>
              </a:buClr>
              <a:buSzPts val="4400"/>
              <a:buFont typeface="Times New Roman"/>
              <a:buNone/>
            </a:pPr>
            <a:r>
              <a:rPr b="1" dirty="0" sz="3200" lang="en-US">
                <a:solidFill>
                  <a:schemeClr val="tx1"/>
                </a:solidFill>
                <a:latin typeface="Times New Roman"/>
                <a:ea typeface="Times New Roman"/>
                <a:cs typeface="Times New Roman"/>
                <a:sym typeface="Times New Roman"/>
              </a:rPr>
              <a:t>IV. </a:t>
            </a:r>
            <a:r>
              <a:rPr b="1" dirty="0" sz="3200" lang="en-US" err="1">
                <a:solidFill>
                  <a:schemeClr val="tx1"/>
                </a:solidFill>
                <a:latin typeface="Times New Roman"/>
                <a:ea typeface="Times New Roman"/>
                <a:cs typeface="Times New Roman"/>
                <a:sym typeface="Times New Roman"/>
              </a:rPr>
              <a:t>Bệnh</a:t>
            </a:r>
            <a:r>
              <a:rPr b="1" dirty="0" sz="3200" lang="en-US">
                <a:solidFill>
                  <a:schemeClr val="tx1"/>
                </a:solidFill>
                <a:latin typeface="Times New Roman"/>
                <a:ea typeface="Times New Roman"/>
                <a:cs typeface="Times New Roman"/>
                <a:sym typeface="Times New Roman"/>
              </a:rPr>
              <a:t> </a:t>
            </a:r>
            <a:r>
              <a:rPr b="1" dirty="0" sz="3200" lang="en-US" err="1">
                <a:solidFill>
                  <a:schemeClr val="tx1"/>
                </a:solidFill>
                <a:latin typeface="Times New Roman"/>
                <a:ea typeface="Times New Roman"/>
                <a:cs typeface="Times New Roman"/>
                <a:sym typeface="Times New Roman"/>
              </a:rPr>
              <a:t>sử</a:t>
            </a:r>
            <a:endParaRPr b="1" dirty="0" sz="3200">
              <a:solidFill>
                <a:schemeClr val="tx1"/>
              </a:solidFill>
              <a:latin typeface="Times New Roman"/>
              <a:ea typeface="Times New Roman"/>
              <a:cs typeface="Times New Roman"/>
              <a:sym typeface="Times New Roman"/>
            </a:endParaRPr>
          </a:p>
        </p:txBody>
      </p:sp>
      <p:sp>
        <p:nvSpPr>
          <p:cNvPr id="1048677" name="Google Shape;178;p5"/>
          <p:cNvSpPr txBox="1">
            <a:spLocks noGrp="1"/>
          </p:cNvSpPr>
          <p:nvPr>
            <p:ph idx="1"/>
          </p:nvPr>
        </p:nvSpPr>
        <p:spPr>
          <a:xfrm>
            <a:off x="1002407" y="1427838"/>
            <a:ext cx="9601196" cy="4735456"/>
          </a:xfrm>
          <a:prstGeom prst="rect"/>
          <a:noFill/>
          <a:ln>
            <a:noFill/>
          </a:ln>
        </p:spPr>
        <p:txBody>
          <a:bodyPr anchor="t" anchorCtr="0" bIns="45700" lIns="91425" rIns="91425" spcFirstLastPara="1" tIns="45700" wrap="square">
            <a:normAutofit fontScale="79167" lnSpcReduction="10000"/>
          </a:bodyPr>
          <a:p>
            <a:pPr algn="l" indent="0" lvl="0" marL="0" rtl="0">
              <a:lnSpc>
                <a:spcPct val="150000"/>
              </a:lnSpc>
              <a:spcBef>
                <a:spcPts val="0"/>
              </a:spcBef>
              <a:spcAft>
                <a:spcPts val="0"/>
              </a:spcAft>
              <a:buSzPts val="2760"/>
              <a:buNone/>
            </a:pPr>
            <a:r>
              <a:rPr lang="vi-VN" noProof="1" smtClean="0">
                <a:latin typeface="Times New Roman"/>
                <a:ea typeface="Times New Roman"/>
                <a:cs typeface="Times New Roman"/>
                <a:sym typeface="Times New Roman"/>
              </a:rPr>
              <a:t>Sản phụ mang thai tự nhiên lần 3, 34 tuần đơn thai, DKS 22/5/2020 theo SÂ 12 tuần. SP được khám định kỳ tại phòng khám tư, tiêm 1 mũi uốn ván tháng thứ 6. Quá trình mang thai khỏe mạnh. 3 giờ trước khi vào viện sản phụ đau </a:t>
            </a:r>
            <a:r>
              <a:rPr lang="vi-VN" noProof="1" smtClean="0">
                <a:latin typeface="Times New Roman"/>
                <a:ea typeface="Times New Roman"/>
                <a:cs typeface="Times New Roman"/>
                <a:sym typeface="Times New Roman"/>
              </a:rPr>
              <a:t>bụn</a:t>
            </a:r>
            <a:r>
              <a:rPr lang="en-US" noProof="1" smtClean="0">
                <a:latin typeface="Times New Roman"/>
                <a:ea typeface="Times New Roman"/>
                <a:cs typeface="Times New Roman"/>
                <a:sym typeface="Times New Roman"/>
              </a:rPr>
              <a:t>g cơn kèm th</a:t>
            </a:r>
            <a:r>
              <a:rPr lang="vi-VN" noProof="1" smtClean="0">
                <a:latin typeface="Times New Roman"/>
                <a:ea typeface="Times New Roman"/>
                <a:cs typeface="Times New Roman"/>
                <a:sym typeface="Times New Roman"/>
              </a:rPr>
              <a:t>eo ra nước âm đạo không </a:t>
            </a:r>
            <a:r>
              <a:rPr lang="vi-VN" noProof="1" smtClean="0">
                <a:latin typeface="Times New Roman"/>
                <a:ea typeface="Times New Roman"/>
                <a:cs typeface="Times New Roman"/>
                <a:sym typeface="Times New Roman"/>
              </a:rPr>
              <a:t>màu, không mùi, ở nhà chưa xử trí gì, vào bv Phụ Sản HP</a:t>
            </a:r>
            <a:r>
              <a:rPr lang="vi-VN" noProof="1" smtClean="0">
                <a:latin typeface="Times New Roman"/>
                <a:ea typeface="Times New Roman"/>
                <a:cs typeface="Times New Roman"/>
                <a:sym typeface="Times New Roman"/>
              </a:rPr>
              <a:t>.</a:t>
            </a:r>
            <a:endParaRPr lang="en-US" noProof="1" smtClean="0">
              <a:latin typeface="Times New Roman"/>
              <a:ea typeface="Times New Roman"/>
              <a:cs typeface="Times New Roman"/>
              <a:sym typeface="Times New Roman"/>
            </a:endParaRPr>
          </a:p>
          <a:p>
            <a:pPr algn="l" indent="0" lvl="0" marL="0" rtl="0">
              <a:lnSpc>
                <a:spcPct val="150000"/>
              </a:lnSpc>
              <a:spcBef>
                <a:spcPts val="0"/>
              </a:spcBef>
              <a:spcAft>
                <a:spcPts val="0"/>
              </a:spcAft>
              <a:buSzPts val="2760"/>
              <a:buNone/>
            </a:pPr>
            <a:r>
              <a:rPr lang="en-US" noProof="1" smtClean="0">
                <a:latin typeface="Times New Roman"/>
                <a:ea typeface="Times New Roman"/>
                <a:cs typeface="Times New Roman"/>
                <a:sym typeface="Times New Roman"/>
              </a:rPr>
              <a:t>-Vv khám thấy: cơn co TC thưa,ngôi ngược, CTC mở 1cm,ối vỡ trong</a:t>
            </a:r>
            <a:endParaRPr lang="vi-VN" noProof="1" smtClean="0">
              <a:latin typeface="Times New Roman"/>
              <a:ea typeface="Times New Roman"/>
              <a:cs typeface="Times New Roman"/>
              <a:sym typeface="Times New Roman"/>
            </a:endParaRPr>
          </a:p>
          <a:p>
            <a:pPr algn="l" indent="0" lvl="0" marL="0" rtl="0">
              <a:lnSpc>
                <a:spcPct val="150000"/>
              </a:lnSpc>
              <a:spcBef>
                <a:spcPts val="0"/>
              </a:spcBef>
              <a:spcAft>
                <a:spcPts val="0"/>
              </a:spcAft>
              <a:buSzPts val="2760"/>
              <a:buNone/>
            </a:pPr>
            <a:r>
              <a:rPr lang="en-US" noProof="1" smtClean="0">
                <a:latin typeface="Times New Roman"/>
                <a:ea typeface="Times New Roman"/>
                <a:cs typeface="Times New Roman"/>
                <a:sym typeface="Times New Roman"/>
              </a:rPr>
              <a:t>-</a:t>
            </a:r>
            <a:r>
              <a:rPr lang="vi-VN" noProof="1" smtClean="0">
                <a:latin typeface="Times New Roman"/>
                <a:ea typeface="Times New Roman"/>
                <a:cs typeface="Times New Roman"/>
                <a:sym typeface="Times New Roman"/>
              </a:rPr>
              <a:t>Được </a:t>
            </a:r>
            <a:r>
              <a:rPr lang="vi-VN" noProof="1" smtClean="0">
                <a:latin typeface="Times New Roman"/>
                <a:ea typeface="Times New Roman"/>
                <a:cs typeface="Times New Roman"/>
                <a:sym typeface="Times New Roman"/>
              </a:rPr>
              <a:t>làm siêu âm, CTM, HSM, nước tiểu cho kết quả bình thường</a:t>
            </a:r>
          </a:p>
          <a:p>
            <a:pPr algn="l" indent="0" lvl="0" marL="0" rtl="0">
              <a:lnSpc>
                <a:spcPct val="150000"/>
              </a:lnSpc>
              <a:spcBef>
                <a:spcPts val="1080"/>
              </a:spcBef>
              <a:spcAft>
                <a:spcPts val="0"/>
              </a:spcAft>
              <a:buSzPts val="2760"/>
              <a:buNone/>
            </a:pPr>
            <a:r>
              <a:rPr lang="en-US" noProof="1" smtClean="0">
                <a:latin typeface="Times New Roman"/>
                <a:ea typeface="Times New Roman"/>
                <a:cs typeface="Times New Roman"/>
                <a:sym typeface="Times New Roman"/>
              </a:rPr>
              <a:t>-</a:t>
            </a:r>
            <a:r>
              <a:rPr lang="vi-VN" noProof="1" smtClean="0">
                <a:latin typeface="Times New Roman"/>
                <a:ea typeface="Times New Roman"/>
                <a:cs typeface="Times New Roman"/>
                <a:sym typeface="Times New Roman"/>
              </a:rPr>
              <a:t>Được </a:t>
            </a:r>
            <a:r>
              <a:rPr lang="vi-VN" noProof="1" smtClean="0">
                <a:latin typeface="Times New Roman"/>
                <a:ea typeface="Times New Roman"/>
                <a:cs typeface="Times New Roman"/>
                <a:sym typeface="Times New Roman"/>
              </a:rPr>
              <a:t>chẩn đoán: tiền chuyển dạ lần </a:t>
            </a:r>
            <a:r>
              <a:rPr lang="vi-VN" noProof="1">
                <a:latin typeface="Times New Roman"/>
                <a:ea typeface="Times New Roman"/>
                <a:cs typeface="Times New Roman"/>
                <a:sym typeface="Times New Roman"/>
              </a:rPr>
              <a:t>3</a:t>
            </a:r>
            <a:r>
              <a:rPr lang="vi-VN" noProof="1" smtClean="0">
                <a:latin typeface="Times New Roman"/>
                <a:ea typeface="Times New Roman"/>
                <a:cs typeface="Times New Roman"/>
                <a:sym typeface="Times New Roman"/>
              </a:rPr>
              <a:t>, thai 34 tuần, ngôi ngược, ối vỡ non giờ thứ 3</a:t>
            </a:r>
            <a:r>
              <a:rPr lang="en-US" noProof="1" smtClean="0">
                <a:latin typeface="Times New Roman"/>
                <a:ea typeface="Times New Roman"/>
                <a:cs typeface="Times New Roman"/>
                <a:sym typeface="Times New Roman"/>
              </a:rPr>
              <a:t>(</a:t>
            </a:r>
            <a:r>
              <a:rPr lang="en-US" noProof="1" smtClean="0">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k</a:t>
            </a:r>
            <a:r>
              <a:rPr lang="en-US" noProof="1" smtClean="0">
                <a:solidFill>
                  <a:srgbClr val="FF0000"/>
                </a:solidFill>
                <a:latin typeface="Times New Roman"/>
                <a:ea typeface="Times New Roman"/>
                <a:cs typeface="Times New Roman"/>
                <a:sym typeface="Times New Roman"/>
              </a:rPr>
              <a:t>o</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cần</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g</a:t>
            </a:r>
            <a:r>
              <a:rPr lang="en-US" noProof="1" smtClean="0">
                <a:solidFill>
                  <a:srgbClr val="FF0000"/>
                </a:solidFill>
                <a:latin typeface="Times New Roman"/>
                <a:ea typeface="Times New Roman"/>
                <a:cs typeface="Times New Roman"/>
                <a:sym typeface="Times New Roman"/>
              </a:rPr>
              <a:t>h</a:t>
            </a:r>
            <a:r>
              <a:rPr lang="en-US" noProof="1" smtClean="0">
                <a:solidFill>
                  <a:srgbClr val="FF0000"/>
                </a:solidFill>
                <a:latin typeface="Times New Roman"/>
                <a:ea typeface="Times New Roman"/>
                <a:cs typeface="Times New Roman"/>
                <a:sym typeface="Times New Roman"/>
              </a:rPr>
              <a:t>i</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tiền</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chuyển</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dạ</a:t>
            </a:r>
            <a:r>
              <a:rPr lang="en-US" noProof="1" smtClean="0">
                <a:solidFill>
                  <a:srgbClr val="FF0000"/>
                </a:solidFill>
                <a:latin typeface="Times New Roman"/>
                <a:ea typeface="Times New Roman"/>
                <a:cs typeface="Times New Roman"/>
                <a:sym typeface="Times New Roman"/>
              </a:rPr>
              <a:t> </a:t>
            </a:r>
            <a:r>
              <a:rPr lang="en-US" noProof="1" smtClean="0">
                <a:solidFill>
                  <a:srgbClr val="FF0000"/>
                </a:solidFill>
                <a:latin typeface="Times New Roman"/>
                <a:ea typeface="Times New Roman"/>
                <a:cs typeface="Times New Roman"/>
                <a:sym typeface="Times New Roman"/>
              </a:rPr>
              <a:t>)</a:t>
            </a:r>
            <a:r>
              <a:rPr lang="en-US" noProof="1" smtClean="0">
                <a:solidFill>
                  <a:srgbClr val="FF0000"/>
                </a:solidFill>
                <a:latin typeface="Times New Roman"/>
                <a:ea typeface="Times New Roman"/>
                <a:cs typeface="Times New Roman"/>
                <a:sym typeface="Times New Roman"/>
              </a:rPr>
              <a:t> </a:t>
            </a:r>
            <a:endParaRPr altLang="en-US" lang="zh-CN">
              <a:solidFill>
                <a:srgbClr val="FF0000"/>
              </a:solidFill>
            </a:endParaRPr>
          </a:p>
          <a:p>
            <a:pPr algn="l" indent="0" lvl="0" marL="0" rtl="0">
              <a:lnSpc>
                <a:spcPct val="150000"/>
              </a:lnSpc>
              <a:spcBef>
                <a:spcPts val="1080"/>
              </a:spcBef>
              <a:spcAft>
                <a:spcPts val="0"/>
              </a:spcAft>
              <a:buSzPts val="2760"/>
              <a:buNone/>
            </a:pPr>
            <a:r>
              <a:rPr lang="en-US" noProof="1" smtClean="0">
                <a:latin typeface="Times New Roman"/>
                <a:ea typeface="Times New Roman"/>
                <a:cs typeface="Times New Roman"/>
                <a:sym typeface="Times New Roman"/>
              </a:rPr>
              <a:t>-</a:t>
            </a:r>
            <a:r>
              <a:rPr lang="vi-VN" noProof="1" smtClean="0">
                <a:latin typeface="Times New Roman"/>
                <a:ea typeface="Times New Roman"/>
                <a:cs typeface="Times New Roman"/>
                <a:sym typeface="Times New Roman"/>
              </a:rPr>
              <a:t>Tiên </a:t>
            </a:r>
            <a:r>
              <a:rPr lang="vi-VN" noProof="1" smtClean="0">
                <a:latin typeface="Times New Roman"/>
                <a:ea typeface="Times New Roman"/>
                <a:cs typeface="Times New Roman"/>
                <a:sym typeface="Times New Roman"/>
              </a:rPr>
              <a:t>lượng: đẻ đường dưới khó khăn</a:t>
            </a:r>
          </a:p>
          <a:p>
            <a:pPr algn="l" indent="0" lvl="0" marL="0" rtl="0">
              <a:lnSpc>
                <a:spcPct val="150000"/>
              </a:lnSpc>
              <a:spcBef>
                <a:spcPts val="1080"/>
              </a:spcBef>
              <a:spcAft>
                <a:spcPts val="0"/>
              </a:spcAft>
              <a:buSzPts val="2760"/>
              <a:buNone/>
            </a:pPr>
            <a:r>
              <a:rPr lang="vi-VN" noProof="1" smtClean="0">
                <a:latin typeface="Times New Roman"/>
                <a:ea typeface="Times New Roman"/>
                <a:cs typeface="Times New Roman"/>
                <a:sym typeface="Times New Roman"/>
              </a:rPr>
              <a:t>Được theo dõi tại phòng chờ đẻ.</a:t>
            </a:r>
            <a:endParaRPr lang="vi-VN" noProof="1">
              <a:latin typeface="Times New Roman"/>
              <a:ea typeface="Times New Roman"/>
              <a:cs typeface="Times New Roman"/>
              <a:sym typeface="Times New Roman"/>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82"/>
        <p:cNvGrpSpPr/>
        <p:nvPr/>
      </p:nvGrpSpPr>
      <p:grpSpPr>
        <a:xfrm>
          <a:off x="0" y="0"/>
          <a:ext cx="0" cy="0"/>
          <a:chOff x="0" y="0"/>
          <a:chExt cx="0" cy="0"/>
        </a:xfrm>
      </p:grpSpPr>
      <p:sp>
        <p:nvSpPr>
          <p:cNvPr id="1048680" name="Google Shape;183;p6"/>
          <p:cNvSpPr txBox="1">
            <a:spLocks noGrp="1"/>
          </p:cNvSpPr>
          <p:nvPr>
            <p:ph idx="1"/>
          </p:nvPr>
        </p:nvSpPr>
        <p:spPr>
          <a:xfrm>
            <a:off x="643944" y="488844"/>
            <a:ext cx="10702343" cy="5764108"/>
          </a:xfrm>
          <a:prstGeom prst="rect"/>
          <a:noFill/>
          <a:ln>
            <a:noFill/>
          </a:ln>
        </p:spPr>
        <p:txBody>
          <a:bodyPr anchor="t" anchorCtr="0" bIns="45700" lIns="91425" rIns="91425" spcFirstLastPara="1" tIns="45700" wrap="square">
            <a:normAutofit fontScale="95833" lnSpcReduction="10000"/>
          </a:bodyPr>
          <a:p>
            <a:pPr algn="l" indent="0" lvl="0" marL="0" rtl="0">
              <a:spcBef>
                <a:spcPts val="0"/>
              </a:spcBef>
              <a:spcAft>
                <a:spcPts val="0"/>
              </a:spcAft>
              <a:buSzPts val="2760"/>
              <a:buNone/>
            </a:pPr>
            <a:endParaRPr cap="none" dirty="0" sz="2400" lang="vi-VN" smtClean="0">
              <a:solidFill>
                <a:srgbClr val="262626"/>
              </a:solidFill>
              <a:latin typeface="Garamond"/>
              <a:ea typeface="Garamond"/>
              <a:cs typeface="Garamond"/>
              <a:sym typeface="Garamond"/>
            </a:endParaRPr>
          </a:p>
          <a:p>
            <a:pPr algn="l" indent="-285750" lvl="0" marL="285750" rtl="0">
              <a:spcBef>
                <a:spcPts val="1080"/>
              </a:spcBef>
              <a:spcAft>
                <a:spcPts val="0"/>
              </a:spcAft>
              <a:buSzPts val="2760"/>
              <a:buFont typeface="Noto Sans Symbols"/>
              <a:buChar char="❖"/>
            </a:pPr>
            <a:r>
              <a:rPr dirty="0" lang="vi-VN" smtClean="0">
                <a:latin typeface="Times New Roman"/>
                <a:ea typeface="Times New Roman"/>
                <a:cs typeface="Times New Roman"/>
                <a:sym typeface="Times New Roman"/>
              </a:rPr>
              <a:t>Sau 1h theo dõi, CCTC tần số 3, ngôi ngược, ối vỡ trong, cổ tử cung mở 1cm</a:t>
            </a:r>
          </a:p>
          <a:p>
            <a:pPr algn="l" indent="-285750" lvl="0" marL="285750" rtl="0">
              <a:spcBef>
                <a:spcPts val="1080"/>
              </a:spcBef>
              <a:spcAft>
                <a:spcPts val="0"/>
              </a:spcAft>
              <a:buSzPts val="2760"/>
              <a:buFont typeface="Noto Sans Symbols"/>
              <a:buChar char="❖"/>
            </a:pPr>
            <a:r>
              <a:rPr dirty="0" lang="vi-VN" smtClean="0">
                <a:latin typeface="Times New Roman"/>
                <a:ea typeface="Times New Roman"/>
                <a:cs typeface="Times New Roman"/>
                <a:sym typeface="Times New Roman"/>
              </a:rPr>
              <a:t>Sau 3h theo dõi, tiến triển cuộc chuyển dạ không đổi, được chỉ định mổ lấy thai.</a:t>
            </a:r>
          </a:p>
          <a:p>
            <a:pPr algn="l" indent="0" lvl="0" marL="0" rtl="0">
              <a:spcBef>
                <a:spcPts val="1080"/>
              </a:spcBef>
              <a:spcAft>
                <a:spcPts val="0"/>
              </a:spcAft>
              <a:buSzPts val="2760"/>
              <a:buNone/>
            </a:pPr>
            <a:r>
              <a:rPr dirty="0" lang="vi-VN" smtClean="0">
                <a:latin typeface="Times New Roman"/>
                <a:ea typeface="Times New Roman"/>
                <a:cs typeface="Times New Roman"/>
                <a:sym typeface="Times New Roman"/>
              </a:rPr>
              <a:t>Chẩn đoán trước mổ: Chuyển dạ lần 3, ngôi ngược, ối vỡ sớm giờ thứ 6</a:t>
            </a:r>
          </a:p>
          <a:p>
            <a:pPr algn="l" indent="0" lvl="0" marL="0" rtl="0">
              <a:spcBef>
                <a:spcPts val="1080"/>
              </a:spcBef>
              <a:spcAft>
                <a:spcPts val="0"/>
              </a:spcAft>
              <a:buSzPts val="2760"/>
              <a:buNone/>
            </a:pPr>
            <a:r>
              <a:rPr dirty="0" lang="vi-VN" smtClean="0">
                <a:latin typeface="Times New Roman"/>
                <a:ea typeface="Times New Roman"/>
                <a:cs typeface="Times New Roman"/>
                <a:sym typeface="Times New Roman"/>
              </a:rPr>
              <a:t>Phương pháp vô cảm: tê tủy sống</a:t>
            </a:r>
          </a:p>
          <a:p>
            <a:pPr algn="l" indent="0" lvl="0" marL="0" rtl="0">
              <a:spcBef>
                <a:spcPts val="1080"/>
              </a:spcBef>
              <a:spcAft>
                <a:spcPts val="0"/>
              </a:spcAft>
              <a:buSzPts val="2760"/>
              <a:buNone/>
            </a:pPr>
            <a:r>
              <a:rPr dirty="0" lang="vi-VN" smtClean="0">
                <a:latin typeface="Times New Roman"/>
                <a:ea typeface="Times New Roman"/>
                <a:cs typeface="Times New Roman"/>
                <a:sym typeface="Times New Roman"/>
              </a:rPr>
              <a:t>Mổ lấy ra một nhi gái nặng 2900g, Apgar 9-10, ối trong.</a:t>
            </a:r>
            <a:r>
              <a:rPr dirty="0" lang="vi-VN">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Trong và sau mổ</a:t>
            </a:r>
            <a:r>
              <a:rPr dirty="0" lang="vi-VN">
                <a:latin typeface="Times New Roman"/>
                <a:ea typeface="Times New Roman"/>
                <a:cs typeface="Times New Roman"/>
                <a:sym typeface="Times New Roman"/>
              </a:rPr>
              <a:t> </a:t>
            </a:r>
            <a:r>
              <a:rPr dirty="0" lang="vi-VN" smtClean="0">
                <a:latin typeface="Times New Roman"/>
                <a:ea typeface="Times New Roman"/>
                <a:cs typeface="Times New Roman"/>
                <a:sym typeface="Times New Roman"/>
              </a:rPr>
              <a:t>không </a:t>
            </a:r>
            <a:r>
              <a:rPr dirty="0" lang="vi-VN">
                <a:latin typeface="Times New Roman"/>
                <a:ea typeface="Times New Roman"/>
                <a:cs typeface="Times New Roman"/>
                <a:sym typeface="Times New Roman"/>
              </a:rPr>
              <a:t>x</a:t>
            </a:r>
            <a:r>
              <a:rPr dirty="0" lang="vi-VN" smtClean="0">
                <a:latin typeface="Times New Roman"/>
                <a:ea typeface="Times New Roman"/>
                <a:cs typeface="Times New Roman"/>
                <a:sym typeface="Times New Roman"/>
              </a:rPr>
              <a:t>ảy ra tai biến gì. Chuyển con về hồi sức nhi.</a:t>
            </a:r>
          </a:p>
          <a:p>
            <a:pPr algn="l" indent="-342900" lvl="0" rtl="0">
              <a:spcBef>
                <a:spcPts val="1080"/>
              </a:spcBef>
              <a:spcAft>
                <a:spcPts val="0"/>
              </a:spcAft>
              <a:buSzPts val="2760"/>
              <a:buFont typeface="Wingdings" panose="05000000000000000000" pitchFamily="2" charset="2"/>
              <a:buChar char="v"/>
            </a:pPr>
            <a:r>
              <a:rPr dirty="0" lang="vi-VN">
                <a:latin typeface="Times New Roman"/>
                <a:ea typeface="Times New Roman"/>
                <a:cs typeface="Times New Roman"/>
                <a:sym typeface="Times New Roman"/>
              </a:rPr>
              <a:t>2</a:t>
            </a:r>
            <a:r>
              <a:rPr dirty="0" lang="vi-VN" smtClean="0">
                <a:latin typeface="Times New Roman"/>
                <a:ea typeface="Times New Roman"/>
                <a:cs typeface="Times New Roman"/>
                <a:sym typeface="Times New Roman"/>
              </a:rPr>
              <a:t>h sau mổ, sản phụ tỉnh, đau nhiều vết mổ, không sốt, vết mổ thấm dịch, vú không căng, tử cung co chắc ngang rốn, sản dịch đỏ thấm đẫm khố, nước tiểu qua sonde vàng trong.</a:t>
            </a:r>
          </a:p>
          <a:p>
            <a:pPr algn="l" indent="-342900" lvl="0" rtl="0">
              <a:spcBef>
                <a:spcPts val="1080"/>
              </a:spcBef>
              <a:spcAft>
                <a:spcPts val="0"/>
              </a:spcAft>
              <a:buSzPts val="2760"/>
              <a:buFont typeface="Wingdings" panose="05000000000000000000" pitchFamily="2" charset="2"/>
              <a:buChar char="v"/>
            </a:pPr>
            <a:r>
              <a:rPr dirty="0" lang="vi-VN" smtClean="0">
                <a:latin typeface="Times New Roman"/>
                <a:ea typeface="Times New Roman"/>
                <a:cs typeface="Times New Roman"/>
                <a:sym typeface="Times New Roman"/>
              </a:rPr>
              <a:t>Ngày thứ 2 sau mổ, sản phụ đã trung tiện được</a:t>
            </a:r>
          </a:p>
          <a:p>
            <a:pPr algn="l" indent="-342900" lvl="0" rtl="0">
              <a:spcBef>
                <a:spcPts val="1080"/>
              </a:spcBef>
              <a:spcAft>
                <a:spcPts val="0"/>
              </a:spcAft>
              <a:buSzPts val="2760"/>
              <a:buFont typeface="Wingdings" panose="05000000000000000000" pitchFamily="2" charset="2"/>
              <a:buChar char="v"/>
            </a:pPr>
            <a:r>
              <a:rPr dirty="0" lang="vi-VN" smtClean="0">
                <a:latin typeface="Times New Roman"/>
                <a:ea typeface="Times New Roman"/>
                <a:cs typeface="Times New Roman"/>
                <a:sym typeface="Times New Roman"/>
              </a:rPr>
              <a:t>Hiện tại ngày thứ 3 sau mổ, sản phụ đau ít vết mổ, không sốt, vết mổ thấm dịch, vú căng tiết sữa, sản dịch đỏ thấm đẫm</a:t>
            </a:r>
          </a:p>
          <a:p>
            <a:pPr algn="l" indent="-342900" lvl="0" rtl="0">
              <a:spcBef>
                <a:spcPts val="1080"/>
              </a:spcBef>
              <a:spcAft>
                <a:spcPts val="0"/>
              </a:spcAft>
              <a:buSzPts val="2760"/>
              <a:buFont typeface="Wingdings" panose="05000000000000000000" pitchFamily="2" charset="2"/>
              <a:buChar char="v"/>
            </a:pPr>
            <a:endParaRPr dirty="0" lang="vi-VN" smtClean="0">
              <a:latin typeface="Times New Roman"/>
              <a:ea typeface="Times New Roman"/>
              <a:cs typeface="Times New Roman"/>
              <a:sym typeface="Times New Roman"/>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97"/>
        <p:cNvGrpSpPr/>
        <p:nvPr/>
      </p:nvGrpSpPr>
      <p:grpSpPr>
        <a:xfrm>
          <a:off x="0" y="0"/>
          <a:ext cx="0" cy="0"/>
          <a:chOff x="0" y="0"/>
          <a:chExt cx="0" cy="0"/>
        </a:xfrm>
      </p:grpSpPr>
      <p:sp>
        <p:nvSpPr>
          <p:cNvPr id="1048683" name="Google Shape;198;p9"/>
          <p:cNvSpPr txBox="1">
            <a:spLocks noGrp="1"/>
          </p:cNvSpPr>
          <p:nvPr>
            <p:ph type="title"/>
          </p:nvPr>
        </p:nvSpPr>
        <p:spPr>
          <a:xfrm>
            <a:off x="792480" y="296332"/>
            <a:ext cx="5135880" cy="1303867"/>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rgbClr val="262626"/>
              </a:buClr>
              <a:buSzPts val="4400"/>
              <a:buFont typeface="Times New Roman"/>
              <a:buNone/>
            </a:pPr>
            <a:r>
              <a:rPr b="1" lang="en-US">
                <a:latin typeface="Times New Roman"/>
                <a:ea typeface="Times New Roman"/>
                <a:cs typeface="Times New Roman"/>
                <a:sym typeface="Times New Roman"/>
              </a:rPr>
              <a:t>V. Khám  </a:t>
            </a:r>
            <a:endParaRPr b="1">
              <a:latin typeface="Times New Roman"/>
              <a:ea typeface="Times New Roman"/>
              <a:cs typeface="Times New Roman"/>
              <a:sym typeface="Times New Roman"/>
            </a:endParaRPr>
          </a:p>
        </p:txBody>
      </p:sp>
      <p:sp>
        <p:nvSpPr>
          <p:cNvPr id="1048684" name="Google Shape;199;p9"/>
          <p:cNvSpPr txBox="1">
            <a:spLocks noGrp="1"/>
          </p:cNvSpPr>
          <p:nvPr>
            <p:ph idx="1"/>
          </p:nvPr>
        </p:nvSpPr>
        <p:spPr>
          <a:xfrm>
            <a:off x="1127762" y="1356359"/>
            <a:ext cx="9601196" cy="4925908"/>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SzPts val="2760"/>
              <a:buNone/>
            </a:pPr>
            <a:r>
              <a:rPr dirty="0" lang="en-US" err="1">
                <a:solidFill>
                  <a:srgbClr val="FF0000"/>
                </a:solidFill>
                <a:latin typeface="Times New Roman"/>
                <a:ea typeface="Times New Roman"/>
                <a:cs typeface="Times New Roman"/>
                <a:sym typeface="Times New Roman"/>
              </a:rPr>
              <a:t>Mẹ</a:t>
            </a:r>
            <a:endParaRPr dirty="0"/>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1.Toàn </a:t>
            </a:r>
            <a:r>
              <a:rPr dirty="0" lang="en-US" err="1">
                <a:latin typeface="Times New Roman"/>
                <a:ea typeface="Times New Roman"/>
                <a:cs typeface="Times New Roman"/>
                <a:sym typeface="Times New Roman"/>
              </a:rPr>
              <a:t>thân</a:t>
            </a:r>
            <a:r>
              <a:rPr dirty="0" lang="en-US">
                <a:latin typeface="Times New Roman"/>
                <a:ea typeface="Times New Roman"/>
                <a:cs typeface="Times New Roman"/>
                <a:sym typeface="Times New Roman"/>
              </a:rPr>
              <a:t>:</a:t>
            </a:r>
            <a:endParaRPr dirty="0"/>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a:t>
            </a:r>
            <a:r>
              <a:rPr dirty="0" lang="en-US" err="1">
                <a:latin typeface="Times New Roman"/>
                <a:ea typeface="Times New Roman"/>
                <a:cs typeface="Times New Roman"/>
                <a:sym typeface="Times New Roman"/>
              </a:rPr>
              <a:t>Bệnh</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nhân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tỉnh</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tiếp</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xúc</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tốt</a:t>
            </a:r>
            <a:endParaRPr dirty="0"/>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-Da </a:t>
            </a:r>
            <a:r>
              <a:rPr dirty="0" lang="en-US" err="1">
                <a:latin typeface="Times New Roman"/>
                <a:ea typeface="Times New Roman"/>
                <a:cs typeface="Times New Roman"/>
                <a:sym typeface="Times New Roman"/>
              </a:rPr>
              <a:t>niêm</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mạc</a:t>
            </a:r>
            <a:r>
              <a:rPr dirty="0" lang="en-US">
                <a:latin typeface="Times New Roman"/>
                <a:ea typeface="Times New Roman"/>
                <a:cs typeface="Times New Roman"/>
                <a:sym typeface="Times New Roman"/>
              </a:rPr>
              <a:t> </a:t>
            </a:r>
            <a:r>
              <a:rPr dirty="0" lang="en-US" err="1" smtClean="0">
                <a:latin typeface="Times New Roman"/>
                <a:ea typeface="Times New Roman"/>
                <a:cs typeface="Times New Roman"/>
                <a:sym typeface="Times New Roman"/>
              </a:rPr>
              <a:t>hồng</a:t>
            </a:r>
            <a:endParaRPr dirty="0">
              <a:latin typeface="Times New Roman"/>
              <a:ea typeface="Times New Roman"/>
              <a:cs typeface="Times New Roman"/>
              <a:sym typeface="Times New Roman"/>
            </a:endParaRPr>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a:t>
            </a:r>
            <a:r>
              <a:rPr dirty="0" lang="en-US" err="1">
                <a:latin typeface="Times New Roman"/>
                <a:ea typeface="Times New Roman"/>
                <a:cs typeface="Times New Roman"/>
                <a:sym typeface="Times New Roman"/>
              </a:rPr>
              <a:t>Không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phù</a:t>
            </a:r>
            <a:endParaRPr dirty="0"/>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-M: 80l/</a:t>
            </a:r>
            <a:r>
              <a:rPr dirty="0" lang="en-US" err="1">
                <a:latin typeface="Times New Roman"/>
                <a:ea typeface="Times New Roman"/>
                <a:cs typeface="Times New Roman"/>
                <a:sym typeface="Times New Roman"/>
              </a:rPr>
              <a:t>ph</a:t>
            </a:r>
            <a:r>
              <a:rPr dirty="0" lang="en-US">
                <a:latin typeface="Times New Roman"/>
                <a:ea typeface="Times New Roman"/>
                <a:cs typeface="Times New Roman"/>
                <a:sym typeface="Times New Roman"/>
              </a:rPr>
              <a:t>, HA 110/70mmHg, </a:t>
            </a:r>
            <a:r>
              <a:rPr dirty="0" lang="vi-VN" smtClean="0">
                <a:latin typeface="Times New Roman"/>
                <a:ea typeface="Times New Roman"/>
                <a:cs typeface="Times New Roman"/>
                <a:sym typeface="Times New Roman"/>
              </a:rPr>
              <a:t>t 36,5</a:t>
            </a:r>
            <a:r>
              <a:rPr dirty="0" lang="en-US" smtClean="0">
                <a:latin typeface="Times New Roman"/>
                <a:ea typeface="Times New Roman"/>
                <a:cs typeface="Times New Roman"/>
                <a:sym typeface="Times New Roman"/>
              </a:rPr>
              <a:t>,</a:t>
            </a:r>
            <a:r>
              <a:rPr dirty="0" lang="en-US" smtClean="0">
                <a:latin typeface="Times New Roman"/>
                <a:ea typeface="Times New Roman"/>
                <a:cs typeface="Times New Roman"/>
                <a:sym typeface="Times New Roman"/>
              </a:rPr>
              <a:t> </a:t>
            </a:r>
            <a:r>
              <a:rPr dirty="0" lang="en-US" smtClean="0">
                <a:latin typeface="Times New Roman"/>
                <a:ea typeface="Times New Roman"/>
                <a:cs typeface="Times New Roman"/>
                <a:sym typeface="Times New Roman"/>
              </a:rPr>
              <a:t>thiếu</a:t>
            </a:r>
            <a:r>
              <a:rPr dirty="0" lang="en-US" smtClean="0">
                <a:latin typeface="Times New Roman"/>
                <a:ea typeface="Times New Roman"/>
                <a:cs typeface="Times New Roman"/>
                <a:sym typeface="Times New Roman"/>
              </a:rPr>
              <a:t> </a:t>
            </a:r>
            <a:r>
              <a:rPr dirty="0" lang="en-US" smtClean="0">
                <a:latin typeface="Times New Roman"/>
                <a:ea typeface="Times New Roman"/>
                <a:cs typeface="Times New Roman"/>
                <a:sym typeface="Times New Roman"/>
              </a:rPr>
              <a:t>B</a:t>
            </a:r>
            <a:r>
              <a:rPr dirty="0" lang="en-US" smtClean="0">
                <a:latin typeface="Times New Roman"/>
                <a:ea typeface="Times New Roman"/>
                <a:cs typeface="Times New Roman"/>
                <a:sym typeface="Times New Roman"/>
              </a:rPr>
              <a:t>M</a:t>
            </a:r>
            <a:r>
              <a:rPr dirty="0" lang="en-US" smtClean="0">
                <a:latin typeface="Times New Roman"/>
                <a:ea typeface="Times New Roman"/>
                <a:cs typeface="Times New Roman"/>
                <a:sym typeface="Times New Roman"/>
              </a:rPr>
              <a:t>I</a:t>
            </a:r>
            <a:r>
              <a:rPr dirty="0" lang="en-US" smtClean="0">
                <a:latin typeface="Times New Roman"/>
                <a:ea typeface="Times New Roman"/>
                <a:cs typeface="Times New Roman"/>
                <a:sym typeface="Times New Roman"/>
              </a:rPr>
              <a:t> </a:t>
            </a:r>
            <a:r>
              <a:rPr dirty="0" lang="en-US" smtClean="0">
                <a:latin typeface="Times New Roman"/>
                <a:ea typeface="Times New Roman"/>
                <a:cs typeface="Times New Roman"/>
                <a:sym typeface="Times New Roman"/>
              </a:rPr>
              <a:t>(</a:t>
            </a:r>
            <a:r>
              <a:rPr dirty="0" lang="en-US" smtClean="0">
                <a:latin typeface="Times New Roman"/>
                <a:ea typeface="Times New Roman"/>
                <a:cs typeface="Times New Roman"/>
                <a:sym typeface="Times New Roman"/>
              </a:rPr>
              <a:t> </a:t>
            </a:r>
            <a:r>
              <a:rPr dirty="0" lang="en-US" smtClean="0">
                <a:solidFill>
                  <a:srgbClr val="FF0000"/>
                </a:solidFill>
                <a:latin typeface="Times New Roman"/>
                <a:ea typeface="Times New Roman"/>
                <a:cs typeface="Times New Roman"/>
                <a:sym typeface="Times New Roman"/>
              </a:rPr>
              <a:t>d</a:t>
            </a:r>
            <a:r>
              <a:rPr dirty="0" lang="en-US" smtClean="0">
                <a:solidFill>
                  <a:srgbClr val="FF0000"/>
                </a:solidFill>
                <a:latin typeface="Times New Roman"/>
                <a:ea typeface="Times New Roman"/>
                <a:cs typeface="Times New Roman"/>
                <a:sym typeface="Times New Roman"/>
              </a:rPr>
              <a:t>o</a:t>
            </a:r>
            <a:r>
              <a:rPr dirty="0" lang="en-US" smtClean="0">
                <a:solidFill>
                  <a:srgbClr val="FF0000"/>
                </a:solidFill>
                <a:latin typeface="Times New Roman"/>
                <a:ea typeface="Times New Roman"/>
                <a:cs typeface="Times New Roman"/>
                <a:sym typeface="Times New Roman"/>
              </a:rPr>
              <a:t> </a:t>
            </a:r>
            <a:r>
              <a:rPr dirty="0" lang="en-US" smtClean="0">
                <a:solidFill>
                  <a:srgbClr val="FF0000"/>
                </a:solidFill>
                <a:latin typeface="Times New Roman"/>
                <a:ea typeface="Times New Roman"/>
                <a:cs typeface="Times New Roman"/>
                <a:sym typeface="Times New Roman"/>
              </a:rPr>
              <a:t>b</a:t>
            </a:r>
            <a:r>
              <a:rPr dirty="0" lang="en-US" smtClean="0">
                <a:solidFill>
                  <a:srgbClr val="FF0000"/>
                </a:solidFill>
                <a:latin typeface="Times New Roman"/>
                <a:ea typeface="Times New Roman"/>
                <a:cs typeface="Times New Roman"/>
                <a:sym typeface="Times New Roman"/>
              </a:rPr>
              <a:t>n</a:t>
            </a:r>
            <a:r>
              <a:rPr dirty="0" lang="en-US" smtClean="0">
                <a:solidFill>
                  <a:srgbClr val="FF0000"/>
                </a:solidFill>
                <a:latin typeface="Times New Roman"/>
                <a:ea typeface="Times New Roman"/>
                <a:cs typeface="Times New Roman"/>
                <a:sym typeface="Times New Roman"/>
              </a:rPr>
              <a:t> </a:t>
            </a:r>
            <a:r>
              <a:rPr dirty="0" lang="en-US" smtClean="0">
                <a:solidFill>
                  <a:srgbClr val="FF0000"/>
                </a:solidFill>
                <a:latin typeface="Times New Roman"/>
                <a:ea typeface="Times New Roman"/>
                <a:cs typeface="Times New Roman"/>
                <a:sym typeface="Times New Roman"/>
              </a:rPr>
              <a:t>s</a:t>
            </a:r>
            <a:r>
              <a:rPr dirty="0" lang="en-US" smtClean="0">
                <a:solidFill>
                  <a:srgbClr val="FF0000"/>
                </a:solidFill>
                <a:latin typeface="Times New Roman"/>
                <a:ea typeface="Times New Roman"/>
                <a:cs typeface="Times New Roman"/>
                <a:sym typeface="Times New Roman"/>
              </a:rPr>
              <a:t>i</a:t>
            </a:r>
            <a:r>
              <a:rPr dirty="0" lang="en-US" smtClean="0">
                <a:solidFill>
                  <a:srgbClr val="FF0000"/>
                </a:solidFill>
                <a:latin typeface="Times New Roman"/>
                <a:ea typeface="Times New Roman"/>
                <a:cs typeface="Times New Roman"/>
                <a:sym typeface="Times New Roman"/>
              </a:rPr>
              <a:t>n</a:t>
            </a:r>
            <a:r>
              <a:rPr dirty="0" lang="en-US" smtClean="0">
                <a:solidFill>
                  <a:srgbClr val="FF0000"/>
                </a:solidFill>
                <a:latin typeface="Times New Roman"/>
                <a:ea typeface="Times New Roman"/>
                <a:cs typeface="Times New Roman"/>
                <a:sym typeface="Times New Roman"/>
              </a:rPr>
              <a:t>h</a:t>
            </a:r>
            <a:r>
              <a:rPr dirty="0" lang="en-US" smtClean="0">
                <a:solidFill>
                  <a:srgbClr val="FF0000"/>
                </a:solidFill>
                <a:latin typeface="Times New Roman"/>
                <a:ea typeface="Times New Roman"/>
                <a:cs typeface="Times New Roman"/>
                <a:sym typeface="Times New Roman"/>
              </a:rPr>
              <a:t> </a:t>
            </a:r>
            <a:r>
              <a:rPr dirty="0" lang="en-US" smtClean="0">
                <a:solidFill>
                  <a:srgbClr val="FF0000"/>
                </a:solidFill>
                <a:latin typeface="Times New Roman"/>
                <a:ea typeface="Times New Roman"/>
                <a:cs typeface="Times New Roman"/>
                <a:sym typeface="Times New Roman"/>
              </a:rPr>
              <a:t>c</a:t>
            </a:r>
            <a:r>
              <a:rPr dirty="0" lang="en-US" smtClean="0">
                <a:solidFill>
                  <a:srgbClr val="FF0000"/>
                </a:solidFill>
                <a:latin typeface="Times New Roman"/>
                <a:ea typeface="Times New Roman"/>
                <a:cs typeface="Times New Roman"/>
                <a:sym typeface="Times New Roman"/>
              </a:rPr>
              <a:t>o</a:t>
            </a:r>
            <a:r>
              <a:rPr dirty="0" lang="en-US" smtClean="0">
                <a:solidFill>
                  <a:srgbClr val="FF0000"/>
                </a:solidFill>
                <a:latin typeface="Times New Roman"/>
                <a:ea typeface="Times New Roman"/>
                <a:cs typeface="Times New Roman"/>
                <a:sym typeface="Times New Roman"/>
              </a:rPr>
              <a:t>n</a:t>
            </a:r>
            <a:r>
              <a:rPr dirty="0" lang="en-US" smtClean="0">
                <a:solidFill>
                  <a:srgbClr val="FF0000"/>
                </a:solidFill>
                <a:latin typeface="Times New Roman"/>
                <a:ea typeface="Times New Roman"/>
                <a:cs typeface="Times New Roman"/>
                <a:sym typeface="Times New Roman"/>
              </a:rPr>
              <a:t> </a:t>
            </a:r>
            <a:r>
              <a:rPr dirty="0" lang="en-US" smtClean="0">
                <a:solidFill>
                  <a:srgbClr val="FF0000"/>
                </a:solidFill>
                <a:latin typeface="Times New Roman"/>
                <a:ea typeface="Times New Roman"/>
                <a:cs typeface="Times New Roman"/>
                <a:sym typeface="Times New Roman"/>
              </a:rPr>
              <a:t>t</a:t>
            </a:r>
            <a:r>
              <a:rPr dirty="0" lang="en-US" smtClean="0">
                <a:solidFill>
                  <a:srgbClr val="FF0000"/>
                </a:solidFill>
                <a:latin typeface="Times New Roman"/>
                <a:ea typeface="Times New Roman"/>
                <a:cs typeface="Times New Roman"/>
                <a:sym typeface="Times New Roman"/>
              </a:rPr>
              <a:t>o</a:t>
            </a:r>
            <a:r>
              <a:rPr dirty="0" lang="en-US" smtClean="0">
                <a:solidFill>
                  <a:srgbClr val="FF0000"/>
                </a:solidFill>
                <a:latin typeface="Times New Roman"/>
                <a:ea typeface="Times New Roman"/>
                <a:cs typeface="Times New Roman"/>
                <a:sym typeface="Times New Roman"/>
              </a:rPr>
              <a:t>)</a:t>
            </a:r>
            <a:r>
              <a:rPr dirty="0" lang="en-US" smtClean="0">
                <a:solidFill>
                  <a:srgbClr val="FF0000"/>
                </a:solidFill>
                <a:latin typeface="Times New Roman"/>
                <a:ea typeface="Times New Roman"/>
                <a:cs typeface="Times New Roman"/>
                <a:sym typeface="Times New Roman"/>
              </a:rPr>
              <a:t> </a:t>
            </a:r>
            <a:endParaRPr dirty="0">
              <a:solidFill>
                <a:srgbClr val="FF0000"/>
              </a:solidFill>
            </a:endParaRPr>
          </a:p>
          <a:p>
            <a:pPr algn="l" indent="0" lvl="0" marL="0" rtl="0">
              <a:spcBef>
                <a:spcPts val="1080"/>
              </a:spcBef>
              <a:spcAft>
                <a:spcPts val="0"/>
              </a:spcAft>
              <a:buSzPts val="2760"/>
              <a:buNone/>
            </a:pPr>
            <a:r>
              <a:rPr dirty="0" lang="en-US">
                <a:latin typeface="Times New Roman"/>
                <a:ea typeface="Times New Roman"/>
                <a:cs typeface="Times New Roman"/>
                <a:sym typeface="Times New Roman"/>
              </a:rPr>
              <a:t>2. </a:t>
            </a:r>
            <a:r>
              <a:rPr dirty="0" lang="en-US" err="1">
                <a:latin typeface="Times New Roman"/>
                <a:ea typeface="Times New Roman"/>
                <a:cs typeface="Times New Roman"/>
                <a:sym typeface="Times New Roman"/>
              </a:rPr>
              <a:t>Sản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khoa</a:t>
            </a:r>
            <a:endParaRPr dirty="0"/>
          </a:p>
          <a:p>
            <a:pPr algn="l" indent="-285750" lvl="0" marL="285750" rtl="0">
              <a:spcBef>
                <a:spcPts val="1080"/>
              </a:spcBef>
              <a:spcAft>
                <a:spcPts val="0"/>
              </a:spcAft>
              <a:buSzPts val="2760"/>
              <a:buFont typeface="Arial"/>
              <a:buChar char="•"/>
            </a:pPr>
            <a:r>
              <a:rPr dirty="0" lang="en-US" err="1">
                <a:latin typeface="Times New Roman"/>
                <a:ea typeface="Times New Roman"/>
                <a:cs typeface="Times New Roman"/>
                <a:sym typeface="Times New Roman"/>
              </a:rPr>
              <a:t>Khám</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vú</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Vú</a:t>
            </a:r>
            <a:r>
              <a:rPr dirty="0" lang="en-US">
                <a:latin typeface="Times New Roman"/>
                <a:ea typeface="Times New Roman"/>
                <a:cs typeface="Times New Roman"/>
                <a:sym typeface="Times New Roman"/>
              </a:rPr>
              <a:t> 2 </a:t>
            </a:r>
            <a:r>
              <a:rPr dirty="0" lang="en-US" err="1">
                <a:latin typeface="Times New Roman"/>
                <a:ea typeface="Times New Roman"/>
                <a:cs typeface="Times New Roman"/>
                <a:sym typeface="Times New Roman"/>
              </a:rPr>
              <a:t>bên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cân</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đối</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núm</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vú</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không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tụt</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không</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nứt</a:t>
            </a:r>
            <a:r>
              <a:rPr dirty="0" lang="en-US">
                <a:latin typeface="Times New Roman"/>
                <a:ea typeface="Times New Roman"/>
                <a:cs typeface="Times New Roman"/>
                <a:sym typeface="Times New Roman"/>
              </a:rPr>
              <a:t>, </a:t>
            </a:r>
            <a:r>
              <a:rPr dirty="0" lang="en-US" err="1">
                <a:latin typeface="Times New Roman"/>
                <a:ea typeface="Times New Roman"/>
                <a:cs typeface="Times New Roman"/>
                <a:sym typeface="Times New Roman"/>
              </a:rPr>
              <a:t>hơi</a:t>
            </a:r>
            <a:r>
              <a:rPr dirty="0" lang="en-US">
                <a:latin typeface="Times New Roman"/>
                <a:ea typeface="Times New Roman"/>
                <a:cs typeface="Times New Roman"/>
                <a:sym typeface="Times New Roman"/>
              </a:rPr>
              <a:t> </a:t>
            </a:r>
            <a:r>
              <a:rPr dirty="0" lang="en-US" err="1" smtClean="0">
                <a:latin typeface="Times New Roman"/>
                <a:ea typeface="Times New Roman"/>
                <a:cs typeface="Times New Roman"/>
                <a:sym typeface="Times New Roman"/>
              </a:rPr>
              <a:t>căng</a:t>
            </a:r>
            <a:r>
              <a:rPr dirty="0" lang="vi-VN" smtClean="0">
                <a:latin typeface="Times New Roman"/>
                <a:ea typeface="Times New Roman"/>
                <a:cs typeface="Times New Roman"/>
                <a:sym typeface="Times New Roman"/>
              </a:rPr>
              <a:t> tiết sữa</a:t>
            </a:r>
            <a:endParaRPr dirty="0">
              <a:latin typeface="Times New Roman"/>
              <a:ea typeface="Times New Roman"/>
              <a:cs typeface="Times New Roman"/>
              <a:sym typeface="Times New Roman"/>
            </a:endParaRPr>
          </a:p>
          <a:p>
            <a:pPr algn="l" indent="-110490" lvl="0" marL="285750" rtl="0">
              <a:spcBef>
                <a:spcPts val="1080"/>
              </a:spcBef>
              <a:spcAft>
                <a:spcPts val="0"/>
              </a:spcAft>
              <a:buSzPts val="2760"/>
              <a:buFont typeface="Arial"/>
              <a:buNone/>
            </a:pPr>
            <a:endParaRPr dirty="0">
              <a:latin typeface="Times New Roman"/>
              <a:ea typeface="Times New Roman"/>
              <a:cs typeface="Times New Roman"/>
              <a:sym typeface="Times New Roman"/>
            </a:endParaRPr>
          </a:p>
          <a:p>
            <a:pPr algn="l" indent="-110490" lvl="0" marL="285750" rtl="0">
              <a:spcBef>
                <a:spcPts val="1080"/>
              </a:spcBef>
              <a:spcAft>
                <a:spcPts val="0"/>
              </a:spcAft>
              <a:buSzPts val="2760"/>
              <a:buFont typeface="Arial"/>
              <a:buNone/>
            </a:pPr>
            <a:endParaRPr dirty="0">
              <a:latin typeface="Times New Roman"/>
              <a:ea typeface="Times New Roman"/>
              <a:cs typeface="Times New Roman"/>
              <a:sym typeface="Times New Roman"/>
            </a:endParaRPr>
          </a:p>
          <a:p>
            <a:pPr algn="l" indent="0" lvl="0" marL="0" rtl="0">
              <a:spcBef>
                <a:spcPts val="1080"/>
              </a:spcBef>
              <a:spcAft>
                <a:spcPts val="0"/>
              </a:spcAft>
              <a:buSzPts val="2760"/>
              <a:buNone/>
            </a:pPr>
            <a:endParaRPr dirty="0">
              <a:latin typeface="Times New Roman"/>
              <a:ea typeface="Times New Roman"/>
              <a:cs typeface="Times New Roman"/>
              <a:sym typeface="Times New Roman"/>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203"/>
        <p:cNvGrpSpPr/>
        <p:nvPr/>
      </p:nvGrpSpPr>
      <p:grpSpPr>
        <a:xfrm>
          <a:off x="0" y="0"/>
          <a:ext cx="0" cy="0"/>
          <a:chOff x="0" y="0"/>
          <a:chExt cx="0" cy="0"/>
        </a:xfrm>
      </p:grpSpPr>
      <p:sp>
        <p:nvSpPr>
          <p:cNvPr id="1048687" name="Google Shape;204;p10"/>
          <p:cNvSpPr txBox="1">
            <a:spLocks noGrp="1"/>
          </p:cNvSpPr>
          <p:nvPr>
            <p:ph idx="1"/>
          </p:nvPr>
        </p:nvSpPr>
        <p:spPr>
          <a:xfrm>
            <a:off x="1295400" y="1120462"/>
            <a:ext cx="10043159" cy="4755406"/>
          </a:xfrm>
          <a:prstGeom prst="rect"/>
          <a:noFill/>
          <a:ln>
            <a:noFill/>
          </a:ln>
        </p:spPr>
        <p:txBody>
          <a:bodyPr anchor="t" anchorCtr="0" bIns="45700" lIns="91425" rIns="91425" spcFirstLastPara="1" tIns="45700" wrap="square">
            <a:normAutofit/>
          </a:bodyPr>
          <a:p>
            <a:pPr algn="l" indent="-285750" lvl="0" marL="285750" rtl="0">
              <a:spcBef>
                <a:spcPts val="0"/>
              </a:spcBef>
              <a:spcAft>
                <a:spcPts val="0"/>
              </a:spcAft>
              <a:buSzPts val="2760"/>
              <a:buChar char="•"/>
            </a:pPr>
            <a:r>
              <a:rPr dirty="0" lang="en-US" err="1">
                <a:latin typeface="Times New Roman" panose="02020603050405020304" pitchFamily="18" charset="0"/>
                <a:cs typeface="Times New Roman" panose="02020603050405020304" pitchFamily="18" charset="0"/>
              </a:rPr>
              <a:t>Khám</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sản</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algn="l" indent="-285750" lvl="0" marL="285750" rtl="0">
              <a:spcBef>
                <a:spcPts val="1080"/>
              </a:spcBef>
              <a:spcAft>
                <a:spcPts val="0"/>
              </a:spcAft>
              <a:buSzPts val="2760"/>
              <a:buChar char="•"/>
            </a:pPr>
            <a:r>
              <a:rPr dirty="0" lang="en-US">
                <a:latin typeface="Times New Roman" panose="02020603050405020304" pitchFamily="18" charset="0"/>
                <a:cs typeface="Times New Roman" panose="02020603050405020304" pitchFamily="18" charset="0"/>
              </a:rPr>
              <a:t>TC co </a:t>
            </a:r>
            <a:r>
              <a:rPr dirty="0" lang="en-US" err="1">
                <a:latin typeface="Times New Roman" panose="02020603050405020304" pitchFamily="18" charset="0"/>
                <a:cs typeface="Times New Roman" panose="02020603050405020304" pitchFamily="18" charset="0"/>
              </a:rPr>
              <a:t>hồi</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dưới</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rốn</a:t>
            </a:r>
            <a:r>
              <a:rPr dirty="0" lang="en-US">
                <a:latin typeface="Times New Roman" panose="02020603050405020304" pitchFamily="18" charset="0"/>
                <a:cs typeface="Times New Roman" panose="02020603050405020304" pitchFamily="18" charset="0"/>
              </a:rPr>
              <a:t> 3cm, </a:t>
            </a:r>
            <a:r>
              <a:rPr dirty="0" lang="en-US" err="1">
                <a:latin typeface="Times New Roman" panose="02020603050405020304" pitchFamily="18" charset="0"/>
                <a:cs typeface="Times New Roman" panose="02020603050405020304" pitchFamily="18" charset="0"/>
              </a:rPr>
              <a:t>mật</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độ</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chắc</a:t>
            </a:r>
            <a:endParaRPr dirty="0">
              <a:latin typeface="Times New Roman" panose="02020603050405020304" pitchFamily="18" charset="0"/>
              <a:cs typeface="Times New Roman" panose="02020603050405020304" pitchFamily="18" charset="0"/>
            </a:endParaRPr>
          </a:p>
          <a:p>
            <a:pPr algn="l" indent="-285750" lvl="0" marL="285750" rtl="0">
              <a:spcBef>
                <a:spcPts val="1080"/>
              </a:spcBef>
              <a:spcAft>
                <a:spcPts val="0"/>
              </a:spcAft>
              <a:buSzPts val="2760"/>
              <a:buChar char="•"/>
            </a:pPr>
            <a:r>
              <a:rPr dirty="0" lang="en-US" err="1">
                <a:latin typeface="Times New Roman" panose="02020603050405020304" pitchFamily="18" charset="0"/>
                <a:cs typeface="Times New Roman" panose="02020603050405020304" pitchFamily="18" charset="0"/>
              </a:rPr>
              <a:t>Vết</a:t>
            </a:r>
            <a:r>
              <a:rPr dirty="0" lang="en-US">
                <a:latin typeface="Times New Roman" panose="02020603050405020304" pitchFamily="18" charset="0"/>
                <a:cs typeface="Times New Roman" panose="02020603050405020304" pitchFamily="18" charset="0"/>
              </a:rPr>
              <a:t> </a:t>
            </a:r>
            <a:r>
              <a:rPr dirty="0" lang="vi-VN" smtClean="0">
                <a:latin typeface="Times New Roman" panose="02020603050405020304" pitchFamily="18" charset="0"/>
                <a:cs typeface="Times New Roman" panose="02020603050405020304" pitchFamily="18" charset="0"/>
              </a:rPr>
              <a:t>mổ trên vệ 4cm dài 10cm thấm dịch, nề nhẹ</a:t>
            </a:r>
            <a:endParaRPr dirty="0">
              <a:latin typeface="Times New Roman" panose="02020603050405020304" pitchFamily="18" charset="0"/>
              <a:cs typeface="Times New Roman" panose="02020603050405020304" pitchFamily="18" charset="0"/>
            </a:endParaRPr>
          </a:p>
          <a:p>
            <a:pPr algn="l" indent="-285750" lvl="0" marL="285750" rtl="0">
              <a:spcBef>
                <a:spcPts val="1080"/>
              </a:spcBef>
              <a:spcAft>
                <a:spcPts val="0"/>
              </a:spcAft>
              <a:buSzPts val="2760"/>
              <a:buChar char="•"/>
            </a:pP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Âm</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đạo</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ra</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sản</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dịch</a:t>
            </a:r>
            <a:r>
              <a:rPr dirty="0" lang="en-US">
                <a:latin typeface="Times New Roman" panose="02020603050405020304" pitchFamily="18" charset="0"/>
                <a:cs typeface="Times New Roman" panose="02020603050405020304" pitchFamily="18" charset="0"/>
              </a:rPr>
              <a:t> </a:t>
            </a:r>
            <a:r>
              <a:rPr dirty="0" lang="vi-VN" err="1">
                <a:latin typeface="Times New Roman" panose="02020603050405020304" pitchFamily="18" charset="0"/>
                <a:cs typeface="Times New Roman" panose="02020603050405020304" pitchFamily="18" charset="0"/>
              </a:rPr>
              <a:t>m</a:t>
            </a:r>
            <a:r>
              <a:rPr dirty="0" lang="en-US" err="1" smtClean="0">
                <a:latin typeface="Times New Roman" panose="02020603050405020304" pitchFamily="18" charset="0"/>
                <a:cs typeface="Times New Roman" panose="02020603050405020304" pitchFamily="18" charset="0"/>
              </a:rPr>
              <a:t>àu</a:t>
            </a:r>
            <a:r>
              <a:rPr dirty="0" lang="en-US" smtClean="0">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đỏ</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thẫm</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mùi</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tanh</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số</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lượng</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vừa</a:t>
            </a:r>
            <a:endParaRPr dirty="0">
              <a:latin typeface="Times New Roman" panose="02020603050405020304" pitchFamily="18" charset="0"/>
              <a:cs typeface="Times New Roman" panose="02020603050405020304" pitchFamily="18" charset="0"/>
            </a:endParaRPr>
          </a:p>
          <a:p>
            <a:pPr algn="l" indent="-285750" lvl="0" marL="285750" rtl="0">
              <a:spcBef>
                <a:spcPts val="1080"/>
              </a:spcBef>
              <a:spcAft>
                <a:spcPts val="0"/>
              </a:spcAft>
              <a:buSzPts val="2760"/>
              <a:buChar char="•"/>
            </a:pPr>
            <a:r>
              <a:rPr dirty="0" lang="vi-VN" smtClean="0">
                <a:latin typeface="Times New Roman" panose="02020603050405020304" pitchFamily="18" charset="0"/>
                <a:cs typeface="Times New Roman" panose="02020603050405020304" pitchFamily="18" charset="0"/>
              </a:rPr>
              <a:t> </a:t>
            </a:r>
            <a:r>
              <a:rPr dirty="0" lang="en-US" smtClean="0">
                <a:latin typeface="Times New Roman" panose="02020603050405020304" pitchFamily="18" charset="0"/>
                <a:cs typeface="Times New Roman" panose="02020603050405020304" pitchFamily="18" charset="0"/>
              </a:rPr>
              <a:t>CTC </a:t>
            </a:r>
            <a:r>
              <a:rPr dirty="0" lang="en-US" err="1">
                <a:latin typeface="Times New Roman" panose="02020603050405020304" pitchFamily="18" charset="0"/>
                <a:cs typeface="Times New Roman" panose="02020603050405020304" pitchFamily="18" charset="0"/>
              </a:rPr>
              <a:t>không</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rách</a:t>
            </a:r>
            <a:r>
              <a:rPr dirty="0" lang="en-US">
                <a:latin typeface="Times New Roman" panose="02020603050405020304" pitchFamily="18" charset="0"/>
                <a:cs typeface="Times New Roman" panose="02020603050405020304" pitchFamily="18" charset="0"/>
              </a:rPr>
              <a:t> , </a:t>
            </a:r>
            <a:r>
              <a:rPr dirty="0" lang="en-US" err="1">
                <a:latin typeface="Times New Roman" panose="02020603050405020304" pitchFamily="18" charset="0"/>
                <a:cs typeface="Times New Roman" panose="02020603050405020304" pitchFamily="18" charset="0"/>
              </a:rPr>
              <a:t>hé</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mở</a:t>
            </a:r>
            <a:r>
              <a:rPr dirty="0" lang="en-US">
                <a:latin typeface="Times New Roman" panose="02020603050405020304" pitchFamily="18" charset="0"/>
                <a:cs typeface="Times New Roman" panose="02020603050405020304" pitchFamily="18" charset="0"/>
              </a:rPr>
              <a:t> 1 </a:t>
            </a:r>
            <a:r>
              <a:rPr dirty="0" lang="en-US" smtClean="0">
                <a:latin typeface="Times New Roman" panose="02020603050405020304" pitchFamily="18" charset="0"/>
                <a:cs typeface="Times New Roman" panose="02020603050405020304" pitchFamily="18" charset="0"/>
              </a:rPr>
              <a:t>cm</a:t>
            </a:r>
            <a:endParaRPr dirty="0">
              <a:latin typeface="Times New Roman" panose="02020603050405020304" pitchFamily="18" charset="0"/>
              <a:cs typeface="Times New Roman" panose="02020603050405020304" pitchFamily="18" charset="0"/>
            </a:endParaRPr>
          </a:p>
          <a:p>
            <a:pPr algn="l" indent="0" lvl="0" marL="0" rtl="0">
              <a:spcBef>
                <a:spcPts val="1080"/>
              </a:spcBef>
              <a:spcAft>
                <a:spcPts val="0"/>
              </a:spcAft>
              <a:buSzPts val="2760"/>
              <a:buNone/>
            </a:pPr>
            <a:r>
              <a:rPr dirty="0" lang="en-US">
                <a:latin typeface="Times New Roman" panose="02020603050405020304" pitchFamily="18" charset="0"/>
                <a:cs typeface="Times New Roman" panose="02020603050405020304" pitchFamily="18" charset="0"/>
              </a:rPr>
              <a:t>3. </a:t>
            </a:r>
            <a:r>
              <a:rPr dirty="0" lang="en-US" err="1">
                <a:latin typeface="Times New Roman" panose="02020603050405020304" pitchFamily="18" charset="0"/>
                <a:cs typeface="Times New Roman" panose="02020603050405020304" pitchFamily="18" charset="0"/>
              </a:rPr>
              <a:t>Bộ</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phận</a:t>
            </a:r>
            <a:endParaRPr dirty="0">
              <a:latin typeface="Times New Roman" panose="02020603050405020304" pitchFamily="18" charset="0"/>
              <a:cs typeface="Times New Roman" panose="02020603050405020304" pitchFamily="18" charset="0"/>
            </a:endParaRPr>
          </a:p>
          <a:p>
            <a:pPr algn="l" indent="0" lvl="0" marL="0" rtl="0">
              <a:spcBef>
                <a:spcPts val="1080"/>
              </a:spcBef>
              <a:spcAft>
                <a:spcPts val="0"/>
              </a:spcAft>
              <a:buSzPts val="2760"/>
              <a:buNone/>
            </a:pPr>
            <a:r>
              <a:rPr dirty="0" lang="en-US" err="1">
                <a:latin typeface="Times New Roman" panose="02020603050405020304" pitchFamily="18" charset="0"/>
                <a:cs typeface="Times New Roman" panose="02020603050405020304" pitchFamily="18" charset="0"/>
              </a:rPr>
              <a:t>Chưa</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phát</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hiện</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dấu</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hiệu</a:t>
            </a:r>
            <a:r>
              <a:rPr dirty="0" lang="en-US">
                <a:latin typeface="Times New Roman" panose="02020603050405020304" pitchFamily="18" charset="0"/>
                <a:cs typeface="Times New Roman" panose="02020603050405020304" pitchFamily="18" charset="0"/>
              </a:rPr>
              <a:t> </a:t>
            </a:r>
            <a:r>
              <a:rPr dirty="0" lang="en-US" err="1">
                <a:latin typeface="Times New Roman" panose="02020603050405020304" pitchFamily="18" charset="0"/>
                <a:cs typeface="Times New Roman" panose="02020603050405020304" pitchFamily="18" charset="0"/>
              </a:rPr>
              <a:t>bệnh</a:t>
            </a:r>
            <a:r>
              <a:rPr dirty="0" lang="en-US">
                <a:latin typeface="Times New Roman" panose="02020603050405020304" pitchFamily="18" charset="0"/>
                <a:cs typeface="Times New Roman" panose="02020603050405020304" pitchFamily="18" charset="0"/>
              </a:rPr>
              <a:t> </a:t>
            </a:r>
            <a:r>
              <a:rPr dirty="0" lang="en-US" err="1" smtClean="0">
                <a:latin typeface="Times New Roman" panose="02020603050405020304" pitchFamily="18" charset="0"/>
                <a:cs typeface="Times New Roman" panose="02020603050405020304" pitchFamily="18" charset="0"/>
              </a:rPr>
              <a:t>lý</a:t>
            </a:r>
            <a:endParaRPr dirty="0">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0" name="Title 1"/>
          <p:cNvSpPr>
            <a:spLocks noGrp="1"/>
          </p:cNvSpPr>
          <p:nvPr>
            <p:ph type="title"/>
          </p:nvPr>
        </p:nvSpPr>
        <p:spPr/>
        <p:txBody>
          <a:bodyPr/>
          <a:p>
            <a:r>
              <a:rPr dirty="0" lang="en-US" smtClean="0"/>
              <a:t>CLS </a:t>
            </a:r>
            <a:endParaRPr dirty="0" lang="en-US"/>
          </a:p>
        </p:txBody>
      </p:sp>
      <p:sp>
        <p:nvSpPr>
          <p:cNvPr id="1048691" name="Content Placeholder 2"/>
          <p:cNvSpPr>
            <a:spLocks noGrp="1"/>
          </p:cNvSpPr>
          <p:nvPr>
            <p:ph idx="1"/>
          </p:nvPr>
        </p:nvSpPr>
        <p:spPr/>
        <p:txBody>
          <a:bodyPr/>
          <a:p>
            <a:pPr indent="0" marL="68580">
              <a:buNone/>
            </a:pPr>
            <a:r>
              <a:rPr dirty="0" lang="en-US" smtClean="0"/>
              <a:t>CTM: HC 4,64   ,BC 11,52 ,N%63,6,   TC 269</a:t>
            </a:r>
          </a:p>
          <a:p>
            <a:pPr indent="0" marL="68580">
              <a:buNone/>
            </a:pPr>
            <a:r>
              <a:rPr dirty="0" lang="en-US" smtClean="0"/>
              <a:t>SA  :</a:t>
            </a:r>
            <a:r>
              <a:rPr dirty="0" lang="en-US" err="1" smtClean="0"/>
              <a:t>vết</a:t>
            </a:r>
            <a:r>
              <a:rPr dirty="0" lang="en-US" smtClean="0"/>
              <a:t> </a:t>
            </a:r>
            <a:r>
              <a:rPr dirty="0" lang="en-US" err="1" smtClean="0"/>
              <a:t>mổ</a:t>
            </a:r>
            <a:r>
              <a:rPr dirty="0" lang="en-US" smtClean="0"/>
              <a:t> </a:t>
            </a:r>
            <a:r>
              <a:rPr dirty="0" lang="en-US" err="1" smtClean="0"/>
              <a:t>thành</a:t>
            </a:r>
            <a:r>
              <a:rPr dirty="0" lang="en-US" smtClean="0"/>
              <a:t> </a:t>
            </a:r>
            <a:r>
              <a:rPr dirty="0" lang="en-US" err="1" smtClean="0"/>
              <a:t>bụng</a:t>
            </a:r>
            <a:r>
              <a:rPr dirty="0" lang="en-US" smtClean="0"/>
              <a:t> </a:t>
            </a:r>
            <a:r>
              <a:rPr dirty="0" lang="en-US" err="1" smtClean="0"/>
              <a:t>đoạn</a:t>
            </a:r>
            <a:r>
              <a:rPr dirty="0" lang="en-US" smtClean="0"/>
              <a:t> </a:t>
            </a:r>
            <a:r>
              <a:rPr dirty="0" lang="en-US" err="1" smtClean="0"/>
              <a:t>dưới</a:t>
            </a:r>
            <a:r>
              <a:rPr dirty="0" lang="en-US" smtClean="0"/>
              <a:t> </a:t>
            </a:r>
            <a:r>
              <a:rPr dirty="0" lang="en-US" err="1" smtClean="0"/>
              <a:t>chưa</a:t>
            </a:r>
            <a:r>
              <a:rPr dirty="0" lang="en-US" smtClean="0"/>
              <a:t> </a:t>
            </a:r>
            <a:r>
              <a:rPr dirty="0" lang="en-US" err="1" smtClean="0"/>
              <a:t>thấy</a:t>
            </a:r>
            <a:r>
              <a:rPr dirty="0" lang="en-US" smtClean="0"/>
              <a:t> </a:t>
            </a:r>
            <a:r>
              <a:rPr dirty="0" lang="en-US" err="1" smtClean="0"/>
              <a:t>khối</a:t>
            </a:r>
            <a:r>
              <a:rPr dirty="0" lang="en-US" smtClean="0"/>
              <a:t> </a:t>
            </a:r>
            <a:r>
              <a:rPr dirty="0" lang="en-US" err="1" smtClean="0"/>
              <a:t>bất</a:t>
            </a:r>
            <a:r>
              <a:rPr dirty="0" lang="en-US" smtClean="0"/>
              <a:t> </a:t>
            </a:r>
            <a:r>
              <a:rPr dirty="0" lang="en-US" err="1" smtClean="0"/>
              <a:t>thường</a:t>
            </a:r>
            <a:r>
              <a:rPr dirty="0" lang="en-US" smtClean="0"/>
              <a:t>. </a:t>
            </a:r>
            <a:r>
              <a:rPr dirty="0" lang="en-US" err="1" smtClean="0"/>
              <a:t>Buồng</a:t>
            </a:r>
            <a:r>
              <a:rPr dirty="0" lang="en-US" smtClean="0"/>
              <a:t> TC </a:t>
            </a:r>
            <a:r>
              <a:rPr dirty="0" lang="en-US" err="1" smtClean="0"/>
              <a:t>còn</a:t>
            </a:r>
            <a:r>
              <a:rPr dirty="0" lang="en-US" smtClean="0"/>
              <a:t> </a:t>
            </a:r>
            <a:r>
              <a:rPr dirty="0" lang="en-US" err="1" smtClean="0"/>
              <a:t>dịch</a:t>
            </a:r>
            <a:r>
              <a:rPr lang="en-US" smtClean="0"/>
              <a:t> d=5mm</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Shape 208"/>
        <p:cNvGrpSpPr/>
        <p:nvPr/>
      </p:nvGrpSpPr>
      <p:grpSpPr>
        <a:xfrm>
          <a:off x="0" y="0"/>
          <a:ext cx="0" cy="0"/>
          <a:chOff x="0" y="0"/>
          <a:chExt cx="0" cy="0"/>
        </a:xfrm>
      </p:grpSpPr>
      <p:sp>
        <p:nvSpPr>
          <p:cNvPr id="1048692" name="Google Shape;209;p11"/>
          <p:cNvSpPr txBox="1"/>
          <p:nvPr/>
        </p:nvSpPr>
        <p:spPr>
          <a:xfrm>
            <a:off x="1551863" y="803477"/>
            <a:ext cx="4000000" cy="68834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dirty="0" sz="4000" i="0" lang="en-US" err="1" strike="noStrike" u="none">
                <a:solidFill>
                  <a:srgbClr val="000000"/>
                </a:solidFill>
                <a:latin typeface="Garamond"/>
                <a:ea typeface="Garamond"/>
                <a:cs typeface="Garamond"/>
                <a:sym typeface="Garamond"/>
              </a:rPr>
              <a:t>Tóm</a:t>
            </a:r>
            <a:r>
              <a:rPr b="0" cap="none" dirty="0" sz="4000" i="0" lang="en-US" strike="noStrike" u="none">
                <a:solidFill>
                  <a:srgbClr val="000000"/>
                </a:solidFill>
                <a:latin typeface="Garamond"/>
                <a:ea typeface="Garamond"/>
                <a:cs typeface="Garamond"/>
                <a:sym typeface="Garamond"/>
              </a:rPr>
              <a:t> </a:t>
            </a:r>
            <a:r>
              <a:rPr b="1" cap="none" dirty="0" sz="4000" i="0" lang="en-US" err="1" strike="noStrike" u="none">
                <a:solidFill>
                  <a:srgbClr val="000000"/>
                </a:solidFill>
                <a:latin typeface="Garamond"/>
                <a:ea typeface="Garamond"/>
                <a:cs typeface="Garamond"/>
                <a:sym typeface="Garamond"/>
              </a:rPr>
              <a:t>tắt</a:t>
            </a:r>
            <a:r>
              <a:rPr b="1" cap="none" dirty="0" sz="4000" i="0" lang="en-US" strike="noStrike" u="none">
                <a:solidFill>
                  <a:srgbClr val="000000"/>
                </a:solidFill>
                <a:latin typeface="Garamond"/>
                <a:ea typeface="Garamond"/>
                <a:cs typeface="Garamond"/>
                <a:sym typeface="Garamond"/>
              </a:rPr>
              <a:t> </a:t>
            </a:r>
            <a:r>
              <a:rPr b="1" cap="none" dirty="0" sz="4000" i="0" lang="en-US" err="1" strike="noStrike" u="none">
                <a:solidFill>
                  <a:srgbClr val="000000"/>
                </a:solidFill>
                <a:latin typeface="Garamond"/>
                <a:ea typeface="Garamond"/>
                <a:cs typeface="Garamond"/>
                <a:sym typeface="Garamond"/>
              </a:rPr>
              <a:t>bệnh</a:t>
            </a:r>
            <a:r>
              <a:rPr b="1" cap="none" dirty="0" sz="4000" i="0" lang="en-US" strike="noStrike" u="none">
                <a:solidFill>
                  <a:srgbClr val="000000"/>
                </a:solidFill>
                <a:latin typeface="Garamond"/>
                <a:ea typeface="Garamond"/>
                <a:cs typeface="Garamond"/>
                <a:sym typeface="Garamond"/>
              </a:rPr>
              <a:t> </a:t>
            </a:r>
            <a:r>
              <a:rPr b="1" cap="none" dirty="0" sz="4000" i="0" lang="en-US" err="1" strike="noStrike" u="none">
                <a:solidFill>
                  <a:srgbClr val="000000"/>
                </a:solidFill>
                <a:latin typeface="Garamond"/>
                <a:ea typeface="Garamond"/>
                <a:cs typeface="Garamond"/>
                <a:sym typeface="Garamond"/>
              </a:rPr>
              <a:t>án</a:t>
            </a:r>
            <a:endParaRPr dirty="0" sz="4000">
              <a:solidFill>
                <a:srgbClr val="000000"/>
              </a:solidFill>
              <a:latin typeface="Garamond"/>
              <a:ea typeface="Garamond"/>
              <a:cs typeface="Garamond"/>
              <a:sym typeface="Garamond"/>
            </a:endParaRPr>
          </a:p>
        </p:txBody>
      </p:sp>
      <p:sp>
        <p:nvSpPr>
          <p:cNvPr id="1048693" name="Google Shape;210;p11"/>
          <p:cNvSpPr txBox="1"/>
          <p:nvPr/>
        </p:nvSpPr>
        <p:spPr>
          <a:xfrm>
            <a:off x="1199408" y="1699219"/>
            <a:ext cx="9767204" cy="48920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Sản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phụ</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33</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tuổi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tiền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sử</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khoẻ</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mạnh</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PARA 2002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đẻ</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thường</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lần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này</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thai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lần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3,</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34</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tuần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 DKS</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22/5/2020,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quá</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trình</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mang</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thai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khoẻ</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mạnh</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vào</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vi</a:t>
            </a:r>
            <a:r>
              <a:rPr dirty="0" sz="2400" lang="vi-VN" smtClean="0">
                <a:latin typeface="Times New Roman" panose="02020603050405020304" pitchFamily="18" charset="0"/>
                <a:ea typeface="Garamond"/>
                <a:cs typeface="Times New Roman" panose="02020603050405020304" pitchFamily="18" charset="0"/>
                <a:sym typeface="Garamond"/>
              </a:rPr>
              <a:t>ệ</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n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vì</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đau</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bụng</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cơn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và ra nước âm đạo giờ thứ 3</a:t>
            </a:r>
            <a:endParaRPr dirty="0" sz="2400">
              <a:solidFill>
                <a:srgbClr val="000000"/>
              </a:solidFill>
              <a:latin typeface="Times New Roman" panose="02020603050405020304" pitchFamily="18" charset="0"/>
              <a:ea typeface="Garamond"/>
              <a:cs typeface="Times New Roman" panose="02020603050405020304" pitchFamily="18" charset="0"/>
              <a:sym typeface="Garamond"/>
            </a:endParaRPr>
          </a:p>
          <a:p>
            <a:pPr algn="l" indent="0" lvl="0" marL="0" marR="0" rtl="0">
              <a:lnSpc>
                <a:spcPct val="150000"/>
              </a:lnSpc>
              <a:spcBef>
                <a:spcPts val="0"/>
              </a:spcBef>
              <a:spcAft>
                <a:spcPts val="0"/>
              </a:spcAft>
              <a:buNone/>
            </a:pPr>
            <a:r>
              <a:rPr dirty="0" sz="2400" lang="vi-VN">
                <a:latin typeface="Times New Roman" panose="02020603050405020304" pitchFamily="18" charset="0"/>
                <a:ea typeface="Garamond"/>
                <a:cs typeface="Times New Roman" panose="02020603050405020304" pitchFamily="18" charset="0"/>
                <a:sym typeface="Garamond"/>
              </a:rPr>
              <a:t>C</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hẩn</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đoán</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 vào viện tiền</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chuyển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dạ</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lần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3,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thai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34</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tuần</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ngôi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ngược, ối vỡ non</a:t>
            </a:r>
            <a:endParaRPr dirty="0" sz="2400">
              <a:solidFill>
                <a:srgbClr val="000000"/>
              </a:solidFill>
              <a:latin typeface="Times New Roman" panose="02020603050405020304" pitchFamily="18" charset="0"/>
              <a:ea typeface="Garamond"/>
              <a:cs typeface="Times New Roman" panose="02020603050405020304" pitchFamily="18" charset="0"/>
              <a:sym typeface="Garamond"/>
            </a:endParaRPr>
          </a:p>
          <a:p>
            <a:pPr algn="l" indent="0" lvl="0" marL="0" marR="0" rtl="0">
              <a:lnSpc>
                <a:spcPct val="150000"/>
              </a:lnSpc>
              <a:spcBef>
                <a:spcPts val="0"/>
              </a:spcBef>
              <a:spcAft>
                <a:spcPts val="0"/>
              </a:spcAft>
              <a:buNone/>
            </a:pP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Được</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theo</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dõi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tại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phòng</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chờ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đẻ</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sau</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a:latin typeface="Times New Roman" panose="02020603050405020304" pitchFamily="18" charset="0"/>
                <a:ea typeface="Garamond"/>
                <a:cs typeface="Times New Roman" panose="02020603050405020304" pitchFamily="18" charset="0"/>
                <a:sym typeface="Garamond"/>
              </a:rPr>
              <a:t>3</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h </a:t>
            </a:r>
            <a:r>
              <a:rPr dirty="0" sz="2400" lang="vi-VN" smtClean="0">
                <a:latin typeface="Times New Roman" panose="02020603050405020304" pitchFamily="18" charset="0"/>
                <a:ea typeface="Garamond"/>
                <a:cs typeface="Times New Roman" panose="02020603050405020304" pitchFamily="18" charset="0"/>
                <a:sym typeface="Garamond"/>
              </a:rPr>
              <a:t>được chỉ định mổ lấy th</a:t>
            </a:r>
            <a:r>
              <a:rPr dirty="0" sz="2400" lang="en-US" smtClean="0">
                <a:latin typeface="Times New Roman" panose="02020603050405020304" pitchFamily="18" charset="0"/>
                <a:ea typeface="Garamond"/>
                <a:cs typeface="Times New Roman" panose="02020603050405020304" pitchFamily="18" charset="0"/>
                <a:sym typeface="Garamond"/>
              </a:rPr>
              <a:t>a</a:t>
            </a:r>
            <a:r>
              <a:rPr dirty="0" sz="2400" lang="en-US" smtClean="0">
                <a:latin typeface="Times New Roman" panose="02020603050405020304" pitchFamily="18" charset="0"/>
                <a:ea typeface="Garamond"/>
                <a:cs typeface="Times New Roman" panose="02020603050405020304" pitchFamily="18" charset="0"/>
                <a:sym typeface="Garamond"/>
              </a:rPr>
              <a:t>i</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vì</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chuyển</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dạ</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lần</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3</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t</a:t>
            </a:r>
            <a:r>
              <a:rPr dirty="0" sz="2400" lang="en-US" smtClean="0">
                <a:latin typeface="Times New Roman" panose="02020603050405020304" pitchFamily="18" charset="0"/>
                <a:ea typeface="Garamond"/>
                <a:cs typeface="Times New Roman" panose="02020603050405020304" pitchFamily="18" charset="0"/>
                <a:sym typeface="Garamond"/>
              </a:rPr>
              <a:t>h</a:t>
            </a:r>
            <a:r>
              <a:rPr dirty="0" sz="2400" lang="en-US" smtClean="0">
                <a:latin typeface="Times New Roman" panose="02020603050405020304" pitchFamily="18" charset="0"/>
                <a:ea typeface="Garamond"/>
                <a:cs typeface="Times New Roman" panose="02020603050405020304" pitchFamily="18" charset="0"/>
                <a:sym typeface="Garamond"/>
              </a:rPr>
              <a:t>a</a:t>
            </a:r>
            <a:r>
              <a:rPr dirty="0" sz="2400" lang="en-US" smtClean="0">
                <a:latin typeface="Times New Roman" panose="02020603050405020304" pitchFamily="18" charset="0"/>
                <a:ea typeface="Garamond"/>
                <a:cs typeface="Times New Roman" panose="02020603050405020304" pitchFamily="18" charset="0"/>
                <a:sym typeface="Garamond"/>
              </a:rPr>
              <a:t>i</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3</a:t>
            </a:r>
            <a:r>
              <a:rPr dirty="0" sz="2400" lang="en-US" smtClean="0">
                <a:latin typeface="Times New Roman" panose="02020603050405020304" pitchFamily="18" charset="0"/>
                <a:ea typeface="Garamond"/>
                <a:cs typeface="Times New Roman" panose="02020603050405020304" pitchFamily="18" charset="0"/>
                <a:sym typeface="Garamond"/>
              </a:rPr>
              <a:t>4</a:t>
            </a:r>
            <a:r>
              <a:rPr dirty="0" sz="2400" lang="en-US" smtClean="0">
                <a:latin typeface="Times New Roman" panose="02020603050405020304" pitchFamily="18" charset="0"/>
                <a:ea typeface="Garamond"/>
                <a:cs typeface="Times New Roman" panose="02020603050405020304" pitchFamily="18" charset="0"/>
                <a:sym typeface="Garamond"/>
              </a:rPr>
              <a:t> </a:t>
            </a:r>
            <a:r>
              <a:rPr dirty="0" sz="2400" lang="en-US" smtClean="0">
                <a:latin typeface="Times New Roman" panose="02020603050405020304" pitchFamily="18" charset="0"/>
                <a:ea typeface="Garamond"/>
                <a:cs typeface="Times New Roman" panose="02020603050405020304" pitchFamily="18" charset="0"/>
                <a:sym typeface="Garamond"/>
              </a:rPr>
              <a:t>tuần</a:t>
            </a:r>
            <a:r>
              <a:rPr dirty="0" sz="2400" lang="vi-VN" smtClean="0">
                <a:latin typeface="Times New Roman" panose="02020603050405020304" pitchFamily="18" charset="0"/>
                <a:ea typeface="Garamond"/>
                <a:cs typeface="Times New Roman" panose="02020603050405020304" pitchFamily="18" charset="0"/>
                <a:sym typeface="Garamond"/>
              </a:rPr>
              <a:t>, ngôi ngược, ối vỡ sớm giờ thứ 6. Mổ </a:t>
            </a:r>
            <a:r>
              <a:rPr dirty="0" sz="2400" lang="en-US" err="1" smtClean="0">
                <a:solidFill>
                  <a:srgbClr val="000000"/>
                </a:solidFill>
                <a:latin typeface="Times New Roman" panose="02020603050405020304" pitchFamily="18" charset="0"/>
                <a:ea typeface="Garamond"/>
                <a:cs typeface="Times New Roman" panose="02020603050405020304" pitchFamily="18" charset="0"/>
                <a:sym typeface="Garamond"/>
              </a:rPr>
              <a:t>đẻ</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ra</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1 </a:t>
            </a:r>
            <a:r>
              <a:rPr dirty="0" sz="2400" lang="en-US" err="1">
                <a:solidFill>
                  <a:srgbClr val="000000"/>
                </a:solidFill>
                <a:latin typeface="Times New Roman" panose="02020603050405020304" pitchFamily="18" charset="0"/>
                <a:ea typeface="Garamond"/>
                <a:cs typeface="Times New Roman" panose="02020603050405020304" pitchFamily="18" charset="0"/>
                <a:sym typeface="Garamond"/>
              </a:rPr>
              <a:t>nhi</a:t>
            </a:r>
            <a:r>
              <a:rPr dirty="0" sz="2400" lang="en-US">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latin typeface="Times New Roman" panose="02020603050405020304" pitchFamily="18" charset="0"/>
                <a:ea typeface="Garamond"/>
                <a:cs typeface="Times New Roman" panose="02020603050405020304" pitchFamily="18" charset="0"/>
                <a:sym typeface="Garamond"/>
              </a:rPr>
              <a:t>gái</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 </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29</a:t>
            </a:r>
            <a:r>
              <a:rPr dirty="0" sz="2400" lang="en-US" smtClean="0">
                <a:solidFill>
                  <a:srgbClr val="000000"/>
                </a:solidFill>
                <a:latin typeface="Times New Roman" panose="02020603050405020304" pitchFamily="18" charset="0"/>
                <a:ea typeface="Garamond"/>
                <a:cs typeface="Times New Roman" panose="02020603050405020304" pitchFamily="18" charset="0"/>
                <a:sym typeface="Garamond"/>
              </a:rPr>
              <a:t>00g</a:t>
            </a:r>
            <a:r>
              <a:rPr dirty="0" sz="2400" lang="vi-VN" smtClean="0">
                <a:solidFill>
                  <a:srgbClr val="000000"/>
                </a:solidFill>
                <a:latin typeface="Times New Roman" panose="02020603050405020304" pitchFamily="18" charset="0"/>
                <a:ea typeface="Garamond"/>
                <a:cs typeface="Times New Roman" panose="02020603050405020304" pitchFamily="18" charset="0"/>
                <a:sym typeface="Garamond"/>
              </a:rPr>
              <a:t>, apgar 9-10, chuyển hồi sức nhi. Trong và sau mổ không xảy ra tai biến gì.</a:t>
            </a:r>
            <a:endParaRPr dirty="0" sz="2400">
              <a:solidFill>
                <a:srgbClr val="000000"/>
              </a:solidFill>
              <a:latin typeface="Times New Roman" panose="02020603050405020304" pitchFamily="18" charset="0"/>
              <a:ea typeface="Garamond"/>
              <a:cs typeface="Times New Roman" panose="02020603050405020304" pitchFamily="18" charset="0"/>
              <a:sym typeface="Garamond"/>
            </a:endParaRP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lastClr="000000" val="windowText"/>
      </a:dk1>
      <a:lt1>
        <a:sysClr lastClr="FFFFFF" val="window"/>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w="50800" h="12700" prst="softRound"/>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Bệnh án giao ban</dc:title>
  <dc:creator>My PC</dc:creator>
  <cp:lastModifiedBy>FPTSHOP</cp:lastModifiedBy>
  <dcterms:created xsi:type="dcterms:W3CDTF">2020-03-30T14:05:25Z</dcterms:created>
  <dcterms:modified xsi:type="dcterms:W3CDTF">2020-04-18T08:23:45Z</dcterms:modified>
</cp:coreProperties>
</file>