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74" r:id="rId2"/>
    <p:sldId id="258" r:id="rId3"/>
    <p:sldId id="276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7" r:id="rId13"/>
    <p:sldId id="277" r:id="rId14"/>
    <p:sldId id="268" r:id="rId15"/>
    <p:sldId id="270" r:id="rId16"/>
    <p:sldId id="271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0" autoAdjust="0"/>
    <p:restoredTop sz="93997" autoAdjust="0"/>
  </p:normalViewPr>
  <p:slideViewPr>
    <p:cSldViewPr>
      <p:cViewPr varScale="1">
        <p:scale>
          <a:sx n="98" d="100"/>
          <a:sy n="98" d="100"/>
        </p:scale>
        <p:origin x="192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1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21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25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9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7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6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1487-DF29-4805-8865-54E57CCDCC25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6D4C7B-5D3B-4BE1-9CD0-85963050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337005" cy="16463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VIÊM MÀNG NÃO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LƯƠNG TỐ UYÊN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K39G</a:t>
            </a:r>
          </a:p>
        </p:txBody>
      </p:sp>
    </p:spTree>
    <p:extLst>
      <p:ext uri="{BB962C8B-B14F-4D97-AF65-F5344CB8AC3E}">
        <p14:creationId xmlns:p14="http://schemas.microsoft.com/office/powerpoint/2010/main" val="211403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22944"/>
              </p:ext>
            </p:extLst>
          </p:nvPr>
        </p:nvGraphicFramePr>
        <p:xfrm>
          <a:off x="304800" y="685800"/>
          <a:ext cx="8610600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003412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20030779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34420135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1877914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6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 /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4,47 / 121 / 0,364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8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9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3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4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Pro-calcitonin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6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13,6 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bk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14,1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bk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11,3 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đói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2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HbA1c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2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 / 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13,6 / 11,4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16,8 / 16,0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8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Na+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K+ / Cl-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3,68 / 95,1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127,2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3,79 / 93,9 </a:t>
                      </a:r>
                      <a:endParaRPr 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130,1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3,99 / 92,2 </a:t>
                      </a:r>
                      <a:endParaRPr 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7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Lactat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1128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Cholesterol, triglyceride, HDL – C, LDL – C, CK, CK-MB, troponin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I, Albumin, Bilirubin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3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31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7924800" cy="6019800"/>
          </a:xfrm>
        </p:spPr>
        <p:txBody>
          <a:bodyPr>
            <a:normAutofit/>
          </a:bodyPr>
          <a:lstStyle/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xét nghiệm DNT: ngày 06/10</a:t>
            </a:r>
          </a:p>
          <a:p>
            <a:pPr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hồng cầu: dịch trong</a:t>
            </a:r>
          </a:p>
          <a:p>
            <a:pPr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bạch cầu: 108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/mm3</a:t>
            </a:r>
          </a:p>
          <a:p>
            <a:pPr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bạch cầu: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LYM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70%, MONO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5 %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lượng glucose: 5,4 mmol/l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lượng protein:  0,58 g/l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Nuôi cấy định danh tìm VK: bệnh phẩm DNT</a:t>
            </a:r>
          </a:p>
          <a:p>
            <a:pPr marL="0" indent="0"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Nuôi cấy định danh tìm VK: bệnh phẩm máu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tìm V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irus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bệnh phẩm DNT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mm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9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 bệnh án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30400"/>
            <a:ext cx="7680960" cy="469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Bệnh nhân nam, 65 tuổi, vào viện vì sốt cao,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ngày thứ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bệnh. Hiện tại ngày thứ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bệnh. Qua hỏi và khám thấy: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sử: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HATT cao nhất đo được: 170, bỏ điều trị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Dịch tễ: nhà có vườn, cây cối rậm rạp</a:t>
            </a:r>
          </a:p>
        </p:txBody>
      </p:sp>
    </p:spTree>
    <p:extLst>
      <p:ext uri="{BB962C8B-B14F-4D97-AF65-F5344CB8AC3E}">
        <p14:creationId xmlns:p14="http://schemas.microsoft.com/office/powerpoint/2010/main" val="322862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30400"/>
            <a:ext cx="7680960" cy="4699000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Khám: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HCNT(+):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15,2   NEU: 87,9%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LYM: 9,5 %</a:t>
            </a:r>
          </a:p>
          <a:p>
            <a:pPr marL="0" indent="0">
              <a:buFontTx/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CRP: 33,7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pro-calcitonin: 0,05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/-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đau đầu vùng thái dương, đau âm ỉ, tăng lên khi vận động mạnh, không nôn , không buồn nôn, đại tiện bình thường</a:t>
            </a:r>
          </a:p>
          <a:p>
            <a:pPr marL="0" indent="0">
              <a:buFontTx/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Cứng gáy(+/-), VMN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(-), Kernig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(-), Brudzisky (-)</a:t>
            </a:r>
          </a:p>
          <a:p>
            <a:pPr marL="0" indent="0"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96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3820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xét nghiệ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DNT : ngày 06/10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hồng cầu: dịch trong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ố lượng bạch cầu: 108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/mm3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bạch cầu: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25%,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70%,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5 %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lượng glucose: 5,4 mmol/l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lượng protein:  0,58 g/l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Glucose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13,6 (BK); 14,1 (BK); 11,3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fontAlgn="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HbA1c: 6,4%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Siêu âm ổ bụng: hình ảnh sỏi thận 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 nghiệm cần làm thêm: đã chỉ định, chưa có kết quả</a:t>
            </a:r>
          </a:p>
          <a:p>
            <a:pPr marL="0" indent="0">
              <a:buNone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3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hẩn đoán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772401" cy="5105400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Chẩn đoán sơ bộ: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viêm màng não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virus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ĐTĐ type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Sỏi thận 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VR /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Chẩn đoán phân biệt: các bệnh lý viêm màng não có dịch trong.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Viêm màng não do lao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Viêm màng não do rickettsiae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Viêm màng não do leptospira</a:t>
            </a:r>
          </a:p>
          <a:p>
            <a:pPr>
              <a:buFontTx/>
              <a:buChar char="-"/>
            </a:pP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Viêm màng não mủ mất đầu</a:t>
            </a:r>
          </a:p>
        </p:txBody>
      </p:sp>
    </p:spTree>
    <p:extLst>
      <p:ext uri="{BB962C8B-B14F-4D97-AF65-F5344CB8AC3E}">
        <p14:creationId xmlns:p14="http://schemas.microsoft.com/office/powerpoint/2010/main" val="360856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33857" cy="446881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NACl 0,9% 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chai /ngày, truyền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lọ/lần, S/C, pha truyền k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Quinrox 400/40 (ciprofloxacin) x 2 lọ/ngày, truyền TM, 1 lọ/lần, S/C</a:t>
            </a:r>
          </a:p>
          <a:p>
            <a:pPr marL="514350" indent="-514350"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(amlodipin) 5mg 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viên/lần x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/ngày, uống sáng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 3" charset="2"/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Dexamethasone (4mg/1ml) x 4 ống / ngày, tiêm TM,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ống/lần x 4 lần/ ngày m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ỗi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4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E7B9-2559-E641-A11C-7D081C90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6F0A-51A9-0447-BFD3-BC22E94A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Cipro 800mg/ngày x … ngày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(nên chọn Ceftriaxone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DEXAMETHASONE 16MG/</a:t>
            </a:r>
            <a:r>
              <a:rPr lang="en-US" dirty="0" err="1"/>
              <a:t>ngày</a:t>
            </a:r>
            <a:endParaRPr lang="en-US" dirty="0"/>
          </a:p>
          <a:p>
            <a:r>
              <a:rPr lang="en-US" dirty="0"/>
              <a:t>ĐIỀU TRỊ TRIỆU CHỨNG: </a:t>
            </a:r>
          </a:p>
          <a:p>
            <a:r>
              <a:rPr lang="en-US" dirty="0"/>
              <a:t>BÙ </a:t>
            </a:r>
            <a:r>
              <a:rPr lang="en-US" dirty="0" err="1"/>
              <a:t>nước</a:t>
            </a:r>
            <a:r>
              <a:rPr lang="en-US" dirty="0"/>
              <a:t> ĐIỆN GIẢI</a:t>
            </a:r>
          </a:p>
          <a:p>
            <a:r>
              <a:rPr lang="en-US" dirty="0"/>
              <a:t>AMLOR</a:t>
            </a:r>
          </a:p>
          <a:p>
            <a:r>
              <a:rPr lang="en-US" dirty="0"/>
              <a:t>GIẢM ĐAU HẠ SỐT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193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-Họ và tên: ĐÀO THANH DƯƠNG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-Tuổi: 65 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-Nghề nghiệp: làm ruộng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-Địa chỉ: Hùng Tiến-Vĩnh Bảo-Hải Phòng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-Ngày vào viện: 23h14p, ngày 05/10/2021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08/10/2021</a:t>
            </a:r>
          </a:p>
        </p:txBody>
      </p:sp>
    </p:spTree>
    <p:extLst>
      <p:ext uri="{BB962C8B-B14F-4D97-AF65-F5344CB8AC3E}">
        <p14:creationId xmlns:p14="http://schemas.microsoft.com/office/powerpoint/2010/main" val="59679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4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Bệnh sử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4194"/>
            <a:ext cx="7802880" cy="3962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lời bệnh nhân kể, khoảng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ngày trước khi vào viện, bệnh nhân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xuất hiện sốt vào buổi sáng,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rét run từng cơn, uống 2 viên paracetamol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– 7h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Kèm theo đau đầu vùng thái dương, cảm giác đau âm ỉ, đau cả trong và ngoài cơn sốt, đau tăng lên và hoa mắt chóng mặt 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vận động mạnh.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Ngoài ra, BN đau mỏi toàn thân, không nôn, không buồn nôn, không ho, không khó thở, không đau tức ngực, đại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696200" cy="4648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BNĐ BVVT.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chẩn đoán là sốt nhiễm khuẩn, được truyền dịch,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kháng 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thuốc hạ sốt.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38,2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tại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35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Tiền 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-Bản thân:THA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năm, HATT cao nhất: 170, bỏ điều trị.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Viêm đại tràng 10 năm nay, không điều trị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phát hiện mắc các bệnh lý mãn tính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Lạm dụng rượu ? HC cai rượu ?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có tiền sử dị ứng thuốc, thức ăn trước đó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-Gia đình: không ai bị lao, nhà không 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triệu chứng giống bệnh nhân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tễ: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 có vườn, cây cối nhiều, viêm não ? Tiêm vacxin ?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Từng xuất hiện run chân tay 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639603"/>
              </p:ext>
            </p:extLst>
          </p:nvPr>
        </p:nvGraphicFramePr>
        <p:xfrm>
          <a:off x="533400" y="381000"/>
          <a:ext cx="7924800" cy="596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141">
                <a:tc>
                  <a:txBody>
                    <a:bodyPr/>
                    <a:lstStyle/>
                    <a:p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Khám</a:t>
                      </a: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vào viện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58" marR="90358"/>
                </a:tc>
                <a:tc>
                  <a:txBody>
                    <a:bodyPr/>
                    <a:lstStyle/>
                    <a:p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Khám</a:t>
                      </a: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hiện tại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58" marR="903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94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*Toàn thân: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Bệnh nhân tỉnh, mệt mỏi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xạm, niêm mạc hồn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vi-VN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M: 89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l/p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HA: 130/70 mmHg</a:t>
                      </a:r>
                    </a:p>
                    <a:p>
                      <a:pPr marL="0" indent="0"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Nhiệt độ: 39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endParaRPr lang="vi-VN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HCMN không rõ: cứng gáy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(+/-)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</a:t>
                      </a:r>
                      <a:endParaRPr lang="vi-VN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58" marR="90358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*Toàn thân: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Bệnh nhân tỉnh,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xúc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endParaRPr lang="vi-VN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xạm, niêm mạc hồng</a:t>
                      </a:r>
                    </a:p>
                    <a:p>
                      <a:pPr marL="0" indent="0"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M: 82l/p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HA: 120/70 mmHg</a:t>
                      </a:r>
                    </a:p>
                    <a:p>
                      <a:pPr marL="0" indent="0"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Nhiệt độ: 3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NT: 20l/p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HCMN không rõ:  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+Cứng gáy(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+Vạch màng não(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 tử 2 bên đều, PXAS(+)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vi-VN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liệt TK khu trú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khăn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58" marR="903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1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Khám hiện tại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463040"/>
            <a:ext cx="768096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Khám TK: glassgow ?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chân tay ntn ? 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 chứng cơ năng, thực thể ?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*Khám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tiết niệu: Hố thận 2 bên không đầy, Chạm thận (-), bập bềnh thận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không điểm đau niệu quản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*Khám hệ tuần hoàn: 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Mỏm tim đập KLS V đường giữa đòn trái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T1, T2 đều rõ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tiếng tim bệnh lý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rung miu</a:t>
            </a:r>
          </a:p>
          <a:p>
            <a:pPr marL="0" indent="0">
              <a:buNone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2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68096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*Khám hô hấp: 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Lồng ngực cân đối , di động đều theo nhịp thở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RRPN đều, rõ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rale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*Khám tiêu hóa: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Bụng mềm, không chướng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Gan, lách không to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hông tuần hoàn bàng hệ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điểm đau khu trú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Các cơ quan khác không phát hiện bệnh lý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654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1486</Words>
  <Application>Microsoft Macintosh PowerPoint</Application>
  <PresentationFormat>On-screen Show (4:3)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Tahoma</vt:lpstr>
      <vt:lpstr>Times New Roman</vt:lpstr>
      <vt:lpstr>Trebuchet MS</vt:lpstr>
      <vt:lpstr>Wingdings 3</vt:lpstr>
      <vt:lpstr>Facet</vt:lpstr>
      <vt:lpstr>VIÊM MÀNG NÃO</vt:lpstr>
      <vt:lpstr>Hành chính</vt:lpstr>
      <vt:lpstr>Lý do vào viện</vt:lpstr>
      <vt:lpstr>Bệnh sử</vt:lpstr>
      <vt:lpstr>PowerPoint Presentation</vt:lpstr>
      <vt:lpstr>Tiền sử</vt:lpstr>
      <vt:lpstr>PowerPoint Presentation</vt:lpstr>
      <vt:lpstr>Khám hiện tại</vt:lpstr>
      <vt:lpstr>PowerPoint Presentation</vt:lpstr>
      <vt:lpstr>PowerPoint Presentation</vt:lpstr>
      <vt:lpstr>PowerPoint Presentation</vt:lpstr>
      <vt:lpstr>Tóm tắt bệnh án </vt:lpstr>
      <vt:lpstr>Tóm tắt bệnh án</vt:lpstr>
      <vt:lpstr>Tóm tắt bệnh án </vt:lpstr>
      <vt:lpstr>Chẩn đoán</vt:lpstr>
      <vt:lpstr>Điều trị tại khoa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LÂM SÀNG VIÊM RUỘT THỪA</dc:title>
  <dc:creator>Windows User</dc:creator>
  <cp:lastModifiedBy>Microsoft Office User</cp:lastModifiedBy>
  <cp:revision>49</cp:revision>
  <dcterms:created xsi:type="dcterms:W3CDTF">2021-06-14T15:23:58Z</dcterms:created>
  <dcterms:modified xsi:type="dcterms:W3CDTF">2021-10-09T14:20:44Z</dcterms:modified>
</cp:coreProperties>
</file>