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93" r:id="rId6"/>
    <p:sldId id="273" r:id="rId7"/>
    <p:sldId id="294" r:id="rId8"/>
    <p:sldId id="274" r:id="rId9"/>
    <p:sldId id="282" r:id="rId10"/>
    <p:sldId id="284" r:id="rId11"/>
    <p:sldId id="277" r:id="rId12"/>
    <p:sldId id="266" r:id="rId13"/>
    <p:sldId id="267" r:id="rId14"/>
    <p:sldId id="269" r:id="rId15"/>
    <p:sldId id="291" r:id="rId16"/>
    <p:sldId id="292" r:id="rId17"/>
    <p:sldId id="280" r:id="rId1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52" d="100"/>
          <a:sy n="52" d="100"/>
        </p:scale>
        <p:origin x="1848" y="7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25442F-3B81-72B2-C687-DC40D155DA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a:extLst>
              <a:ext uri="{FF2B5EF4-FFF2-40B4-BE49-F238E27FC236}">
                <a16:creationId xmlns:a16="http://schemas.microsoft.com/office/drawing/2014/main" id="{FC7F0E96-E4F8-CC8B-6371-99743C34165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A739E06-63B3-41CA-8A75-2101EC4680C4}" type="datetimeFigureOut">
              <a:rPr lang="en-US"/>
              <a:pPr>
                <a:defRPr/>
              </a:pPr>
              <a:t>24/09/2022</a:t>
            </a:fld>
            <a:endParaRPr lang="en-US"/>
          </a:p>
        </p:txBody>
      </p:sp>
      <p:sp>
        <p:nvSpPr>
          <p:cNvPr id="4" name="Slide Image Placeholder 3">
            <a:extLst>
              <a:ext uri="{FF2B5EF4-FFF2-40B4-BE49-F238E27FC236}">
                <a16:creationId xmlns:a16="http://schemas.microsoft.com/office/drawing/2014/main" id="{27F5FA55-3402-942C-16AC-203B462E426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5A72C11-0866-BDF6-E5E0-919ABBB399B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E5754D4-3B44-BBB1-C5D8-418C163B57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a:extLst>
              <a:ext uri="{FF2B5EF4-FFF2-40B4-BE49-F238E27FC236}">
                <a16:creationId xmlns:a16="http://schemas.microsoft.com/office/drawing/2014/main" id="{0C461AA0-E5C9-D921-F043-C3C48D1B2489}"/>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B753499-DE40-44EF-A193-867E9A53FFB7}" type="slidenum">
              <a:rPr lang="en-US" altLang="vi-VN"/>
              <a:pPr/>
              <a:t>‹#›</a:t>
            </a:fld>
            <a:endParaRPr lang="en-US" altLang="vi-V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SimSun" panose="02010600030101010101" pitchFamily="2" charset="-122"/>
        <a:cs typeface="+mn-cs"/>
      </a:defRPr>
    </a:lvl1pPr>
    <a:lvl2pPr marL="457200" algn="l" rtl="0" fontAlgn="base">
      <a:spcBef>
        <a:spcPct val="30000"/>
      </a:spcBef>
      <a:spcAft>
        <a:spcPct val="0"/>
      </a:spcAft>
      <a:defRPr sz="1200" kern="1200">
        <a:solidFill>
          <a:schemeClr val="tx1"/>
        </a:solidFill>
        <a:latin typeface="+mn-lt"/>
        <a:ea typeface="SimSun" panose="02010600030101010101" pitchFamily="2" charset="-122"/>
        <a:cs typeface="+mn-cs"/>
      </a:defRPr>
    </a:lvl2pPr>
    <a:lvl3pPr marL="914400" algn="l" rtl="0" fontAlgn="base">
      <a:spcBef>
        <a:spcPct val="30000"/>
      </a:spcBef>
      <a:spcAft>
        <a:spcPct val="0"/>
      </a:spcAft>
      <a:defRPr sz="1200" kern="1200">
        <a:solidFill>
          <a:schemeClr val="tx1"/>
        </a:solidFill>
        <a:latin typeface="+mn-lt"/>
        <a:ea typeface="SimSun" panose="02010600030101010101" pitchFamily="2" charset="-122"/>
        <a:cs typeface="+mn-cs"/>
      </a:defRPr>
    </a:lvl3pPr>
    <a:lvl4pPr marL="1371600" algn="l" rtl="0" fontAlgn="base">
      <a:spcBef>
        <a:spcPct val="30000"/>
      </a:spcBef>
      <a:spcAft>
        <a:spcPct val="0"/>
      </a:spcAft>
      <a:defRPr sz="1200" kern="1200">
        <a:solidFill>
          <a:schemeClr val="tx1"/>
        </a:solidFill>
        <a:latin typeface="+mn-lt"/>
        <a:ea typeface="SimSun" panose="02010600030101010101" pitchFamily="2" charset="-122"/>
        <a:cs typeface="+mn-cs"/>
      </a:defRPr>
    </a:lvl4pPr>
    <a:lvl5pPr marL="1828800" algn="l" rtl="0" fontAlgn="base">
      <a:spcBef>
        <a:spcPct val="30000"/>
      </a:spcBef>
      <a:spcAft>
        <a:spcPct val="0"/>
      </a:spcAft>
      <a:defRPr sz="1200" kern="1200">
        <a:solidFill>
          <a:schemeClr val="tx1"/>
        </a:solidFill>
        <a:latin typeface="+mn-lt"/>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FF78BE06-150F-E996-A7F0-8E1426D78F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6F25D536-BDB1-FEE9-0419-4D393D313B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vi-VN"/>
          </a:p>
        </p:txBody>
      </p:sp>
      <p:sp>
        <p:nvSpPr>
          <p:cNvPr id="19460" name="Slide Number Placeholder 3">
            <a:extLst>
              <a:ext uri="{FF2B5EF4-FFF2-40B4-BE49-F238E27FC236}">
                <a16:creationId xmlns:a16="http://schemas.microsoft.com/office/drawing/2014/main" id="{D57D2B0C-11B2-9F73-ADEB-8BC70D71EE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F060BCB-E934-42DC-85CE-3BDC39FAB022}" type="slidenum">
              <a:rPr lang="en-US" altLang="vi-VN"/>
              <a:pPr/>
              <a:t>13</a:t>
            </a:fld>
            <a:endParaRPr lang="en-US" alt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C1829B-AE77-3634-C7B6-B0BDCB62FE40}"/>
              </a:ext>
            </a:extLst>
          </p:cNvPr>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5" name="Rectangle 4">
            <a:extLst>
              <a:ext uri="{FF2B5EF4-FFF2-40B4-BE49-F238E27FC236}">
                <a16:creationId xmlns:a16="http://schemas.microsoft.com/office/drawing/2014/main" id="{365E319C-FD76-6325-FF3D-C4CC62D65FC0}"/>
              </a:ext>
            </a:extLst>
          </p:cNvPr>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6" name="Rectangle 5">
            <a:extLst>
              <a:ext uri="{FF2B5EF4-FFF2-40B4-BE49-F238E27FC236}">
                <a16:creationId xmlns:a16="http://schemas.microsoft.com/office/drawing/2014/main" id="{6F497F57-A1D3-8F03-99AC-4154D495307F}"/>
              </a:ext>
            </a:extLst>
          </p:cNvPr>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7" name="Oval 6">
            <a:extLst>
              <a:ext uri="{FF2B5EF4-FFF2-40B4-BE49-F238E27FC236}">
                <a16:creationId xmlns:a16="http://schemas.microsoft.com/office/drawing/2014/main" id="{49DBCDE2-0A72-6B51-794C-B7ACA1F7E734}"/>
              </a:ext>
            </a:extLst>
          </p:cNvPr>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817581" y="3132290"/>
            <a:ext cx="7175351" cy="1793167"/>
          </a:xfrm>
          <a:effectLst/>
        </p:spPr>
        <p:txBody>
          <a:bodyPr/>
          <a:lstStyle>
            <a:lvl1pPr marL="640080" indent="-457200" algn="l">
              <a:defRPr sz="5400"/>
            </a:lvl1pPr>
          </a:lstStyle>
          <a:p>
            <a:r>
              <a:rPr lang="en-US"/>
              <a:t>Click to edit Master title style</a:t>
            </a:r>
            <a:endParaRPr lang="en-US" dirty="0"/>
          </a:p>
        </p:txBody>
      </p:sp>
      <p:sp>
        <p:nvSpPr>
          <p:cNvPr id="8" name="Date Placeholder 3">
            <a:extLst>
              <a:ext uri="{FF2B5EF4-FFF2-40B4-BE49-F238E27FC236}">
                <a16:creationId xmlns:a16="http://schemas.microsoft.com/office/drawing/2014/main" id="{94C5A147-D966-0424-9601-14EB80FAE19A}"/>
              </a:ext>
            </a:extLst>
          </p:cNvPr>
          <p:cNvSpPr>
            <a:spLocks noGrp="1"/>
          </p:cNvSpPr>
          <p:nvPr>
            <p:ph type="dt" sz="half" idx="10"/>
          </p:nvPr>
        </p:nvSpPr>
        <p:spPr/>
        <p:txBody>
          <a:bodyPr/>
          <a:lstStyle>
            <a:lvl1pPr>
              <a:defRPr/>
            </a:lvl1pPr>
          </a:lstStyle>
          <a:p>
            <a:pPr>
              <a:defRPr/>
            </a:pPr>
            <a:fld id="{A452D831-AEFA-4FD4-B653-8C7A94F97E68}" type="datetime1">
              <a:rPr lang="en-US" altLang="en-US"/>
              <a:pPr>
                <a:defRPr/>
              </a:pPr>
              <a:t>24/09/2022</a:t>
            </a:fld>
            <a:endParaRPr lang="en-US" sz="1800">
              <a:solidFill>
                <a:schemeClr val="tx1"/>
              </a:solidFill>
            </a:endParaRPr>
          </a:p>
        </p:txBody>
      </p:sp>
      <p:sp>
        <p:nvSpPr>
          <p:cNvPr id="9" name="Footer Placeholder 4">
            <a:extLst>
              <a:ext uri="{FF2B5EF4-FFF2-40B4-BE49-F238E27FC236}">
                <a16:creationId xmlns:a16="http://schemas.microsoft.com/office/drawing/2014/main" id="{B239DE7E-AAD7-A8B2-A518-D14D13796B62}"/>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E71923BA-1D16-ED91-2AC7-A252C8E60B92}"/>
              </a:ext>
            </a:extLst>
          </p:cNvPr>
          <p:cNvSpPr>
            <a:spLocks noGrp="1"/>
          </p:cNvSpPr>
          <p:nvPr>
            <p:ph type="sldNum" sz="quarter" idx="12"/>
          </p:nvPr>
        </p:nvSpPr>
        <p:spPr/>
        <p:txBody>
          <a:bodyPr/>
          <a:lstStyle>
            <a:lvl1pPr>
              <a:defRPr/>
            </a:lvl1pPr>
          </a:lstStyle>
          <a:p>
            <a:fld id="{1E295D37-C46D-45CA-8320-5821CD061DB3}"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4119127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3637D-8D34-DEB6-4344-DD4BB932FEA7}"/>
              </a:ext>
            </a:extLst>
          </p:cNvPr>
          <p:cNvSpPr>
            <a:spLocks noGrp="1"/>
          </p:cNvSpPr>
          <p:nvPr>
            <p:ph type="dt" sz="half" idx="10"/>
          </p:nvPr>
        </p:nvSpPr>
        <p:spPr/>
        <p:txBody>
          <a:bodyPr/>
          <a:lstStyle>
            <a:lvl1pPr>
              <a:defRPr/>
            </a:lvl1pPr>
          </a:lstStyle>
          <a:p>
            <a:pPr>
              <a:defRPr/>
            </a:pPr>
            <a:fld id="{F2B3BAB4-3735-44D5-AB65-03F86C4CD212}" type="datetime1">
              <a:rPr lang="en-US" altLang="en-US"/>
              <a:pPr>
                <a:defRPr/>
              </a:pPr>
              <a:t>24/09/2022</a:t>
            </a:fld>
            <a:endParaRPr lang="en-US" sz="1800">
              <a:solidFill>
                <a:schemeClr val="tx1"/>
              </a:solidFill>
            </a:endParaRPr>
          </a:p>
        </p:txBody>
      </p:sp>
      <p:sp>
        <p:nvSpPr>
          <p:cNvPr id="5" name="Footer Placeholder 4">
            <a:extLst>
              <a:ext uri="{FF2B5EF4-FFF2-40B4-BE49-F238E27FC236}">
                <a16:creationId xmlns:a16="http://schemas.microsoft.com/office/drawing/2014/main" id="{2B801606-5C3A-0309-4EE7-A60F9411ED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3469B3-AA48-7882-ED1A-3229A7F28592}"/>
              </a:ext>
            </a:extLst>
          </p:cNvPr>
          <p:cNvSpPr>
            <a:spLocks noGrp="1"/>
          </p:cNvSpPr>
          <p:nvPr>
            <p:ph type="sldNum" sz="quarter" idx="12"/>
          </p:nvPr>
        </p:nvSpPr>
        <p:spPr/>
        <p:txBody>
          <a:bodyPr/>
          <a:lstStyle>
            <a:lvl1pPr>
              <a:defRPr/>
            </a:lvl1pPr>
          </a:lstStyle>
          <a:p>
            <a:fld id="{8210FE48-3715-4D38-81A6-9F2A2EF15780}"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98482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27E35CD-FBF7-47C9-A9F2-E5A812F90909}"/>
              </a:ext>
            </a:extLst>
          </p:cNvPr>
          <p:cNvSpPr>
            <a:spLocks noGrp="1"/>
          </p:cNvSpPr>
          <p:nvPr>
            <p:ph type="dt" sz="half" idx="10"/>
          </p:nvPr>
        </p:nvSpPr>
        <p:spPr/>
        <p:txBody>
          <a:bodyPr/>
          <a:lstStyle>
            <a:lvl1pPr>
              <a:defRPr/>
            </a:lvl1pPr>
          </a:lstStyle>
          <a:p>
            <a:pPr>
              <a:defRPr/>
            </a:pPr>
            <a:fld id="{E8C0F22B-A10C-4EC0-A415-77838FF0D1CA}" type="datetime1">
              <a:rPr lang="en-US" altLang="en-US"/>
              <a:pPr>
                <a:defRPr/>
              </a:pPr>
              <a:t>24/09/2022</a:t>
            </a:fld>
            <a:endParaRPr lang="en-US" sz="1800">
              <a:solidFill>
                <a:schemeClr val="tx1"/>
              </a:solidFill>
            </a:endParaRPr>
          </a:p>
        </p:txBody>
      </p:sp>
      <p:sp>
        <p:nvSpPr>
          <p:cNvPr id="5" name="Footer Placeholder 4">
            <a:extLst>
              <a:ext uri="{FF2B5EF4-FFF2-40B4-BE49-F238E27FC236}">
                <a16:creationId xmlns:a16="http://schemas.microsoft.com/office/drawing/2014/main" id="{C4816606-0AAE-868E-A399-C0ED8EB0AEE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41A6EB-E21B-C94B-C114-D47E188CC714}"/>
              </a:ext>
            </a:extLst>
          </p:cNvPr>
          <p:cNvSpPr>
            <a:spLocks noGrp="1"/>
          </p:cNvSpPr>
          <p:nvPr>
            <p:ph type="sldNum" sz="quarter" idx="12"/>
          </p:nvPr>
        </p:nvSpPr>
        <p:spPr/>
        <p:txBody>
          <a:bodyPr/>
          <a:lstStyle>
            <a:lvl1pPr>
              <a:defRPr/>
            </a:lvl1pPr>
          </a:lstStyle>
          <a:p>
            <a:fld id="{B37DAAC0-997E-40FA-9C86-EB4E28D6BF60}"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42702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3B503E80-DCB5-5C87-A242-6178F30BA7C8}"/>
              </a:ext>
            </a:extLst>
          </p:cNvPr>
          <p:cNvSpPr>
            <a:spLocks noGrp="1"/>
          </p:cNvSpPr>
          <p:nvPr>
            <p:ph type="dt" sz="half" idx="14"/>
          </p:nvPr>
        </p:nvSpPr>
        <p:spPr/>
        <p:txBody>
          <a:bodyPr/>
          <a:lstStyle>
            <a:lvl1pPr>
              <a:defRPr/>
            </a:lvl1pPr>
          </a:lstStyle>
          <a:p>
            <a:pPr>
              <a:defRPr/>
            </a:pPr>
            <a:fld id="{BD98897A-FC05-4567-918B-B6E5977AD370}" type="datetime1">
              <a:rPr lang="en-US" altLang="en-US"/>
              <a:pPr>
                <a:defRPr/>
              </a:pPr>
              <a:t>24/09/2022</a:t>
            </a:fld>
            <a:endParaRPr lang="en-US" sz="1800">
              <a:solidFill>
                <a:schemeClr val="tx1"/>
              </a:solidFill>
            </a:endParaRPr>
          </a:p>
        </p:txBody>
      </p:sp>
      <p:sp>
        <p:nvSpPr>
          <p:cNvPr id="3" name="Footer Placeholder 4">
            <a:extLst>
              <a:ext uri="{FF2B5EF4-FFF2-40B4-BE49-F238E27FC236}">
                <a16:creationId xmlns:a16="http://schemas.microsoft.com/office/drawing/2014/main" id="{CFEDD33D-2292-0335-8C4E-6C12D282626D}"/>
              </a:ext>
            </a:extLst>
          </p:cNvPr>
          <p:cNvSpPr>
            <a:spLocks noGrp="1"/>
          </p:cNvSpPr>
          <p:nvPr>
            <p:ph type="ftr" sz="quarter" idx="15"/>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B1B00B7-7C6F-FCA6-73DF-84295FFB0CC4}"/>
              </a:ext>
            </a:extLst>
          </p:cNvPr>
          <p:cNvSpPr>
            <a:spLocks noGrp="1"/>
          </p:cNvSpPr>
          <p:nvPr>
            <p:ph type="sldNum" sz="quarter" idx="16"/>
          </p:nvPr>
        </p:nvSpPr>
        <p:spPr/>
        <p:txBody>
          <a:bodyPr/>
          <a:lstStyle>
            <a:lvl1pPr>
              <a:defRPr/>
            </a:lvl1pPr>
          </a:lstStyle>
          <a:p>
            <a:fld id="{FE1082A3-97A5-4315-A2AE-998406715057}"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83682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B76515-4031-4F1F-A18C-77388C825CF5}"/>
              </a:ext>
            </a:extLst>
          </p:cNvPr>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5" name="Rectangle 4">
            <a:extLst>
              <a:ext uri="{FF2B5EF4-FFF2-40B4-BE49-F238E27FC236}">
                <a16:creationId xmlns:a16="http://schemas.microsoft.com/office/drawing/2014/main" id="{93C98DDA-6A2D-49B9-10CF-7C7490F5CE46}"/>
              </a:ext>
            </a:extLst>
          </p:cNvPr>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6" name="Rectangle 5">
            <a:extLst>
              <a:ext uri="{FF2B5EF4-FFF2-40B4-BE49-F238E27FC236}">
                <a16:creationId xmlns:a16="http://schemas.microsoft.com/office/drawing/2014/main" id="{B34800DE-09CE-AA0A-1133-B5095B691FF3}"/>
              </a:ext>
            </a:extLst>
          </p:cNvPr>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7" name="Oval 6">
            <a:extLst>
              <a:ext uri="{FF2B5EF4-FFF2-40B4-BE49-F238E27FC236}">
                <a16:creationId xmlns:a16="http://schemas.microsoft.com/office/drawing/2014/main" id="{02FB2F47-D031-3710-3312-4AB100F252D0}"/>
              </a:ext>
            </a:extLst>
          </p:cNvPr>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19C94DC9-A2A2-6264-93F2-74EF4A50C24E}"/>
              </a:ext>
            </a:extLst>
          </p:cNvPr>
          <p:cNvSpPr>
            <a:spLocks noGrp="1"/>
          </p:cNvSpPr>
          <p:nvPr>
            <p:ph type="dt" sz="half" idx="10"/>
          </p:nvPr>
        </p:nvSpPr>
        <p:spPr/>
        <p:txBody>
          <a:bodyPr/>
          <a:lstStyle>
            <a:lvl1pPr>
              <a:defRPr/>
            </a:lvl1pPr>
          </a:lstStyle>
          <a:p>
            <a:pPr>
              <a:defRPr/>
            </a:pPr>
            <a:fld id="{A46EF0B2-557C-462E-8203-C1F73AD0F5C3}" type="datetime1">
              <a:rPr lang="en-US" altLang="en-US"/>
              <a:pPr>
                <a:defRPr/>
              </a:pPr>
              <a:t>24/09/2022</a:t>
            </a:fld>
            <a:endParaRPr lang="en-US" sz="1800">
              <a:solidFill>
                <a:schemeClr val="tx1"/>
              </a:solidFill>
            </a:endParaRPr>
          </a:p>
        </p:txBody>
      </p:sp>
      <p:sp>
        <p:nvSpPr>
          <p:cNvPr id="9" name="Footer Placeholder 4">
            <a:extLst>
              <a:ext uri="{FF2B5EF4-FFF2-40B4-BE49-F238E27FC236}">
                <a16:creationId xmlns:a16="http://schemas.microsoft.com/office/drawing/2014/main" id="{DF2BD70C-BF85-A739-EAA8-3F2F42E17509}"/>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E4034B06-A38C-3CA4-767A-4670F1524D99}"/>
              </a:ext>
            </a:extLst>
          </p:cNvPr>
          <p:cNvSpPr>
            <a:spLocks noGrp="1"/>
          </p:cNvSpPr>
          <p:nvPr>
            <p:ph type="sldNum" sz="quarter" idx="12"/>
          </p:nvPr>
        </p:nvSpPr>
        <p:spPr/>
        <p:txBody>
          <a:bodyPr/>
          <a:lstStyle>
            <a:lvl1pPr>
              <a:defRPr/>
            </a:lvl1pPr>
          </a:lstStyle>
          <a:p>
            <a:fld id="{487B94A6-5372-4CC1-8C64-25A5F8EAB675}"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90639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3">
            <a:extLst>
              <a:ext uri="{FF2B5EF4-FFF2-40B4-BE49-F238E27FC236}">
                <a16:creationId xmlns:a16="http://schemas.microsoft.com/office/drawing/2014/main" id="{FF26F3BC-97B7-0CD8-D5E4-FC38AF545E16}"/>
              </a:ext>
            </a:extLst>
          </p:cNvPr>
          <p:cNvSpPr>
            <a:spLocks noGrp="1"/>
          </p:cNvSpPr>
          <p:nvPr>
            <p:ph type="dt" sz="half" idx="15"/>
          </p:nvPr>
        </p:nvSpPr>
        <p:spPr/>
        <p:txBody>
          <a:bodyPr/>
          <a:lstStyle>
            <a:lvl1pPr>
              <a:defRPr/>
            </a:lvl1pPr>
          </a:lstStyle>
          <a:p>
            <a:pPr>
              <a:defRPr/>
            </a:pPr>
            <a:fld id="{4BF892C3-691F-47BD-B002-6C2B550A26F9}" type="datetime1">
              <a:rPr lang="en-US" altLang="en-US"/>
              <a:pPr>
                <a:defRPr/>
              </a:pPr>
              <a:t>24/09/2022</a:t>
            </a:fld>
            <a:endParaRPr lang="en-US" sz="1800">
              <a:solidFill>
                <a:schemeClr val="tx1"/>
              </a:solidFill>
            </a:endParaRPr>
          </a:p>
        </p:txBody>
      </p:sp>
      <p:sp>
        <p:nvSpPr>
          <p:cNvPr id="3" name="Footer Placeholder 4">
            <a:extLst>
              <a:ext uri="{FF2B5EF4-FFF2-40B4-BE49-F238E27FC236}">
                <a16:creationId xmlns:a16="http://schemas.microsoft.com/office/drawing/2014/main" id="{FBACA75C-EEA2-A64E-FDCF-1FFEC5BFEB72}"/>
              </a:ext>
            </a:extLst>
          </p:cNvPr>
          <p:cNvSpPr>
            <a:spLocks noGrp="1"/>
          </p:cNvSpPr>
          <p:nvPr>
            <p:ph type="ftr" sz="quarter" idx="16"/>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7F45345-ACCC-F895-3443-7184CA74CD77}"/>
              </a:ext>
            </a:extLst>
          </p:cNvPr>
          <p:cNvSpPr>
            <a:spLocks noGrp="1"/>
          </p:cNvSpPr>
          <p:nvPr>
            <p:ph type="sldNum" sz="quarter" idx="17"/>
          </p:nvPr>
        </p:nvSpPr>
        <p:spPr/>
        <p:txBody>
          <a:bodyPr/>
          <a:lstStyle>
            <a:lvl1pPr>
              <a:defRPr/>
            </a:lvl1pPr>
          </a:lstStyle>
          <a:p>
            <a:fld id="{DF32CB04-6C9D-44B9-B993-3398AEB71555}"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40159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2" name="Date Placeholder 3">
            <a:extLst>
              <a:ext uri="{FF2B5EF4-FFF2-40B4-BE49-F238E27FC236}">
                <a16:creationId xmlns:a16="http://schemas.microsoft.com/office/drawing/2014/main" id="{4C8E28C6-CD56-48FA-5013-19A19E333648}"/>
              </a:ext>
            </a:extLst>
          </p:cNvPr>
          <p:cNvSpPr>
            <a:spLocks noGrp="1"/>
          </p:cNvSpPr>
          <p:nvPr>
            <p:ph type="dt" sz="half" idx="10"/>
          </p:nvPr>
        </p:nvSpPr>
        <p:spPr/>
        <p:txBody>
          <a:bodyPr/>
          <a:lstStyle>
            <a:lvl1pPr>
              <a:defRPr/>
            </a:lvl1pPr>
          </a:lstStyle>
          <a:p>
            <a:pPr>
              <a:defRPr/>
            </a:pPr>
            <a:fld id="{4BD228B2-B45F-4B12-A5EA-5FB26210F2A5}" type="datetime1">
              <a:rPr lang="en-US" altLang="en-US"/>
              <a:pPr>
                <a:defRPr/>
              </a:pPr>
              <a:t>24/09/2022</a:t>
            </a:fld>
            <a:endParaRPr lang="en-US" sz="1800">
              <a:solidFill>
                <a:schemeClr val="tx1"/>
              </a:solidFill>
            </a:endParaRPr>
          </a:p>
        </p:txBody>
      </p:sp>
      <p:sp>
        <p:nvSpPr>
          <p:cNvPr id="7" name="Footer Placeholder 4">
            <a:extLst>
              <a:ext uri="{FF2B5EF4-FFF2-40B4-BE49-F238E27FC236}">
                <a16:creationId xmlns:a16="http://schemas.microsoft.com/office/drawing/2014/main" id="{7AA82E40-C89B-0D8A-FD21-D3D831D309CE}"/>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D2B2604-1554-6359-2FC6-3B4614EF3036}"/>
              </a:ext>
            </a:extLst>
          </p:cNvPr>
          <p:cNvSpPr>
            <a:spLocks noGrp="1"/>
          </p:cNvSpPr>
          <p:nvPr>
            <p:ph type="sldNum" sz="quarter" idx="12"/>
          </p:nvPr>
        </p:nvSpPr>
        <p:spPr/>
        <p:txBody>
          <a:bodyPr/>
          <a:lstStyle>
            <a:lvl1pPr>
              <a:defRPr/>
            </a:lvl1pPr>
          </a:lstStyle>
          <a:p>
            <a:fld id="{292BA172-3FE6-4606-89D5-AD66B4D8820B}"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78910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7B7DCEC-9BE1-59F1-7192-22D311DF2D60}"/>
              </a:ext>
            </a:extLst>
          </p:cNvPr>
          <p:cNvSpPr>
            <a:spLocks noGrp="1"/>
          </p:cNvSpPr>
          <p:nvPr>
            <p:ph type="dt" sz="half" idx="10"/>
          </p:nvPr>
        </p:nvSpPr>
        <p:spPr/>
        <p:txBody>
          <a:bodyPr/>
          <a:lstStyle>
            <a:lvl1pPr>
              <a:defRPr/>
            </a:lvl1pPr>
          </a:lstStyle>
          <a:p>
            <a:pPr>
              <a:defRPr/>
            </a:pPr>
            <a:fld id="{8871BC02-28B9-4FF0-8C45-938866052903}" type="datetime1">
              <a:rPr lang="en-US" altLang="en-US"/>
              <a:pPr>
                <a:defRPr/>
              </a:pPr>
              <a:t>24/09/2022</a:t>
            </a:fld>
            <a:endParaRPr lang="en-US" sz="1800">
              <a:solidFill>
                <a:schemeClr val="tx1"/>
              </a:solidFill>
            </a:endParaRPr>
          </a:p>
        </p:txBody>
      </p:sp>
      <p:sp>
        <p:nvSpPr>
          <p:cNvPr id="4" name="Footer Placeholder 4">
            <a:extLst>
              <a:ext uri="{FF2B5EF4-FFF2-40B4-BE49-F238E27FC236}">
                <a16:creationId xmlns:a16="http://schemas.microsoft.com/office/drawing/2014/main" id="{1ACA06F6-93A0-DB13-DF4A-9C04D2B9468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28563EE-5B4B-1854-9BE2-1A0FD395F1B0}"/>
              </a:ext>
            </a:extLst>
          </p:cNvPr>
          <p:cNvSpPr>
            <a:spLocks noGrp="1"/>
          </p:cNvSpPr>
          <p:nvPr>
            <p:ph type="sldNum" sz="quarter" idx="12"/>
          </p:nvPr>
        </p:nvSpPr>
        <p:spPr/>
        <p:txBody>
          <a:bodyPr/>
          <a:lstStyle>
            <a:lvl1pPr>
              <a:defRPr/>
            </a:lvl1pPr>
          </a:lstStyle>
          <a:p>
            <a:fld id="{2E3F2858-4150-4593-8E75-200F5EC43D1F}"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68867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9AA6F1A-A511-638D-A044-7C0FC20F7293}"/>
              </a:ext>
            </a:extLst>
          </p:cNvPr>
          <p:cNvSpPr>
            <a:spLocks noGrp="1"/>
          </p:cNvSpPr>
          <p:nvPr>
            <p:ph type="dt" sz="half" idx="10"/>
          </p:nvPr>
        </p:nvSpPr>
        <p:spPr/>
        <p:txBody>
          <a:bodyPr/>
          <a:lstStyle>
            <a:lvl1pPr>
              <a:defRPr/>
            </a:lvl1pPr>
          </a:lstStyle>
          <a:p>
            <a:pPr>
              <a:defRPr/>
            </a:pPr>
            <a:fld id="{3CA4AE52-1AFC-4276-9B52-9F8DDAD176D7}" type="datetime1">
              <a:rPr lang="en-US" altLang="en-US"/>
              <a:pPr>
                <a:defRPr/>
              </a:pPr>
              <a:t>24/09/2022</a:t>
            </a:fld>
            <a:endParaRPr lang="en-US" sz="1800">
              <a:solidFill>
                <a:schemeClr val="tx1"/>
              </a:solidFill>
            </a:endParaRPr>
          </a:p>
        </p:txBody>
      </p:sp>
      <p:sp>
        <p:nvSpPr>
          <p:cNvPr id="3" name="Footer Placeholder 4">
            <a:extLst>
              <a:ext uri="{FF2B5EF4-FFF2-40B4-BE49-F238E27FC236}">
                <a16:creationId xmlns:a16="http://schemas.microsoft.com/office/drawing/2014/main" id="{B07F3E31-3A8D-5418-E08D-9642723597C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A8670F6-67CC-BCDD-1956-21A3B2C958DA}"/>
              </a:ext>
            </a:extLst>
          </p:cNvPr>
          <p:cNvSpPr>
            <a:spLocks noGrp="1"/>
          </p:cNvSpPr>
          <p:nvPr>
            <p:ph type="sldNum" sz="quarter" idx="12"/>
          </p:nvPr>
        </p:nvSpPr>
        <p:spPr/>
        <p:txBody>
          <a:bodyPr/>
          <a:lstStyle>
            <a:lvl1pPr>
              <a:defRPr/>
            </a:lvl1pPr>
          </a:lstStyle>
          <a:p>
            <a:fld id="{A3A76CB6-2BCC-4790-9202-A19B13B036A6}"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74742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9606E2E-4673-71B7-C6D9-9347595FD3CB}"/>
              </a:ext>
            </a:extLst>
          </p:cNvPr>
          <p:cNvSpPr>
            <a:spLocks noGrp="1"/>
          </p:cNvSpPr>
          <p:nvPr>
            <p:ph type="dt" sz="half" idx="10"/>
          </p:nvPr>
        </p:nvSpPr>
        <p:spPr/>
        <p:txBody>
          <a:bodyPr/>
          <a:lstStyle>
            <a:lvl1pPr>
              <a:defRPr/>
            </a:lvl1pPr>
          </a:lstStyle>
          <a:p>
            <a:pPr>
              <a:defRPr/>
            </a:pPr>
            <a:fld id="{8466EA9C-1C37-4EAD-BD15-9660387700FD}" type="datetime1">
              <a:rPr lang="en-US" altLang="en-US"/>
              <a:pPr>
                <a:defRPr/>
              </a:pPr>
              <a:t>24/09/2022</a:t>
            </a:fld>
            <a:endParaRPr lang="en-US" sz="1800">
              <a:solidFill>
                <a:schemeClr val="tx1"/>
              </a:solidFill>
            </a:endParaRPr>
          </a:p>
        </p:txBody>
      </p:sp>
      <p:sp>
        <p:nvSpPr>
          <p:cNvPr id="6" name="Footer Placeholder 4">
            <a:extLst>
              <a:ext uri="{FF2B5EF4-FFF2-40B4-BE49-F238E27FC236}">
                <a16:creationId xmlns:a16="http://schemas.microsoft.com/office/drawing/2014/main" id="{F4B4EDD4-8E19-68D8-7E5F-701F9D139F6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8F6AA9-DE4A-1ECC-7A32-7A271D7BCCAE}"/>
              </a:ext>
            </a:extLst>
          </p:cNvPr>
          <p:cNvSpPr>
            <a:spLocks noGrp="1"/>
          </p:cNvSpPr>
          <p:nvPr>
            <p:ph type="sldNum" sz="quarter" idx="12"/>
          </p:nvPr>
        </p:nvSpPr>
        <p:spPr/>
        <p:txBody>
          <a:bodyPr/>
          <a:lstStyle>
            <a:lvl1pPr>
              <a:defRPr/>
            </a:lvl1pPr>
          </a:lstStyle>
          <a:p>
            <a:fld id="{D476E006-9F68-4CE8-83E7-FEA1C11D6082}"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25388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93D62-F1FE-4770-99C9-03A313DCBD2F}"/>
              </a:ext>
            </a:extLst>
          </p:cNvPr>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6" name="Rectangle 5">
            <a:extLst>
              <a:ext uri="{FF2B5EF4-FFF2-40B4-BE49-F238E27FC236}">
                <a16:creationId xmlns:a16="http://schemas.microsoft.com/office/drawing/2014/main" id="{5F0889FD-2E4B-0142-E3B5-9D3DC8A59208}"/>
              </a:ext>
            </a:extLst>
          </p:cNvPr>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7" name="Rectangle 6">
            <a:extLst>
              <a:ext uri="{FF2B5EF4-FFF2-40B4-BE49-F238E27FC236}">
                <a16:creationId xmlns:a16="http://schemas.microsoft.com/office/drawing/2014/main" id="{2804A5CE-00DB-6ECC-1257-B9FCB7BA40ED}"/>
              </a:ext>
            </a:extLst>
          </p:cNvPr>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8" name="Oval 7">
            <a:extLst>
              <a:ext uri="{FF2B5EF4-FFF2-40B4-BE49-F238E27FC236}">
                <a16:creationId xmlns:a16="http://schemas.microsoft.com/office/drawing/2014/main" id="{9EB3DC6A-8F01-CF52-D2C3-2764B1F1591F}"/>
              </a:ext>
            </a:extLst>
          </p:cNvPr>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rtlCol="0">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27268" y="4464421"/>
            <a:ext cx="6383538" cy="1143000"/>
          </a:xfrm>
        </p:spPr>
        <p:txBody>
          <a:bodyPr anchor="b"/>
          <a:lstStyle>
            <a:lvl1pPr algn="l">
              <a:defRPr sz="4600" b="1"/>
            </a:lvl1pPr>
          </a:lstStyle>
          <a:p>
            <a:r>
              <a:rPr lang="en-US"/>
              <a:t>Click to edit Master title style</a:t>
            </a:r>
            <a:endParaRPr lang="en-US" dirty="0"/>
          </a:p>
        </p:txBody>
      </p:sp>
      <p:sp>
        <p:nvSpPr>
          <p:cNvPr id="9" name="Date Placeholder 4">
            <a:extLst>
              <a:ext uri="{FF2B5EF4-FFF2-40B4-BE49-F238E27FC236}">
                <a16:creationId xmlns:a16="http://schemas.microsoft.com/office/drawing/2014/main" id="{04D656CE-370A-F3DE-1FB6-7F686CE402EE}"/>
              </a:ext>
            </a:extLst>
          </p:cNvPr>
          <p:cNvSpPr>
            <a:spLocks noGrp="1"/>
          </p:cNvSpPr>
          <p:nvPr>
            <p:ph type="dt" sz="half" idx="10"/>
          </p:nvPr>
        </p:nvSpPr>
        <p:spPr/>
        <p:txBody>
          <a:bodyPr/>
          <a:lstStyle>
            <a:lvl1pPr>
              <a:defRPr/>
            </a:lvl1pPr>
          </a:lstStyle>
          <a:p>
            <a:pPr>
              <a:defRPr/>
            </a:pPr>
            <a:fld id="{FF575F8C-4989-4F8E-8D22-9A48C4AF4856}" type="datetime1">
              <a:rPr lang="en-US" altLang="en-US"/>
              <a:pPr>
                <a:defRPr/>
              </a:pPr>
              <a:t>24/09/2022</a:t>
            </a:fld>
            <a:endParaRPr lang="en-US" sz="1800">
              <a:solidFill>
                <a:schemeClr val="tx1"/>
              </a:solidFill>
            </a:endParaRPr>
          </a:p>
        </p:txBody>
      </p:sp>
      <p:sp>
        <p:nvSpPr>
          <p:cNvPr id="10" name="Footer Placeholder 5">
            <a:extLst>
              <a:ext uri="{FF2B5EF4-FFF2-40B4-BE49-F238E27FC236}">
                <a16:creationId xmlns:a16="http://schemas.microsoft.com/office/drawing/2014/main" id="{92216BC6-FC52-EA63-69DC-7F1C33ABE714}"/>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B1AA796B-0393-9C75-1F8E-F271029EEF35}"/>
              </a:ext>
            </a:extLst>
          </p:cNvPr>
          <p:cNvSpPr>
            <a:spLocks noGrp="1"/>
          </p:cNvSpPr>
          <p:nvPr>
            <p:ph type="sldNum" sz="quarter" idx="12"/>
          </p:nvPr>
        </p:nvSpPr>
        <p:spPr/>
        <p:txBody>
          <a:bodyPr/>
          <a:lstStyle>
            <a:lvl1pPr>
              <a:defRPr/>
            </a:lvl1pPr>
          </a:lstStyle>
          <a:p>
            <a:fld id="{918F9908-1488-448E-A698-0E4E56C35A5E}"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45370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3D073-679A-5647-4D54-179DD3E41D03}"/>
              </a:ext>
            </a:extLst>
          </p:cNvPr>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8" name="Rectangle 7">
            <a:extLst>
              <a:ext uri="{FF2B5EF4-FFF2-40B4-BE49-F238E27FC236}">
                <a16:creationId xmlns:a16="http://schemas.microsoft.com/office/drawing/2014/main" id="{218E393D-7919-6832-1F49-54A1F1072D9E}"/>
              </a:ext>
            </a:extLst>
          </p:cNvPr>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9" name="Rectangle 8">
            <a:extLst>
              <a:ext uri="{FF2B5EF4-FFF2-40B4-BE49-F238E27FC236}">
                <a16:creationId xmlns:a16="http://schemas.microsoft.com/office/drawing/2014/main" id="{0279398B-5DAB-BA94-2738-68B7E50905F1}"/>
              </a:ext>
            </a:extLst>
          </p:cNvPr>
          <p:cNvSpPr/>
          <p:nvPr/>
        </p:nvSpPr>
        <p:spPr>
          <a:xfrm>
            <a:off x="0" y="3768725"/>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10" name="Oval 9">
            <a:extLst>
              <a:ext uri="{FF2B5EF4-FFF2-40B4-BE49-F238E27FC236}">
                <a16:creationId xmlns:a16="http://schemas.microsoft.com/office/drawing/2014/main" id="{C0F16DE9-038F-626D-9FFD-BF01FE0D7B59}"/>
              </a:ext>
            </a:extLst>
          </p:cNvPr>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Trebuchet MS" panose="020B0603020202020204" pitchFamily="34" charset="0"/>
            </a:endParaRPr>
          </a:p>
        </p:txBody>
      </p:sp>
      <p:sp>
        <p:nvSpPr>
          <p:cNvPr id="2" name="Title Placeholder 1">
            <a:extLst>
              <a:ext uri="{FF2B5EF4-FFF2-40B4-BE49-F238E27FC236}">
                <a16:creationId xmlns:a16="http://schemas.microsoft.com/office/drawing/2014/main" id="{34270C3B-B3CD-D167-B752-EC480889A153}"/>
              </a:ext>
            </a:extLst>
          </p:cNvPr>
          <p:cNvSpPr>
            <a:spLocks noGrp="1"/>
          </p:cNvSpPr>
          <p:nvPr>
            <p:ph type="title"/>
          </p:nvPr>
        </p:nvSpPr>
        <p:spPr>
          <a:xfrm>
            <a:off x="1793875" y="4371975"/>
            <a:ext cx="6511925"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1037" name="Text Placeholder 2">
            <a:extLst>
              <a:ext uri="{FF2B5EF4-FFF2-40B4-BE49-F238E27FC236}">
                <a16:creationId xmlns:a16="http://schemas.microsoft.com/office/drawing/2014/main" id="{A5ADCAC9-C7C1-2B26-31CC-565C52302861}"/>
              </a:ext>
            </a:extLst>
          </p:cNvPr>
          <p:cNvSpPr>
            <a:spLocks noGrp="1"/>
          </p:cNvSpPr>
          <p:nvPr>
            <p:ph type="body" idx="1"/>
          </p:nvPr>
        </p:nvSpPr>
        <p:spPr bwMode="auto">
          <a:xfrm>
            <a:off x="1143000" y="731838"/>
            <a:ext cx="64008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FB5F05F-CBB3-25F8-4D64-D5BD67D522BE}"/>
              </a:ext>
            </a:extLst>
          </p:cNvPr>
          <p:cNvSpPr>
            <a:spLocks noGrp="1"/>
          </p:cNvSpPr>
          <p:nvPr>
            <p:ph type="dt" sz="half" idx="2"/>
          </p:nvPr>
        </p:nvSpPr>
        <p:spPr>
          <a:xfrm>
            <a:off x="6172200" y="6172200"/>
            <a:ext cx="2514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100" b="1">
                <a:solidFill>
                  <a:srgbClr val="7F7F7F"/>
                </a:solidFill>
              </a:defRPr>
            </a:lvl1pPr>
          </a:lstStyle>
          <a:p>
            <a:pPr>
              <a:defRPr/>
            </a:pPr>
            <a:fld id="{CB8A18B3-8184-40E2-B01D-3112D57B0165}" type="datetime1">
              <a:rPr lang="en-US" altLang="en-US"/>
              <a:pPr>
                <a:defRPr/>
              </a:pPr>
              <a:t>24/09/2022</a:t>
            </a:fld>
            <a:endParaRPr lang="en-US" sz="1800">
              <a:solidFill>
                <a:schemeClr val="tx1"/>
              </a:solidFill>
            </a:endParaRPr>
          </a:p>
        </p:txBody>
      </p:sp>
      <p:sp>
        <p:nvSpPr>
          <p:cNvPr id="5" name="Footer Placeholder 4">
            <a:extLst>
              <a:ext uri="{FF2B5EF4-FFF2-40B4-BE49-F238E27FC236}">
                <a16:creationId xmlns:a16="http://schemas.microsoft.com/office/drawing/2014/main" id="{C2CF49D0-C94E-CD19-1E17-BEBE2D07125B}"/>
              </a:ext>
            </a:extLst>
          </p:cNvPr>
          <p:cNvSpPr>
            <a:spLocks noGrp="1"/>
          </p:cNvSpPr>
          <p:nvPr>
            <p:ph type="ftr" sz="quarter" idx="3"/>
          </p:nvPr>
        </p:nvSpPr>
        <p:spPr>
          <a:xfrm>
            <a:off x="457200" y="6172200"/>
            <a:ext cx="3352800" cy="365125"/>
          </a:xfrm>
          <a:prstGeom prst="rect">
            <a:avLst/>
          </a:prstGeom>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100" b="1">
                <a:solidFill>
                  <a:srgbClr val="7F7F7F"/>
                </a:solidFill>
              </a:defRPr>
            </a:lvl1pPr>
          </a:lstStyle>
          <a:p>
            <a:pPr>
              <a:defRPr/>
            </a:pPr>
            <a:endParaRPr lang="en-US"/>
          </a:p>
        </p:txBody>
      </p:sp>
      <p:sp>
        <p:nvSpPr>
          <p:cNvPr id="6" name="Slide Number Placeholder 5">
            <a:extLst>
              <a:ext uri="{FF2B5EF4-FFF2-40B4-BE49-F238E27FC236}">
                <a16:creationId xmlns:a16="http://schemas.microsoft.com/office/drawing/2014/main" id="{FF0A09F5-3B0F-7696-9672-C796EBEE3920}"/>
              </a:ext>
            </a:extLst>
          </p:cNvPr>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b="1">
                <a:solidFill>
                  <a:srgbClr val="7F7F7F"/>
                </a:solidFill>
              </a:defRPr>
            </a:lvl1pPr>
          </a:lstStyle>
          <a:p>
            <a:fld id="{784B076C-9865-4C76-9E10-649CD72CDB72}" type="slidenum">
              <a:rPr lang="en-US" altLang="en-US"/>
              <a:pPr/>
              <a:t>‹#›</a:t>
            </a:fld>
            <a:endParaRPr lang="en-US"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807" r:id="rId1"/>
    <p:sldLayoutId id="2147483799" r:id="rId2"/>
    <p:sldLayoutId id="2147483808" r:id="rId3"/>
    <p:sldLayoutId id="2147483800" r:id="rId4"/>
    <p:sldLayoutId id="2147483801" r:id="rId5"/>
    <p:sldLayoutId id="2147483802" r:id="rId6"/>
    <p:sldLayoutId id="2147483803" r:id="rId7"/>
    <p:sldLayoutId id="2147483804" r:id="rId8"/>
    <p:sldLayoutId id="2147483809" r:id="rId9"/>
    <p:sldLayoutId id="2147483805" r:id="rId10"/>
    <p:sldLayoutId id="2147483806" r:id="rId11"/>
  </p:sldLayoutIdLst>
  <p:hf sldNum="0" hdr="0" ftr="0"/>
  <p:txStyles>
    <p:titleStyle>
      <a:lvl1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方正姚体"/>
        </a:defRPr>
      </a:lvl1pPr>
      <a:lvl2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ea typeface="方正姚体"/>
          <a:cs typeface="方正姚体"/>
        </a:defRPr>
      </a:lvl2pPr>
      <a:lvl3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ea typeface="方正姚体"/>
          <a:cs typeface="方正姚体"/>
        </a:defRPr>
      </a:lvl3pPr>
      <a:lvl4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ea typeface="方正姚体"/>
          <a:cs typeface="方正姚体"/>
        </a:defRPr>
      </a:lvl4pPr>
      <a:lvl5pPr marL="319088" indent="-319088"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itchFamily="34" charset="0"/>
          <a:ea typeface="方正姚体"/>
          <a:cs typeface="方正姚体"/>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563"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方正姚体"/>
        </a:defRPr>
      </a:lvl1pPr>
      <a:lvl2pPr marL="547688" indent="-182563"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方正姚体"/>
        </a:defRPr>
      </a:lvl2pPr>
      <a:lvl3pPr marL="822325" indent="-182563"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方正姚体"/>
        </a:defRPr>
      </a:lvl3pPr>
      <a:lvl4pPr marL="1096963" indent="-182563"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方正姚体"/>
        </a:defRPr>
      </a:lvl4pPr>
      <a:lvl5pPr marL="1389063" indent="-182563"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方正姚体"/>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2">
            <a:extLst>
              <a:ext uri="{FF2B5EF4-FFF2-40B4-BE49-F238E27FC236}">
                <a16:creationId xmlns:a16="http://schemas.microsoft.com/office/drawing/2014/main" id="{C170FDC8-F3CD-90B0-4F91-CE53847BAC4C}"/>
              </a:ext>
            </a:extLst>
          </p:cNvPr>
          <p:cNvSpPr>
            <a:spLocks noGrp="1" noChangeArrowheads="1"/>
          </p:cNvSpPr>
          <p:nvPr>
            <p:ph type="subTitle" idx="1"/>
          </p:nvPr>
        </p:nvSpPr>
        <p:spPr>
          <a:xfrm>
            <a:off x="381000" y="685800"/>
            <a:ext cx="8077200" cy="6096000"/>
          </a:xfrm>
        </p:spPr>
        <p:txBody>
          <a:bodyPr>
            <a:normAutofit lnSpcReduction="10000"/>
          </a:bodyPr>
          <a:lstStyle/>
          <a:p>
            <a:pPr eaLnBrk="1" hangingPunct="1">
              <a:lnSpc>
                <a:spcPct val="90000"/>
              </a:lnSpc>
              <a:defRPr/>
            </a:pPr>
            <a:r>
              <a:rPr lang="en-US" altLang="zh-CN" sz="4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BỆNH ÁN SẢN KHOA </a:t>
            </a:r>
            <a:r>
              <a:rPr lang="en-US" altLang="zh-CN" sz="4400" i="1" dirty="0">
                <a:latin typeface="Times New Roman" panose="02020603050405020304" pitchFamily="18" charset="0"/>
                <a:cs typeface="Times New Roman" panose="02020603050405020304" pitchFamily="18" charset="0"/>
              </a:rPr>
              <a:t>(HẬU PHẪU) </a:t>
            </a:r>
          </a:p>
          <a:p>
            <a:pPr eaLnBrk="1" hangingPunct="1">
              <a:lnSpc>
                <a:spcPct val="90000"/>
              </a:lnSpc>
              <a:defRPr/>
            </a:pPr>
            <a:endParaRPr lang="en-US" altLang="zh-CN" sz="4400" dirty="0">
              <a:latin typeface="Times New Roman" panose="02020603050405020304" pitchFamily="18" charset="0"/>
              <a:cs typeface="Times New Roman" panose="02020603050405020304" pitchFamily="18" charset="0"/>
            </a:endParaRPr>
          </a:p>
          <a:p>
            <a:pPr algn="just" eaLnBrk="1" hangingPunct="1">
              <a:lnSpc>
                <a:spcPct val="90000"/>
              </a:lnSpc>
              <a:defRPr/>
            </a:pPr>
            <a:r>
              <a:rPr lang="en-US" altLang="zh-CN" sz="3200" b="1" dirty="0">
                <a:solidFill>
                  <a:srgbClr val="FF0000"/>
                </a:solidFill>
                <a:latin typeface="Times New Roman" panose="02020603050405020304" pitchFamily="18" charset="0"/>
                <a:cs typeface="Times New Roman" panose="02020603050405020304" pitchFamily="18" charset="0"/>
              </a:rPr>
              <a:t>I. HÀNH CHÁNH</a:t>
            </a:r>
          </a:p>
          <a:p>
            <a:pPr algn="just" eaLnBrk="1" hangingPunct="1">
              <a:lnSpc>
                <a:spcPct val="90000"/>
              </a:lnSpc>
              <a:defRPr/>
            </a:pPr>
            <a:r>
              <a:rPr lang="en-US" altLang="zh-CN" sz="2800" i="1" dirty="0" err="1">
                <a:latin typeface="Times New Roman" panose="02020603050405020304" pitchFamily="18" charset="0"/>
                <a:cs typeface="Times New Roman" panose="02020603050405020304" pitchFamily="18" charset="0"/>
              </a:rPr>
              <a:t>Họ</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và</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tên</a:t>
            </a:r>
            <a:r>
              <a:rPr lang="en-US" altLang="zh-CN" sz="2800" dirty="0">
                <a:latin typeface="Times New Roman" panose="02020603050405020304" pitchFamily="18" charset="0"/>
                <a:cs typeface="Times New Roman" panose="02020603050405020304" pitchFamily="18" charset="0"/>
              </a:rPr>
              <a:t>: TRẦN KIỀU TRANG</a:t>
            </a:r>
          </a:p>
          <a:p>
            <a:pPr algn="just" eaLnBrk="1" hangingPunct="1">
              <a:lnSpc>
                <a:spcPct val="90000"/>
              </a:lnSpc>
              <a:defRPr/>
            </a:pPr>
            <a:r>
              <a:rPr lang="en-US" altLang="zh-CN" sz="2800" i="1" dirty="0" err="1">
                <a:latin typeface="Times New Roman" panose="02020603050405020304" pitchFamily="18" charset="0"/>
                <a:cs typeface="Times New Roman" panose="02020603050405020304" pitchFamily="18" charset="0"/>
              </a:rPr>
              <a:t>Năm</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sinh</a:t>
            </a:r>
            <a:r>
              <a:rPr lang="en-US" altLang="zh-CN" sz="2800" i="1"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1992</a:t>
            </a:r>
          </a:p>
          <a:p>
            <a:pPr algn="just" eaLnBrk="1" hangingPunct="1">
              <a:lnSpc>
                <a:spcPct val="90000"/>
              </a:lnSpc>
              <a:defRPr/>
            </a:pPr>
            <a:r>
              <a:rPr lang="en-US" altLang="zh-CN" sz="2800" i="1" dirty="0">
                <a:latin typeface="Times New Roman" panose="02020603050405020304" pitchFamily="18" charset="0"/>
                <a:cs typeface="Times New Roman" panose="02020603050405020304" pitchFamily="18" charset="0"/>
              </a:rPr>
              <a:t>Para: </a:t>
            </a:r>
            <a:r>
              <a:rPr lang="en-US" altLang="zh-CN" sz="2800" b="1" dirty="0">
                <a:latin typeface="Times New Roman" panose="02020603050405020304" pitchFamily="18" charset="0"/>
                <a:cs typeface="Times New Roman" panose="02020603050405020304" pitchFamily="18" charset="0"/>
              </a:rPr>
              <a:t>0000</a:t>
            </a:r>
          </a:p>
          <a:p>
            <a:pPr algn="just" eaLnBrk="1" hangingPunct="1">
              <a:lnSpc>
                <a:spcPct val="90000"/>
              </a:lnSpc>
              <a:defRPr/>
            </a:pPr>
            <a:r>
              <a:rPr lang="en-US" altLang="zh-CN" sz="2800" i="1" dirty="0" err="1">
                <a:latin typeface="Times New Roman" panose="02020603050405020304" pitchFamily="18" charset="0"/>
                <a:cs typeface="Times New Roman" panose="02020603050405020304" pitchFamily="18" charset="0"/>
              </a:rPr>
              <a:t>Nghề</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nghiệp</a:t>
            </a:r>
            <a:r>
              <a:rPr lang="en-US" altLang="zh-CN" sz="2800" i="1"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Công</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nhân</a:t>
            </a:r>
            <a:endParaRPr lang="en-US" altLang="zh-CN" sz="2800" dirty="0">
              <a:latin typeface="Times New Roman" panose="02020603050405020304" pitchFamily="18" charset="0"/>
              <a:cs typeface="Times New Roman" panose="02020603050405020304" pitchFamily="18" charset="0"/>
            </a:endParaRPr>
          </a:p>
          <a:p>
            <a:pPr algn="just" eaLnBrk="1" hangingPunct="1">
              <a:lnSpc>
                <a:spcPct val="90000"/>
              </a:lnSpc>
              <a:defRPr/>
            </a:pPr>
            <a:r>
              <a:rPr lang="en-US" altLang="zh-CN" sz="2800" i="1" dirty="0">
                <a:latin typeface="Times New Roman" panose="02020603050405020304" pitchFamily="18" charset="0"/>
                <a:cs typeface="Times New Roman" panose="02020603050405020304" pitchFamily="18" charset="0"/>
              </a:rPr>
              <a:t>Địa </a:t>
            </a:r>
            <a:r>
              <a:rPr lang="en-US" altLang="zh-CN" sz="2800" i="1" dirty="0" err="1">
                <a:latin typeface="Times New Roman" panose="02020603050405020304" pitchFamily="18" charset="0"/>
                <a:cs typeface="Times New Roman" panose="02020603050405020304" pitchFamily="18" charset="0"/>
              </a:rPr>
              <a:t>chỉ</a:t>
            </a:r>
            <a:r>
              <a:rPr lang="en-US" altLang="zh-CN" sz="2800" i="1"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xã</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Tân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Phú</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Tây</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huyện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Mỏ</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Cày</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Bắc</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tỉnh</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Bến</a:t>
            </a:r>
            <a:r>
              <a:rPr lang="en-US" altLang="zh-CN" sz="2800" dirty="0">
                <a:latin typeface="Times New Roman" panose="02020603050405020304" pitchFamily="18" charset="0"/>
                <a:cs typeface="Times New Roman" panose="02020603050405020304" pitchFamily="18" charset="0"/>
              </a:rPr>
              <a:t> Tre.</a:t>
            </a:r>
          </a:p>
          <a:p>
            <a:pPr algn="just" eaLnBrk="1" hangingPunct="1">
              <a:lnSpc>
                <a:spcPct val="90000"/>
              </a:lnSpc>
              <a:defRPr/>
            </a:pPr>
            <a:r>
              <a:rPr lang="en-US" altLang="zh-CN" sz="2800" i="1" dirty="0">
                <a:latin typeface="Times New Roman" panose="02020603050405020304" pitchFamily="18" charset="0"/>
                <a:cs typeface="Times New Roman" panose="02020603050405020304" pitchFamily="18" charset="0"/>
              </a:rPr>
              <a:t>Địa </a:t>
            </a:r>
            <a:r>
              <a:rPr lang="en-US" altLang="zh-CN" sz="2800" i="1" dirty="0" err="1">
                <a:latin typeface="Times New Roman" panose="02020603050405020304" pitchFamily="18" charset="0"/>
                <a:cs typeface="Times New Roman" panose="02020603050405020304" pitchFamily="18" charset="0"/>
              </a:rPr>
              <a:t>chỉ</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liên</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lạc</a:t>
            </a:r>
            <a:r>
              <a:rPr lang="en-US" altLang="zh-CN" sz="2800" i="1"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Cùng</a:t>
            </a:r>
            <a:r>
              <a:rPr lang="en-US" altLang="zh-CN" sz="2800" dirty="0">
                <a:latin typeface="Times New Roman" panose="02020603050405020304" pitchFamily="18" charset="0"/>
                <a:cs typeface="Times New Roman" panose="02020603050405020304" pitchFamily="18" charset="0"/>
              </a:rPr>
              <a:t> địa </a:t>
            </a:r>
            <a:r>
              <a:rPr lang="en-US" altLang="zh-CN" sz="2800" dirty="0" err="1">
                <a:latin typeface="Times New Roman" panose="02020603050405020304" pitchFamily="18" charset="0"/>
                <a:cs typeface="Times New Roman" panose="02020603050405020304" pitchFamily="18" charset="0"/>
              </a:rPr>
              <a:t>chỉ</a:t>
            </a:r>
            <a:endParaRPr lang="en-US" altLang="zh-CN" sz="2800" dirty="0">
              <a:latin typeface="Times New Roman" panose="02020603050405020304" pitchFamily="18" charset="0"/>
              <a:cs typeface="Times New Roman" panose="02020603050405020304" pitchFamily="18" charset="0"/>
            </a:endParaRPr>
          </a:p>
          <a:p>
            <a:pPr algn="just" eaLnBrk="1" hangingPunct="1">
              <a:lnSpc>
                <a:spcPct val="90000"/>
              </a:lnSpc>
              <a:defRPr/>
            </a:pPr>
            <a:r>
              <a:rPr lang="en-US" altLang="zh-CN" sz="2800" i="1" dirty="0" err="1">
                <a:latin typeface="Times New Roman" panose="02020603050405020304" pitchFamily="18" charset="0"/>
                <a:cs typeface="Times New Roman" panose="02020603050405020304" pitchFamily="18" charset="0"/>
              </a:rPr>
              <a:t>Ngày</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giờ</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nhập</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viện</a:t>
            </a:r>
            <a:r>
              <a:rPr lang="en-US" altLang="zh-CN" sz="2800" i="1"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18</a:t>
            </a:r>
            <a:r>
              <a:rPr lang="en-US" altLang="zh-CN" sz="2800" baseline="30000" dirty="0">
                <a:latin typeface="Times New Roman" panose="02020603050405020304" pitchFamily="18" charset="0"/>
                <a:cs typeface="Times New Roman" panose="02020603050405020304" pitchFamily="18" charset="0"/>
              </a:rPr>
              <a:t>h</a:t>
            </a:r>
            <a:r>
              <a:rPr lang="en-US" altLang="zh-CN" sz="2800" dirty="0">
                <a:latin typeface="Times New Roman" panose="02020603050405020304" pitchFamily="18" charset="0"/>
                <a:cs typeface="Times New Roman" panose="02020603050405020304" pitchFamily="18" charset="0"/>
              </a:rPr>
              <a:t>30, </a:t>
            </a:r>
            <a:r>
              <a:rPr lang="en-US" altLang="zh-CN" sz="2800" dirty="0" err="1">
                <a:latin typeface="Times New Roman" panose="02020603050405020304" pitchFamily="18" charset="0"/>
                <a:cs typeface="Times New Roman" panose="02020603050405020304" pitchFamily="18" charset="0"/>
              </a:rPr>
              <a:t>ngày</a:t>
            </a:r>
            <a:r>
              <a:rPr lang="en-US" altLang="zh-CN" sz="2800" dirty="0">
                <a:latin typeface="Times New Roman" panose="02020603050405020304" pitchFamily="18" charset="0"/>
                <a:cs typeface="Times New Roman" panose="02020603050405020304" pitchFamily="18" charset="0"/>
              </a:rPr>
              <a:t> 12- 06- 2018</a:t>
            </a:r>
          </a:p>
        </p:txBody>
      </p:sp>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0179E-7487-6AFA-E332-2D3884FA3581}"/>
              </a:ext>
            </a:extLst>
          </p:cNvPr>
          <p:cNvSpPr>
            <a:spLocks noGrp="1"/>
          </p:cNvSpPr>
          <p:nvPr>
            <p:ph sz="quarter" idx="13"/>
          </p:nvPr>
        </p:nvSpPr>
        <p:spPr>
          <a:xfrm>
            <a:off x="279400" y="503238"/>
            <a:ext cx="8382000" cy="5668962"/>
          </a:xfrm>
        </p:spPr>
        <p:txBody>
          <a:bodyPr/>
          <a:lstStyle/>
          <a:p>
            <a:pPr>
              <a:buFont typeface="Wingdings" panose="05000000000000000000" pitchFamily="2" charset="2"/>
              <a:buChar char="v"/>
              <a:defRPr/>
            </a:pPr>
            <a:r>
              <a:rPr lang="en-US" sz="2800" dirty="0" err="1">
                <a:latin typeface="Times New Roman" panose="02020603050405020304" pitchFamily="18" charset="0"/>
                <a:cs typeface="Times New Roman" panose="02020603050405020304" pitchFamily="18" charset="0"/>
              </a:rPr>
              <a:t>Khám</a:t>
            </a:r>
            <a:r>
              <a:rPr lang="en-US" sz="2800" dirty="0">
                <a:latin typeface="Times New Roman" panose="02020603050405020304" pitchFamily="18" charset="0"/>
                <a:cs typeface="Times New Roman" panose="02020603050405020304" pitchFamily="18" charset="0"/>
              </a:rPr>
              <a:t> con</a:t>
            </a:r>
          </a:p>
          <a:p>
            <a:pPr marL="46037" indent="0">
              <a:buFont typeface="Georgia" panose="02040502050405020303" pitchFamily="18" charset="0"/>
              <a:buNone/>
              <a:defRPr/>
            </a:pP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Rốn </a:t>
            </a:r>
            <a:r>
              <a:rPr lang="en-US" sz="2800" dirty="0" err="1">
                <a:latin typeface="Times New Roman" panose="02020603050405020304" pitchFamily="18" charset="0"/>
                <a:cs typeface="Times New Roman" panose="02020603050405020304" pitchFamily="18" charset="0"/>
              </a:rPr>
              <a:t>khô</a:t>
            </a:r>
            <a:r>
              <a:rPr lang="vi-VN" sz="2800" dirty="0">
                <a:latin typeface="Times New Roman" panose="02020603050405020304" pitchFamily="18" charset="0"/>
                <a:cs typeface="Times New Roman" panose="02020603050405020304" pitchFamily="18" charset="0"/>
              </a:rPr>
              <a:t> chân rốn không sưng đỏ,</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k</a:t>
            </a:r>
            <a:r>
              <a:rPr lang="en-US" sz="2800" dirty="0" err="1">
                <a:latin typeface="Times New Roman" panose="02020603050405020304" pitchFamily="18" charset="0"/>
                <a:cs typeface="Times New Roman" panose="02020603050405020304" pitchFamily="18" charset="0"/>
              </a:rPr>
              <a:t>hông</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rỉ dịch hôi</a:t>
            </a:r>
          </a:p>
          <a:p>
            <a:pPr marL="46037" indent="0">
              <a:buFont typeface="Georgia" panose="02040502050405020303" pitchFamily="18" charset="0"/>
              <a:buNone/>
              <a:defRPr/>
            </a:pP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Phản xạ tốt, khóc to</a:t>
            </a:r>
          </a:p>
          <a:p>
            <a:pPr marL="46037" indent="0">
              <a:buFont typeface="Georgia" panose="02040502050405020303" pitchFamily="18" charset="0"/>
              <a:buNone/>
              <a:defRPr/>
            </a:pP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Cơ quan sinh dục bình thường, chưa phát hiện dị tật </a:t>
            </a:r>
            <a:endParaRPr lang="en-US" sz="2800" dirty="0">
              <a:latin typeface="Times New Roman" panose="02020603050405020304" pitchFamily="18" charset="0"/>
              <a:cs typeface="Times New Roman" panose="02020603050405020304" pitchFamily="18" charset="0"/>
            </a:endParaRPr>
          </a:p>
          <a:p>
            <a:pPr marL="46037" indent="0">
              <a:buFont typeface="Georgia" panose="02040502050405020303" pitchFamily="18" charset="0"/>
              <a:buNone/>
              <a:defRP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nặng</a:t>
            </a:r>
            <a:r>
              <a:rPr lang="en-US" sz="2800" dirty="0">
                <a:latin typeface="Times New Roman" panose="02020603050405020304" pitchFamily="18" charset="0"/>
                <a:cs typeface="Times New Roman" panose="02020603050405020304" pitchFamily="18" charset="0"/>
              </a:rPr>
              <a:t>: 3800gram</a:t>
            </a:r>
            <a:endParaRPr lang="vi-VN" sz="2800" dirty="0">
              <a:latin typeface="Times New Roman" panose="02020603050405020304" pitchFamily="18" charset="0"/>
              <a:cs typeface="Times New Roman" panose="02020603050405020304" pitchFamily="18" charset="0"/>
            </a:endParaRPr>
          </a:p>
          <a:p>
            <a:pPr marL="46037" indent="0">
              <a:buFont typeface="Georgia" panose="02040502050405020303" pitchFamily="18" charset="0"/>
              <a:buNone/>
              <a:defRPr/>
            </a:pP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Nhiệt độ 37</a:t>
            </a:r>
            <a:r>
              <a:rPr lang="en-US" sz="2800" baseline="30000" dirty="0">
                <a:latin typeface="Times New Roman" panose="02020603050405020304" pitchFamily="18" charset="0"/>
                <a:cs typeface="Times New Roman" panose="02020603050405020304" pitchFamily="18" charset="0"/>
              </a:rPr>
              <a:t>0</a:t>
            </a:r>
            <a:r>
              <a:rPr lang="vi-VN" sz="2800" dirty="0">
                <a:latin typeface="Times New Roman" panose="02020603050405020304" pitchFamily="18" charset="0"/>
                <a:cs typeface="Times New Roman" panose="02020603050405020304" pitchFamily="18" charset="0"/>
              </a:rPr>
              <a:t>C.</a:t>
            </a:r>
          </a:p>
          <a:p>
            <a:pPr marL="46037" indent="0">
              <a:buFont typeface="Georgia" panose="02040502050405020303" pitchFamily="18" charset="0"/>
              <a:buNone/>
              <a:defRPr/>
            </a:pPr>
            <a:r>
              <a:rPr lang="en-US" sz="2800" dirty="0">
                <a:latin typeface="Times New Roman" panose="02020603050405020304" pitchFamily="18" charset="0"/>
                <a:cs typeface="Times New Roman" panose="02020603050405020304" pitchFamily="18" charset="0"/>
              </a:rPr>
              <a:t> </a:t>
            </a:r>
          </a:p>
        </p:txBody>
      </p:sp>
      <p:sp>
        <p:nvSpPr>
          <p:cNvPr id="15363" name="Date Placeholder 3">
            <a:extLst>
              <a:ext uri="{FF2B5EF4-FFF2-40B4-BE49-F238E27FC236}">
                <a16:creationId xmlns:a16="http://schemas.microsoft.com/office/drawing/2014/main" id="{27AAEBD5-0724-1FA9-71EF-EC2C06DF04D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A740901-D160-4575-BED1-7A019E81D4EB}" type="datetime1">
              <a:rPr lang="en-US" altLang="en-US" smtClean="0">
                <a:solidFill>
                  <a:srgbClr val="7F7F7F"/>
                </a:solidFill>
              </a:rPr>
              <a:pPr/>
              <a:t>24/09/2022</a:t>
            </a:fld>
            <a:endParaRPr lang="en-US" altLang="vi-VN" sz="1800"/>
          </a:p>
        </p:txBody>
      </p:sp>
    </p:spTree>
  </p:cSld>
  <p:clrMapOvr>
    <a:masterClrMapping/>
  </p:clrMapOvr>
  <p:transition spd="slow">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FEC387FB-2CA9-574B-9EBD-CA74C3DB172E}"/>
              </a:ext>
            </a:extLst>
          </p:cNvPr>
          <p:cNvSpPr>
            <a:spLocks noGrp="1" noChangeArrowheads="1"/>
          </p:cNvSpPr>
          <p:nvPr>
            <p:ph type="subTitle" idx="1"/>
          </p:nvPr>
        </p:nvSpPr>
        <p:spPr>
          <a:xfrm>
            <a:off x="533400" y="457200"/>
            <a:ext cx="8229600" cy="5867400"/>
          </a:xfrm>
        </p:spPr>
        <p:txBody>
          <a:bodyPr rtlCol="0"/>
          <a:lstStyle/>
          <a:p>
            <a:pPr eaLnBrk="1" fontAlgn="auto" hangingPunct="1">
              <a:buClr>
                <a:schemeClr val="accent6">
                  <a:lumMod val="75000"/>
                </a:schemeClr>
              </a:buClr>
              <a:defRPr/>
            </a:pPr>
            <a:r>
              <a:rPr lang="en-US" altLang="zh-CN" sz="3200" b="1" dirty="0">
                <a:solidFill>
                  <a:srgbClr val="FF0000"/>
                </a:solidFill>
                <a:latin typeface="Times New Roman" pitchFamily="18" charset="0"/>
                <a:cs typeface="Times New Roman" pitchFamily="18" charset="0"/>
              </a:rPr>
              <a:t>VI. ĐỀ NGHỊ CẬN LÂM SÀNG</a:t>
            </a:r>
          </a:p>
          <a:p>
            <a:pPr marL="457200" indent="-457200" eaLnBrk="1" fontAlgn="auto" hangingPunct="1">
              <a:buClr>
                <a:schemeClr val="accent6">
                  <a:lumMod val="75000"/>
                </a:schemeClr>
              </a:buClr>
              <a:buFont typeface="Arial" panose="020B0604020202020204" pitchFamily="34" charset="0"/>
              <a:buChar char="•"/>
              <a:defRPr/>
            </a:pPr>
            <a:r>
              <a:rPr lang="en-US" altLang="zh-CN" sz="3200" b="1" dirty="0" err="1">
                <a:solidFill>
                  <a:schemeClr val="tx1"/>
                </a:solidFill>
                <a:latin typeface="Times New Roman" pitchFamily="18" charset="0"/>
                <a:cs typeface="Times New Roman" pitchFamily="18" charset="0"/>
              </a:rPr>
              <a:t>Các</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xét</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nghiệm</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trước</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sinh</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trong</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giới</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hạn</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bình</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thường</a:t>
            </a:r>
            <a:r>
              <a:rPr lang="en-US" altLang="zh-CN" sz="3200" b="1" dirty="0">
                <a:solidFill>
                  <a:schemeClr val="tx1"/>
                </a:solidFill>
                <a:latin typeface="Times New Roman" pitchFamily="18" charset="0"/>
                <a:cs typeface="Times New Roman" pitchFamily="18" charset="0"/>
              </a:rPr>
              <a:t>.</a:t>
            </a:r>
          </a:p>
          <a:p>
            <a:pPr marL="457200" indent="-457200" eaLnBrk="1" fontAlgn="auto" hangingPunct="1">
              <a:buClr>
                <a:schemeClr val="accent6">
                  <a:lumMod val="75000"/>
                </a:schemeClr>
              </a:buClr>
              <a:buFont typeface="Arial" panose="020B0604020202020204" pitchFamily="34" charset="0"/>
              <a:buChar char="•"/>
              <a:defRPr/>
            </a:pPr>
            <a:r>
              <a:rPr lang="en-US" altLang="zh-CN" sz="3200" b="1" dirty="0" err="1">
                <a:solidFill>
                  <a:schemeClr val="tx1"/>
                </a:solidFill>
                <a:latin typeface="Times New Roman" pitchFamily="18" charset="0"/>
                <a:cs typeface="Times New Roman" pitchFamily="18" charset="0"/>
              </a:rPr>
              <a:t>Hiện</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tại</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không</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đề</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nghị</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thêm</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cận</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lâm</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sàng</a:t>
            </a:r>
            <a:r>
              <a:rPr lang="en-US" altLang="zh-CN" sz="3200" b="1" dirty="0">
                <a:solidFill>
                  <a:schemeClr val="tx1"/>
                </a:solidFill>
                <a:latin typeface="Times New Roman" pitchFamily="18" charset="0"/>
                <a:cs typeface="Times New Roman" pitchFamily="18" charset="0"/>
              </a:rPr>
              <a:t> </a:t>
            </a:r>
            <a:r>
              <a:rPr lang="en-US" altLang="zh-CN" sz="3200" b="1" dirty="0" err="1">
                <a:solidFill>
                  <a:schemeClr val="tx1"/>
                </a:solidFill>
                <a:latin typeface="Times New Roman" pitchFamily="18" charset="0"/>
                <a:cs typeface="Times New Roman" pitchFamily="18" charset="0"/>
              </a:rPr>
              <a:t>khác</a:t>
            </a:r>
            <a:r>
              <a:rPr lang="en-US" altLang="zh-CN" sz="3200" b="1" dirty="0">
                <a:solidFill>
                  <a:schemeClr val="tx1"/>
                </a:solidFill>
                <a:latin typeface="Times New Roman" pitchFamily="18" charset="0"/>
                <a:cs typeface="Times New Roman" pitchFamily="18" charset="0"/>
              </a:rPr>
              <a:t>.</a:t>
            </a:r>
          </a:p>
        </p:txBody>
      </p:sp>
    </p:spTree>
  </p:cSld>
  <p:clrMapOvr>
    <a:masterClrMapping/>
  </p:clrMapOvr>
  <p:transition spd="slow">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41D9F88D-825B-B303-A4F4-9B9F13E3E90B}"/>
              </a:ext>
            </a:extLst>
          </p:cNvPr>
          <p:cNvSpPr>
            <a:spLocks noGrp="1" noChangeArrowheads="1"/>
          </p:cNvSpPr>
          <p:nvPr>
            <p:ph type="subTitle" idx="1"/>
          </p:nvPr>
        </p:nvSpPr>
        <p:spPr>
          <a:xfrm>
            <a:off x="457200" y="152400"/>
            <a:ext cx="8229600" cy="6477000"/>
          </a:xfrm>
        </p:spPr>
        <p:txBody>
          <a:bodyPr>
            <a:normAutofit lnSpcReduction="10000"/>
          </a:bodyPr>
          <a:lstStyle/>
          <a:p>
            <a:pPr eaLnBrk="1" hangingPunct="1">
              <a:lnSpc>
                <a:spcPct val="70000"/>
              </a:lnSpc>
              <a:defRPr/>
            </a:pPr>
            <a:r>
              <a:rPr lang="en-US" altLang="en-US" sz="3000" b="1" dirty="0">
                <a:solidFill>
                  <a:srgbClr val="FF0000"/>
                </a:solidFill>
                <a:latin typeface="Times New Roman" panose="02020603050405020304" pitchFamily="18" charset="0"/>
                <a:ea typeface="方正姚体"/>
                <a:cs typeface="Times New Roman" panose="02020603050405020304" pitchFamily="18" charset="0"/>
              </a:rPr>
              <a:t>VII: TÓM TẮT BỆNH ÁN: </a:t>
            </a:r>
          </a:p>
          <a:p>
            <a:pPr eaLnBrk="1" hangingPunct="1">
              <a:lnSpc>
                <a:spcPct val="70000"/>
              </a:lnSpc>
              <a:defRPr/>
            </a:pPr>
            <a:r>
              <a:rPr lang="vi-VN" altLang="en-US" sz="2600" dirty="0">
                <a:latin typeface="Times New Roman" panose="02020603050405020304" pitchFamily="18" charset="0"/>
                <a:ea typeface="方正姚体"/>
                <a:cs typeface="Times New Roman" panose="02020603050405020304" pitchFamily="18" charset="0"/>
              </a:rPr>
              <a:t>Sản phụ </a:t>
            </a:r>
            <a:r>
              <a:rPr lang="en-US" altLang="en-US" sz="2600" dirty="0">
                <a:latin typeface="Times New Roman" panose="02020603050405020304" pitchFamily="18" charset="0"/>
                <a:ea typeface="方正姚体"/>
                <a:cs typeface="Times New Roman" panose="02020603050405020304" pitchFamily="18" charset="0"/>
              </a:rPr>
              <a:t>TRẦN KIỀU TRANG 26 </a:t>
            </a:r>
            <a:r>
              <a:rPr lang="vi-VN" altLang="en-US" sz="2600" dirty="0">
                <a:latin typeface="Times New Roman" panose="02020603050405020304" pitchFamily="18" charset="0"/>
                <a:ea typeface="方正姚体"/>
                <a:cs typeface="Times New Roman" panose="02020603050405020304" pitchFamily="18" charset="0"/>
              </a:rPr>
              <a:t>tuổi. PARA: </a:t>
            </a:r>
            <a:r>
              <a:rPr lang="en-US" altLang="en-US" sz="2600" dirty="0">
                <a:latin typeface="Times New Roman" panose="02020603050405020304" pitchFamily="18" charset="0"/>
                <a:ea typeface="方正姚体"/>
                <a:cs typeface="Times New Roman" panose="02020603050405020304" pitchFamily="18" charset="0"/>
              </a:rPr>
              <a:t>0000</a:t>
            </a:r>
            <a:r>
              <a:rPr lang="vi-VN" altLang="en-US" sz="2600" dirty="0">
                <a:latin typeface="Times New Roman" panose="02020603050405020304" pitchFamily="18" charset="0"/>
                <a:ea typeface="方正姚体"/>
                <a:cs typeface="Times New Roman" panose="02020603050405020304" pitchFamily="18" charset="0"/>
              </a:rPr>
              <a:t>, vào viện lúc:</a:t>
            </a:r>
            <a:r>
              <a:rPr lang="en-US" altLang="en-US" sz="2600" dirty="0">
                <a:latin typeface="Times New Roman" panose="02020603050405020304" pitchFamily="18" charset="0"/>
                <a:ea typeface="方正姚体"/>
                <a:cs typeface="Times New Roman" panose="02020603050405020304" pitchFamily="18" charset="0"/>
              </a:rPr>
              <a:t> 18h30,</a:t>
            </a:r>
            <a:r>
              <a:rPr lang="vi-VN" altLang="en-US" sz="2600" dirty="0">
                <a:latin typeface="Times New Roman" panose="02020603050405020304" pitchFamily="18" charset="0"/>
                <a:ea typeface="方正姚体"/>
                <a:cs typeface="Times New Roman" panose="02020603050405020304" pitchFamily="18" charset="0"/>
              </a:rPr>
              <a:t> ngày</a:t>
            </a:r>
            <a:r>
              <a:rPr lang="en-US" altLang="en-US" sz="2600" dirty="0">
                <a:latin typeface="Times New Roman" panose="02020603050405020304" pitchFamily="18" charset="0"/>
                <a:ea typeface="方正姚体"/>
                <a:cs typeface="Times New Roman" panose="02020603050405020304" pitchFamily="18" charset="0"/>
              </a:rPr>
              <a:t> 12 </a:t>
            </a:r>
            <a:r>
              <a:rPr lang="vi-VN" altLang="en-US" sz="2600" dirty="0">
                <a:latin typeface="Times New Roman" panose="02020603050405020304" pitchFamily="18" charset="0"/>
                <a:ea typeface="方正姚体"/>
                <a:cs typeface="Times New Roman" panose="02020603050405020304" pitchFamily="18" charset="0"/>
              </a:rPr>
              <a:t>tháng</a:t>
            </a:r>
            <a:r>
              <a:rPr lang="en-US" altLang="en-US" sz="2600" dirty="0">
                <a:latin typeface="Times New Roman" panose="02020603050405020304" pitchFamily="18" charset="0"/>
                <a:ea typeface="方正姚体"/>
                <a:cs typeface="Times New Roman" panose="02020603050405020304" pitchFamily="18" charset="0"/>
              </a:rPr>
              <a:t> 06 </a:t>
            </a:r>
            <a:r>
              <a:rPr lang="vi-VN" altLang="en-US" sz="2600" dirty="0">
                <a:latin typeface="Times New Roman" panose="02020603050405020304" pitchFamily="18" charset="0"/>
                <a:ea typeface="方正姚体"/>
                <a:cs typeface="Times New Roman" panose="02020603050405020304" pitchFamily="18" charset="0"/>
              </a:rPr>
              <a:t>năm</a:t>
            </a:r>
            <a:r>
              <a:rPr lang="en-US" altLang="en-US" sz="2600" dirty="0">
                <a:latin typeface="Times New Roman" panose="02020603050405020304" pitchFamily="18" charset="0"/>
                <a:ea typeface="方正姚体"/>
                <a:cs typeface="Times New Roman" panose="02020603050405020304" pitchFamily="18" charset="0"/>
              </a:rPr>
              <a:t> 2018</a:t>
            </a:r>
            <a:r>
              <a:rPr lang="vi-VN" altLang="en-US" sz="2600" dirty="0">
                <a:latin typeface="Times New Roman" panose="02020603050405020304" pitchFamily="18" charset="0"/>
                <a:ea typeface="方正姚体"/>
                <a:cs typeface="Times New Roman" panose="02020603050405020304" pitchFamily="18" charset="0"/>
              </a:rPr>
              <a:t>, vì lý do:</a:t>
            </a:r>
            <a:r>
              <a:rPr lang="en-US" altLang="en-US" sz="2600" dirty="0">
                <a:latin typeface="Times New Roman" panose="02020603050405020304" pitchFamily="18" charset="0"/>
                <a:ea typeface="方正姚体"/>
                <a:cs typeface="Times New Roman" panose="02020603050405020304" pitchFamily="18" charset="0"/>
              </a:rPr>
              <a:t> Thai 39 </a:t>
            </a:r>
            <a:r>
              <a:rPr lang="en-US" altLang="en-US" sz="2600" dirty="0" err="1">
                <a:latin typeface="Times New Roman" panose="02020603050405020304" pitchFamily="18" charset="0"/>
                <a:ea typeface="方正姚体"/>
                <a:cs typeface="Times New Roman" panose="02020603050405020304" pitchFamily="18" charset="0"/>
              </a:rPr>
              <a:t>tuần</a:t>
            </a:r>
            <a:r>
              <a:rPr lang="en-US" altLang="en-US" sz="2600" dirty="0">
                <a:latin typeface="Times New Roman" panose="02020603050405020304" pitchFamily="18" charset="0"/>
                <a:ea typeface="方正姚体"/>
                <a:cs typeface="Times New Roman" panose="02020603050405020304" pitchFamily="18" charset="0"/>
              </a:rPr>
              <a:t> 2 </a:t>
            </a:r>
            <a:r>
              <a:rPr lang="en-US" altLang="en-US" sz="2600" dirty="0" err="1">
                <a:latin typeface="Times New Roman" panose="02020603050405020304" pitchFamily="18" charset="0"/>
                <a:ea typeface="方正姚体"/>
                <a:cs typeface="Times New Roman" panose="02020603050405020304" pitchFamily="18" charset="0"/>
              </a:rPr>
              <a:t>ngày</a:t>
            </a:r>
            <a:r>
              <a:rPr lang="en-US" altLang="en-US" sz="2600" dirty="0">
                <a:latin typeface="Times New Roman" panose="02020603050405020304" pitchFamily="18" charset="0"/>
                <a:ea typeface="方正姚体"/>
                <a:cs typeface="Times New Roman" panose="02020603050405020304" pitchFamily="18" charset="0"/>
              </a:rPr>
              <a:t> + </a:t>
            </a:r>
            <a:r>
              <a:rPr lang="en-US" altLang="en-US" sz="2600" dirty="0" err="1">
                <a:latin typeface="Times New Roman" panose="02020603050405020304" pitchFamily="18" charset="0"/>
                <a:ea typeface="方正姚体"/>
                <a:cs typeface="Times New Roman" panose="02020603050405020304" pitchFamily="18" charset="0"/>
              </a:rPr>
              <a:t>ra</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nước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âm</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đạo</a:t>
            </a:r>
            <a:r>
              <a:rPr lang="en-US" altLang="en-US" sz="2600" dirty="0">
                <a:latin typeface="Times New Roman" panose="02020603050405020304" pitchFamily="18" charset="0"/>
                <a:ea typeface="方正姚体"/>
                <a:cs typeface="Times New Roman" panose="02020603050405020304" pitchFamily="18" charset="0"/>
              </a:rPr>
              <a:t>. Qua </a:t>
            </a:r>
            <a:r>
              <a:rPr lang="en-US" altLang="en-US" sz="2600" dirty="0" err="1">
                <a:latin typeface="Times New Roman" panose="02020603050405020304" pitchFamily="18" charset="0"/>
                <a:ea typeface="方正姚体"/>
                <a:cs typeface="Times New Roman" panose="02020603050405020304" pitchFamily="18" charset="0"/>
              </a:rPr>
              <a:t>hỏi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bệnh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và</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khám</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lâm</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sàng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ghi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nhận</a:t>
            </a:r>
            <a:r>
              <a:rPr lang="en-US" altLang="en-US" sz="2600" dirty="0">
                <a:latin typeface="Times New Roman" panose="02020603050405020304" pitchFamily="18" charset="0"/>
                <a:ea typeface="方正姚体"/>
                <a:cs typeface="Times New Roman" panose="02020603050405020304" pitchFamily="18" charset="0"/>
              </a:rPr>
              <a:t>: </a:t>
            </a:r>
          </a:p>
          <a:p>
            <a:pPr eaLnBrk="1" hangingPunct="1">
              <a:lnSpc>
                <a:spcPct val="70000"/>
              </a:lnSpc>
              <a:defRPr/>
            </a:pPr>
            <a:r>
              <a:rPr lang="vi-VN" altLang="en-US" sz="2600" dirty="0">
                <a:latin typeface="Times New Roman" panose="02020603050405020304" pitchFamily="18" charset="0"/>
                <a:ea typeface="方正姚体"/>
                <a:cs typeface="Times New Roman" panose="02020603050405020304" pitchFamily="18" charset="0"/>
              </a:rPr>
              <a:t>Tiền căn: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Bình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thường</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70000"/>
              </a:lnSpc>
              <a:defRPr/>
            </a:pPr>
            <a:r>
              <a:rPr lang="en-US" altLang="en-US" sz="2600" dirty="0">
                <a:latin typeface="Times New Roman" panose="02020603050405020304" pitchFamily="18" charset="0"/>
                <a:ea typeface="方正姚体"/>
                <a:cs typeface="Times New Roman" panose="02020603050405020304" pitchFamily="18" charset="0"/>
              </a:rPr>
              <a:t>QTMT: </a:t>
            </a:r>
            <a:r>
              <a:rPr lang="en-US" altLang="en-US" sz="2600" dirty="0" err="1">
                <a:latin typeface="Times New Roman" panose="02020603050405020304" pitchFamily="18" charset="0"/>
                <a:ea typeface="方正姚体"/>
                <a:cs typeface="Times New Roman" panose="02020603050405020304" pitchFamily="18" charset="0"/>
              </a:rPr>
              <a:t>bình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thường</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70000"/>
              </a:lnSpc>
              <a:defRPr/>
            </a:pPr>
            <a:r>
              <a:rPr lang="en-US" altLang="en-US" sz="2600" dirty="0">
                <a:latin typeface="Times New Roman" panose="02020603050405020304" pitchFamily="18" charset="0"/>
                <a:ea typeface="方正姚体"/>
                <a:cs typeface="Times New Roman" panose="02020603050405020304" pitchFamily="18" charset="0"/>
              </a:rPr>
              <a:t>Con </a:t>
            </a:r>
            <a:r>
              <a:rPr lang="en-US" altLang="en-US" sz="2600" dirty="0" err="1">
                <a:latin typeface="Times New Roman" panose="02020603050405020304" pitchFamily="18" charset="0"/>
                <a:ea typeface="方正姚体"/>
                <a:cs typeface="Times New Roman" panose="02020603050405020304" pitchFamily="18" charset="0"/>
              </a:rPr>
              <a:t>lần</a:t>
            </a:r>
            <a:r>
              <a:rPr lang="en-US" altLang="en-US" sz="2600" dirty="0">
                <a:latin typeface="Times New Roman" panose="02020603050405020304" pitchFamily="18" charset="0"/>
                <a:ea typeface="方正姚体"/>
                <a:cs typeface="Times New Roman" panose="02020603050405020304" pitchFamily="18" charset="0"/>
              </a:rPr>
              <a:t> 1, m</a:t>
            </a:r>
            <a:r>
              <a:rPr lang="vi-VN" altLang="en-US" sz="2600" dirty="0">
                <a:latin typeface="Times New Roman" panose="02020603050405020304" pitchFamily="18" charset="0"/>
                <a:ea typeface="方正姚体"/>
                <a:cs typeface="Times New Roman" panose="02020603050405020304" pitchFamily="18" charset="0"/>
              </a:rPr>
              <a:t>ổ lấy thai lúc</a:t>
            </a:r>
            <a:r>
              <a:rPr lang="en-US" altLang="en-US" sz="2600" dirty="0">
                <a:latin typeface="Times New Roman" panose="02020603050405020304" pitchFamily="18" charset="0"/>
                <a:ea typeface="方正姚体"/>
                <a:cs typeface="Times New Roman" panose="02020603050405020304" pitchFamily="18" charset="0"/>
              </a:rPr>
              <a:t> 21</a:t>
            </a:r>
            <a:r>
              <a:rPr lang="en-US" altLang="en-US" sz="2600" baseline="30000" dirty="0">
                <a:latin typeface="Times New Roman" panose="02020603050405020304" pitchFamily="18" charset="0"/>
                <a:ea typeface="方正姚体"/>
                <a:cs typeface="Times New Roman" panose="02020603050405020304" pitchFamily="18" charset="0"/>
              </a:rPr>
              <a:t>h</a:t>
            </a:r>
            <a:r>
              <a:rPr lang="en-US" altLang="en-US" sz="2600" dirty="0">
                <a:latin typeface="Times New Roman" panose="02020603050405020304" pitchFamily="18" charset="0"/>
                <a:ea typeface="方正姚体"/>
                <a:cs typeface="Times New Roman" panose="02020603050405020304" pitchFamily="18" charset="0"/>
              </a:rPr>
              <a:t>40 (12/06/2018) </a:t>
            </a:r>
            <a:r>
              <a:rPr lang="vi-VN" altLang="en-US" sz="2600" dirty="0">
                <a:latin typeface="Times New Roman" panose="02020603050405020304" pitchFamily="18" charset="0"/>
                <a:ea typeface="方正姚体"/>
                <a:cs typeface="Times New Roman" panose="02020603050405020304" pitchFamily="18" charset="0"/>
              </a:rPr>
              <a:t>một bé gái, cân nặng:</a:t>
            </a:r>
            <a:r>
              <a:rPr lang="en-US" altLang="en-US" sz="2600" dirty="0">
                <a:latin typeface="Times New Roman" panose="02020603050405020304" pitchFamily="18" charset="0"/>
                <a:ea typeface="方正姚体"/>
                <a:cs typeface="Times New Roman" panose="02020603050405020304" pitchFamily="18" charset="0"/>
              </a:rPr>
              <a:t> 3800</a:t>
            </a:r>
            <a:r>
              <a:rPr lang="vi-VN" altLang="en-US" sz="2600" dirty="0">
                <a:latin typeface="Times New Roman" panose="02020603050405020304" pitchFamily="18" charset="0"/>
                <a:ea typeface="方正姚体"/>
                <a:cs typeface="Times New Roman" panose="02020603050405020304" pitchFamily="18" charset="0"/>
              </a:rPr>
              <a:t>gram, vì lý do</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thai</a:t>
            </a:r>
            <a:r>
              <a:rPr lang="en-US" altLang="en-US" sz="2600" dirty="0">
                <a:latin typeface="Times New Roman" panose="02020603050405020304" pitchFamily="18" charset="0"/>
                <a:ea typeface="方正姚体"/>
                <a:cs typeface="Times New Roman" panose="02020603050405020304" pitchFamily="18" charset="0"/>
              </a:rPr>
              <a:t> to.</a:t>
            </a:r>
            <a:endParaRPr lang="vi-VN" altLang="en-US" sz="2600" dirty="0">
              <a:latin typeface="Times New Roman" panose="02020603050405020304" pitchFamily="18" charset="0"/>
              <a:ea typeface="方正姚体"/>
              <a:cs typeface="Times New Roman" panose="02020603050405020304" pitchFamily="18" charset="0"/>
            </a:endParaRPr>
          </a:p>
          <a:p>
            <a:pPr eaLnBrk="1" hangingPunct="1">
              <a:lnSpc>
                <a:spcPct val="70000"/>
              </a:lnSpc>
              <a:defRPr/>
            </a:pPr>
            <a:r>
              <a:rPr lang="vi-VN" altLang="en-US" sz="2600" dirty="0">
                <a:latin typeface="Times New Roman" panose="02020603050405020304" pitchFamily="18" charset="0"/>
                <a:ea typeface="方正姚体"/>
                <a:cs typeface="Times New Roman" panose="02020603050405020304" pitchFamily="18" charset="0"/>
              </a:rPr>
              <a:t>Diển biến những ngày hậu phẩu qua ổn</a:t>
            </a:r>
          </a:p>
          <a:p>
            <a:pPr eaLnBrk="1" hangingPunct="1">
              <a:lnSpc>
                <a:spcPct val="70000"/>
              </a:lnSpc>
              <a:defRPr/>
            </a:pPr>
            <a:r>
              <a:rPr lang="vi-VN" altLang="en-US" sz="2600" dirty="0">
                <a:latin typeface="Times New Roman" panose="02020603050405020304" pitchFamily="18" charset="0"/>
                <a:ea typeface="方正姚体"/>
                <a:cs typeface="Times New Roman" panose="02020603050405020304" pitchFamily="18" charset="0"/>
              </a:rPr>
              <a:t>Hện tại khám hậu phẩu ngày thứ</a:t>
            </a:r>
            <a:r>
              <a:rPr lang="en-US" altLang="en-US" sz="2600" dirty="0">
                <a:latin typeface="Times New Roman" panose="02020603050405020304" pitchFamily="18" charset="0"/>
                <a:ea typeface="方正姚体"/>
                <a:cs typeface="Times New Roman" panose="02020603050405020304" pitchFamily="18" charset="0"/>
              </a:rPr>
              <a:t> 4.</a:t>
            </a:r>
            <a:endParaRPr lang="vi-VN" altLang="en-US" sz="2600" dirty="0">
              <a:latin typeface="Times New Roman" panose="02020603050405020304" pitchFamily="18" charset="0"/>
              <a:ea typeface="方正姚体"/>
              <a:cs typeface="Times New Roman" panose="02020603050405020304" pitchFamily="18" charset="0"/>
            </a:endParaRPr>
          </a:p>
          <a:p>
            <a:pPr eaLnBrk="1" hangingPunct="1">
              <a:lnSpc>
                <a:spcPct val="70000"/>
              </a:lnSpc>
              <a:defRPr/>
            </a:pPr>
            <a:r>
              <a:rPr lang="en-US" altLang="en-US" sz="2600" dirty="0">
                <a:latin typeface="Times New Roman" panose="02020603050405020304" pitchFamily="18" charset="0"/>
                <a:ea typeface="方正姚体"/>
                <a:cs typeface="Times New Roman" panose="02020603050405020304" pitchFamily="18" charset="0"/>
              </a:rPr>
              <a:t>   </a:t>
            </a:r>
            <a:r>
              <a:rPr lang="vi-VN" altLang="en-US" sz="2600" dirty="0">
                <a:latin typeface="Times New Roman" panose="02020603050405020304" pitchFamily="18" charset="0"/>
                <a:ea typeface="方正姚体"/>
                <a:cs typeface="Times New Roman" panose="02020603050405020304" pitchFamily="18" charset="0"/>
              </a:rPr>
              <a:t>Mẹ:</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70000"/>
              </a:lnSpc>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Tổng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trạng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tốt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sinh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hiệu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ổn</a:t>
            </a:r>
            <a:endParaRPr lang="vi-VN" altLang="en-US" sz="2600" dirty="0">
              <a:latin typeface="Times New Roman" panose="02020603050405020304" pitchFamily="18" charset="0"/>
              <a:ea typeface="方正姚体"/>
              <a:cs typeface="Times New Roman" panose="02020603050405020304" pitchFamily="18" charset="0"/>
            </a:endParaRPr>
          </a:p>
          <a:p>
            <a:pPr eaLnBrk="1" hangingPunct="1">
              <a:lnSpc>
                <a:spcPct val="70000"/>
              </a:lnSpc>
              <a:defRPr/>
            </a:pPr>
            <a:r>
              <a:rPr lang="en-US" altLang="en-US" sz="2600" dirty="0">
                <a:latin typeface="Times New Roman" panose="02020603050405020304" pitchFamily="18" charset="0"/>
                <a:ea typeface="方正姚体"/>
                <a:cs typeface="Times New Roman" panose="02020603050405020304" pitchFamily="18" charset="0"/>
              </a:rPr>
              <a:t>       </a:t>
            </a:r>
            <a:r>
              <a:rPr lang="vi-VN" altLang="en-US" sz="2600" dirty="0">
                <a:latin typeface="Times New Roman" panose="02020603050405020304" pitchFamily="18" charset="0"/>
                <a:ea typeface="方正姚体"/>
                <a:cs typeface="Times New Roman" panose="02020603050405020304" pitchFamily="18" charset="0"/>
              </a:rPr>
              <a:t>Tử cung co hồi tốt, cao </a:t>
            </a:r>
            <a:r>
              <a:rPr lang="en-US" altLang="en-US" sz="2600" dirty="0" err="1">
                <a:latin typeface="Times New Roman" panose="02020603050405020304" pitchFamily="18" charset="0"/>
                <a:ea typeface="方正姚体"/>
                <a:cs typeface="Times New Roman" panose="02020603050405020304" pitchFamily="18" charset="0"/>
              </a:rPr>
              <a:t>trên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vệ</a:t>
            </a:r>
            <a:r>
              <a:rPr lang="en-US" altLang="en-US" sz="2600" dirty="0">
                <a:latin typeface="Times New Roman" panose="02020603050405020304" pitchFamily="18" charset="0"/>
                <a:ea typeface="方正姚体"/>
                <a:cs typeface="Times New Roman" panose="02020603050405020304" pitchFamily="18" charset="0"/>
              </a:rPr>
              <a:t> </a:t>
            </a:r>
            <a:r>
              <a:rPr lang="vi-VN" altLang="en-US" sz="2600" dirty="0">
                <a:latin typeface="Times New Roman" panose="02020603050405020304" pitchFamily="18" charset="0"/>
                <a:ea typeface="方正姚体"/>
                <a:cs typeface="Times New Roman" panose="02020603050405020304" pitchFamily="18" charset="0"/>
              </a:rPr>
              <a:t>khoảng:</a:t>
            </a:r>
            <a:r>
              <a:rPr lang="en-US" altLang="en-US" sz="2600" dirty="0">
                <a:latin typeface="Times New Roman" panose="02020603050405020304" pitchFamily="18" charset="0"/>
                <a:ea typeface="方正姚体"/>
                <a:cs typeface="Times New Roman" panose="02020603050405020304" pitchFamily="18" charset="0"/>
              </a:rPr>
              <a:t> 10</a:t>
            </a:r>
            <a:r>
              <a:rPr lang="vi-VN" altLang="en-US" sz="2600" dirty="0">
                <a:latin typeface="Times New Roman" panose="02020603050405020304" pitchFamily="18" charset="0"/>
                <a:ea typeface="方正姚体"/>
                <a:cs typeface="Times New Roman" panose="02020603050405020304" pitchFamily="18" charset="0"/>
              </a:rPr>
              <a:t>cm, mật độ chắc ấn không đau.</a:t>
            </a:r>
          </a:p>
          <a:p>
            <a:pPr eaLnBrk="1" hangingPunct="1">
              <a:lnSpc>
                <a:spcPct val="70000"/>
              </a:lnSpc>
              <a:defRPr/>
            </a:pPr>
            <a:r>
              <a:rPr lang="en-US" altLang="en-US" sz="2600" dirty="0">
                <a:latin typeface="Times New Roman" panose="02020603050405020304" pitchFamily="18" charset="0"/>
                <a:ea typeface="方正姚体"/>
                <a:cs typeface="Times New Roman" panose="02020603050405020304" pitchFamily="18" charset="0"/>
              </a:rPr>
              <a:t>      </a:t>
            </a:r>
            <a:r>
              <a:rPr lang="vi-VN" altLang="en-US" sz="2600" dirty="0">
                <a:latin typeface="Times New Roman" panose="02020603050405020304" pitchFamily="18" charset="0"/>
                <a:ea typeface="方正姚体"/>
                <a:cs typeface="Times New Roman" panose="02020603050405020304" pitchFamily="18" charset="0"/>
              </a:rPr>
              <a:t>Vết mổ khô, 2 mép liền, không sưng, không nóng, không đỏ, ấn đau</a:t>
            </a:r>
          </a:p>
          <a:p>
            <a:pPr eaLnBrk="1" hangingPunct="1">
              <a:lnSpc>
                <a:spcPct val="70000"/>
              </a:lnSpc>
              <a:defRPr/>
            </a:pPr>
            <a:r>
              <a:rPr lang="en-US" altLang="en-US" sz="2600" dirty="0">
                <a:latin typeface="Times New Roman" panose="02020603050405020304" pitchFamily="18" charset="0"/>
                <a:ea typeface="方正姚体"/>
                <a:cs typeface="Times New Roman" panose="02020603050405020304" pitchFamily="18" charset="0"/>
              </a:rPr>
              <a:t>      </a:t>
            </a:r>
            <a:r>
              <a:rPr lang="vi-VN" altLang="en-US" sz="2600" dirty="0">
                <a:latin typeface="Times New Roman" panose="02020603050405020304" pitchFamily="18" charset="0"/>
                <a:ea typeface="方正姚体"/>
                <a:cs typeface="Times New Roman" panose="02020603050405020304" pitchFamily="18" charset="0"/>
              </a:rPr>
              <a:t>Sản dịch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lượng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ít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có</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màu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đỏ</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sậm</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hôi</a:t>
            </a:r>
            <a:r>
              <a:rPr lang="en-US" altLang="en-US" sz="2600" dirty="0">
                <a:latin typeface="Times New Roman" panose="02020603050405020304" pitchFamily="18" charset="0"/>
                <a:ea typeface="方正姚体"/>
                <a:cs typeface="Times New Roman" panose="02020603050405020304" pitchFamily="18" charset="0"/>
              </a:rPr>
              <a:t>.</a:t>
            </a:r>
          </a:p>
          <a:p>
            <a:pPr eaLnBrk="1" hangingPunct="1">
              <a:lnSpc>
                <a:spcPct val="70000"/>
              </a:lnSpc>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Vú</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cân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đối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đã</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tiết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sửa</a:t>
            </a:r>
            <a:r>
              <a:rPr lang="en-US" altLang="en-US" sz="2600" dirty="0">
                <a:latin typeface="Times New Roman" panose="02020603050405020304" pitchFamily="18" charset="0"/>
                <a:ea typeface="方正姚体"/>
                <a:cs typeface="Times New Roman" panose="02020603050405020304" pitchFamily="18" charset="0"/>
              </a:rPr>
              <a:t>.</a:t>
            </a:r>
            <a:endParaRPr lang="vi-VN" altLang="en-US" sz="2600" dirty="0">
              <a:latin typeface="Times New Roman" panose="02020603050405020304" pitchFamily="18" charset="0"/>
              <a:ea typeface="方正姚体"/>
              <a:cs typeface="Times New Roman" panose="02020603050405020304" pitchFamily="18" charset="0"/>
            </a:endParaRPr>
          </a:p>
          <a:p>
            <a:pPr eaLnBrk="1" hangingPunct="1">
              <a:lnSpc>
                <a:spcPct val="70000"/>
              </a:lnSpc>
              <a:defRPr/>
            </a:pPr>
            <a:endParaRPr lang="en-US" altLang="en-US" sz="2600" dirty="0">
              <a:latin typeface="Times New Roman" panose="02020603050405020304" pitchFamily="18" charset="0"/>
              <a:ea typeface="方正姚体"/>
              <a:cs typeface="Times New Roman" panose="02020603050405020304" pitchFamily="18" charset="0"/>
            </a:endParaRPr>
          </a:p>
        </p:txBody>
      </p:sp>
    </p:spTree>
  </p:cSld>
  <p:clrMapOvr>
    <a:masterClrMapping/>
  </p:clrMapOvr>
  <p:transition spd="slow">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D8EBCC67-DAA0-9B97-7EF9-8572B84F5B7A}"/>
              </a:ext>
            </a:extLst>
          </p:cNvPr>
          <p:cNvSpPr>
            <a:spLocks noGrp="1" noChangeArrowheads="1"/>
          </p:cNvSpPr>
          <p:nvPr>
            <p:ph type="subTitle" idx="1"/>
          </p:nvPr>
        </p:nvSpPr>
        <p:spPr>
          <a:xfrm>
            <a:off x="457200" y="914400"/>
            <a:ext cx="8229600" cy="5211763"/>
          </a:xfrm>
        </p:spPr>
        <p:txBody>
          <a:bodyPr/>
          <a:lstStyle/>
          <a:p>
            <a:pPr eaLnBrk="1" hangingPunct="1">
              <a:lnSpc>
                <a:spcPct val="80000"/>
              </a:lnSpc>
            </a:pPr>
            <a:r>
              <a:rPr lang="en-US" altLang="en-US" sz="2700">
                <a:latin typeface="Times New Roman" panose="02020603050405020304" pitchFamily="18" charset="0"/>
                <a:ea typeface="方正姚体"/>
                <a:cs typeface="Times New Roman" panose="02020603050405020304" pitchFamily="18" charset="0"/>
              </a:rPr>
              <a:t> </a:t>
            </a:r>
            <a:r>
              <a:rPr lang="vi-VN" altLang="en-US" sz="2700">
                <a:latin typeface="Times New Roman" panose="02020603050405020304" pitchFamily="18" charset="0"/>
                <a:ea typeface="方正姚体"/>
                <a:cs typeface="Times New Roman" panose="02020603050405020304" pitchFamily="18" charset="0"/>
              </a:rPr>
              <a:t>Con: </a:t>
            </a:r>
            <a:endParaRPr lang="en-US" altLang="en-US" sz="2700">
              <a:latin typeface="Times New Roman" panose="02020603050405020304" pitchFamily="18" charset="0"/>
              <a:ea typeface="方正姚体"/>
              <a:cs typeface="Times New Roman" panose="02020603050405020304" pitchFamily="18" charset="0"/>
            </a:endParaRPr>
          </a:p>
          <a:p>
            <a:pPr eaLnBrk="1" hangingPunct="1">
              <a:lnSpc>
                <a:spcPct val="80000"/>
              </a:lnSpc>
            </a:pPr>
            <a:r>
              <a:rPr lang="en-US" altLang="en-US" sz="2700">
                <a:latin typeface="Times New Roman" panose="02020603050405020304" pitchFamily="18" charset="0"/>
                <a:ea typeface="方正姚体"/>
                <a:cs typeface="Times New Roman" panose="02020603050405020304" pitchFamily="18" charset="0"/>
              </a:rPr>
              <a:t>  </a:t>
            </a:r>
            <a:r>
              <a:rPr lang="vi-VN" altLang="en-US" sz="2700">
                <a:latin typeface="Times New Roman" panose="02020603050405020304" pitchFamily="18" charset="0"/>
                <a:ea typeface="方正姚体"/>
                <a:cs typeface="Times New Roman" panose="02020603050405020304" pitchFamily="18" charset="0"/>
              </a:rPr>
              <a:t>Bé hồng, bú tốt, không ọc, ngủ sâu, tiêu, tiểu được, thóp phẳng, rốn </a:t>
            </a:r>
            <a:r>
              <a:rPr lang="en-US" altLang="en-US" sz="2700">
                <a:latin typeface="Times New Roman" panose="02020603050405020304" pitchFamily="18" charset="0"/>
                <a:ea typeface="方正姚体"/>
                <a:cs typeface="Times New Roman" panose="02020603050405020304" pitchFamily="18" charset="0"/>
              </a:rPr>
              <a:t>khô</a:t>
            </a:r>
            <a:r>
              <a:rPr lang="vi-VN" altLang="en-US" sz="2700">
                <a:latin typeface="Times New Roman" panose="02020603050405020304" pitchFamily="18" charset="0"/>
                <a:ea typeface="方正姚体"/>
                <a:cs typeface="Times New Roman" panose="02020603050405020304" pitchFamily="18" charset="0"/>
              </a:rPr>
              <a:t>, phản xạ tốt, chưa phát hiện dị tật.</a:t>
            </a:r>
            <a:endParaRPr lang="en-US" altLang="en-US" sz="2700" b="1">
              <a:solidFill>
                <a:srgbClr val="FF0000"/>
              </a:solidFill>
              <a:latin typeface="Times New Roman" panose="02020603050405020304" pitchFamily="18" charset="0"/>
              <a:ea typeface="方正姚体"/>
              <a:cs typeface="Times New Roman" panose="02020603050405020304" pitchFamily="18" charset="0"/>
            </a:endParaRPr>
          </a:p>
          <a:p>
            <a:pPr eaLnBrk="1" hangingPunct="1">
              <a:lnSpc>
                <a:spcPct val="80000"/>
              </a:lnSpc>
            </a:pPr>
            <a:r>
              <a:rPr lang="en-US" altLang="en-US" sz="2700" b="1">
                <a:solidFill>
                  <a:srgbClr val="FF0000"/>
                </a:solidFill>
                <a:latin typeface="Times New Roman" panose="02020603050405020304" pitchFamily="18" charset="0"/>
                <a:ea typeface="方正姚体"/>
                <a:cs typeface="Times New Roman" panose="02020603050405020304" pitchFamily="18" charset="0"/>
              </a:rPr>
              <a:t>VIII: CHẨN ĐOÁN</a:t>
            </a:r>
          </a:p>
          <a:p>
            <a:pPr eaLnBrk="1" hangingPunct="1">
              <a:lnSpc>
                <a:spcPct val="80000"/>
              </a:lnSpc>
            </a:pPr>
            <a:r>
              <a:rPr lang="en-US" altLang="en-US" sz="2400">
                <a:latin typeface="Times New Roman" panose="02020603050405020304" pitchFamily="18" charset="0"/>
                <a:ea typeface="方正姚体"/>
                <a:cs typeface="Times New Roman" panose="02020603050405020304" pitchFamily="18" charset="0"/>
              </a:rPr>
              <a:t>Hậu phẩu ngày thứ 4, mổ lấy thai vì lý do thai to/ hiện ổn. </a:t>
            </a:r>
          </a:p>
          <a:p>
            <a:pPr eaLnBrk="1" hangingPunct="1">
              <a:lnSpc>
                <a:spcPct val="80000"/>
              </a:lnSpc>
            </a:pPr>
            <a:r>
              <a:rPr lang="en-US" altLang="en-US" sz="2700" b="1">
                <a:solidFill>
                  <a:srgbClr val="FF0000"/>
                </a:solidFill>
                <a:latin typeface="Times New Roman" panose="02020603050405020304" pitchFamily="18" charset="0"/>
                <a:ea typeface="方正姚体"/>
                <a:cs typeface="Times New Roman" panose="02020603050405020304" pitchFamily="18" charset="0"/>
              </a:rPr>
              <a:t>IX: TIÊN LƯỢNG:</a:t>
            </a:r>
          </a:p>
          <a:p>
            <a:pPr eaLnBrk="1" hangingPunct="1">
              <a:lnSpc>
                <a:spcPct val="80000"/>
              </a:lnSpc>
            </a:pPr>
            <a:r>
              <a:rPr lang="en-US" altLang="en-US" sz="2400" b="1">
                <a:latin typeface="Times New Roman" panose="02020603050405020304" pitchFamily="18" charset="0"/>
                <a:ea typeface="方正姚体"/>
                <a:cs typeface="Times New Roman" panose="02020603050405020304" pitchFamily="18" charset="0"/>
              </a:rPr>
              <a:t>Mẹ: </a:t>
            </a:r>
            <a:r>
              <a:rPr lang="en-US" altLang="en-US" sz="2400">
                <a:latin typeface="Times New Roman" panose="02020603050405020304" pitchFamily="18" charset="0"/>
                <a:ea typeface="方正姚体"/>
                <a:cs typeface="Times New Roman" panose="02020603050405020304" pitchFamily="18" charset="0"/>
              </a:rPr>
              <a:t>tốt</a:t>
            </a:r>
          </a:p>
          <a:p>
            <a:pPr eaLnBrk="1" hangingPunct="1">
              <a:lnSpc>
                <a:spcPct val="60000"/>
              </a:lnSpc>
            </a:pPr>
            <a:r>
              <a:rPr lang="en-US" altLang="en-US" sz="2400" b="1">
                <a:latin typeface="Times New Roman" panose="02020603050405020304" pitchFamily="18" charset="0"/>
                <a:ea typeface="方正姚体"/>
                <a:cs typeface="Times New Roman" panose="02020603050405020304" pitchFamily="18" charset="0"/>
              </a:rPr>
              <a:t>Con:</a:t>
            </a:r>
            <a:r>
              <a:rPr lang="en-US" altLang="en-US" sz="2400">
                <a:latin typeface="Times New Roman" panose="02020603050405020304" pitchFamily="18" charset="0"/>
                <a:ea typeface="方正姚体"/>
                <a:cs typeface="Times New Roman" panose="02020603050405020304" pitchFamily="18" charset="0"/>
              </a:rPr>
              <a:t> khỏe</a:t>
            </a:r>
          </a:p>
          <a:p>
            <a:pPr eaLnBrk="1" hangingPunct="1">
              <a:lnSpc>
                <a:spcPct val="60000"/>
              </a:lnSpc>
            </a:pPr>
            <a:r>
              <a:rPr lang="en-US" altLang="en-US" sz="2400">
                <a:latin typeface="Times New Roman" panose="02020603050405020304" pitchFamily="18" charset="0"/>
                <a:ea typeface="方正姚体"/>
                <a:cs typeface="Times New Roman" panose="02020603050405020304" pitchFamily="18" charset="0"/>
              </a:rPr>
              <a:t>5 ngày xuất viện, con về theo mẹ.</a:t>
            </a:r>
          </a:p>
          <a:p>
            <a:pPr eaLnBrk="1" hangingPunct="1">
              <a:lnSpc>
                <a:spcPct val="80000"/>
              </a:lnSpc>
            </a:pPr>
            <a:endParaRPr lang="en-US" altLang="en-US" sz="2400">
              <a:latin typeface="Times New Roman" panose="02020603050405020304" pitchFamily="18" charset="0"/>
              <a:ea typeface="方正姚体"/>
              <a:cs typeface="Times New Roman" panose="02020603050405020304" pitchFamily="18" charset="0"/>
            </a:endParaRPr>
          </a:p>
          <a:p>
            <a:pPr eaLnBrk="1" hangingPunct="1">
              <a:lnSpc>
                <a:spcPct val="80000"/>
              </a:lnSpc>
            </a:pPr>
            <a:endParaRPr lang="en-US" altLang="en-US" sz="1900">
              <a:latin typeface="Times New Roman" panose="02020603050405020304" pitchFamily="18" charset="0"/>
              <a:ea typeface="方正姚体"/>
              <a:cs typeface="Times New Roman" panose="02020603050405020304" pitchFamily="18" charset="0"/>
            </a:endParaRPr>
          </a:p>
          <a:p>
            <a:pPr eaLnBrk="1" hangingPunct="1">
              <a:lnSpc>
                <a:spcPct val="80000"/>
              </a:lnSpc>
              <a:buFontTx/>
              <a:buChar char="-"/>
            </a:pPr>
            <a:endParaRPr lang="en-US" altLang="en-US" sz="1900">
              <a:latin typeface="Times New Roman" panose="02020603050405020304" pitchFamily="18" charset="0"/>
              <a:ea typeface="方正姚体"/>
              <a:cs typeface="Times New Roman" panose="02020603050405020304" pitchFamily="18" charset="0"/>
            </a:endParaRPr>
          </a:p>
          <a:p>
            <a:pPr eaLnBrk="1" hangingPunct="1">
              <a:lnSpc>
                <a:spcPct val="80000"/>
              </a:lnSpc>
            </a:pPr>
            <a:r>
              <a:rPr lang="en-US" altLang="en-US" sz="1900">
                <a:latin typeface="Times New Roman" panose="02020603050405020304" pitchFamily="18" charset="0"/>
                <a:ea typeface="方正姚体"/>
                <a:cs typeface="Times New Roman" panose="02020603050405020304" pitchFamily="18" charset="0"/>
              </a:rPr>
              <a:t> </a:t>
            </a:r>
          </a:p>
          <a:p>
            <a:pPr eaLnBrk="1" hangingPunct="1">
              <a:lnSpc>
                <a:spcPct val="80000"/>
              </a:lnSpc>
            </a:pPr>
            <a:endParaRPr lang="en-US" altLang="en-US" sz="1900">
              <a:latin typeface="Times New Roman" panose="02020603050405020304" pitchFamily="18" charset="0"/>
              <a:ea typeface="方正姚体"/>
              <a:cs typeface="Times New Roman" panose="02020603050405020304" pitchFamily="18" charset="0"/>
            </a:endParaRPr>
          </a:p>
        </p:txBody>
      </p:sp>
    </p:spTree>
  </p:cSld>
  <p:clrMapOvr>
    <a:masterClrMapping/>
  </p:clrMapOvr>
  <p:transition spd="slow">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4F578971-4043-5D60-17E4-E30E574DC08B}"/>
              </a:ext>
            </a:extLst>
          </p:cNvPr>
          <p:cNvSpPr>
            <a:spLocks noGrp="1" noChangeArrowheads="1"/>
          </p:cNvSpPr>
          <p:nvPr>
            <p:ph type="subTitle" idx="1"/>
          </p:nvPr>
        </p:nvSpPr>
        <p:spPr>
          <a:xfrm>
            <a:off x="533400" y="228600"/>
            <a:ext cx="8229600" cy="6477000"/>
          </a:xfrm>
        </p:spPr>
        <p:txBody>
          <a:bodyPr/>
          <a:lstStyle/>
          <a:p>
            <a:pPr marL="342900" indent="-342900" eaLnBrk="1" hangingPunct="1">
              <a:lnSpc>
                <a:spcPct val="90000"/>
              </a:lnSpc>
            </a:pPr>
            <a:r>
              <a:rPr lang="en-US" altLang="en-US" sz="2700" b="1">
                <a:solidFill>
                  <a:srgbClr val="FF0000"/>
                </a:solidFill>
                <a:latin typeface="Times New Roman" panose="02020603050405020304" pitchFamily="18" charset="0"/>
                <a:ea typeface="方正姚体"/>
                <a:cs typeface="Times New Roman" panose="02020603050405020304" pitchFamily="18" charset="0"/>
              </a:rPr>
              <a:t>X. HƯỚNG XỬ TRÍ:</a:t>
            </a:r>
          </a:p>
          <a:p>
            <a:pPr marL="342900" indent="-342900">
              <a:lnSpc>
                <a:spcPct val="97000"/>
              </a:lnSpc>
              <a:spcAft>
                <a:spcPct val="0"/>
              </a:spcAft>
              <a:buFont typeface="Wingdings" panose="05000000000000000000" pitchFamily="2" charset="2"/>
              <a:buChar char="v"/>
            </a:pPr>
            <a:r>
              <a:rPr lang="en-US" altLang="vi-VN" sz="2700">
                <a:latin typeface="Times New Roman" panose="02020603050405020304" pitchFamily="18" charset="0"/>
                <a:ea typeface="Calibri" panose="020F0502020204030204" pitchFamily="34" charset="0"/>
                <a:cs typeface="Times New Roman" panose="02020603050405020304" pitchFamily="18" charset="0"/>
              </a:rPr>
              <a:t>Thuốc: Zidimbiotic 1g*2pha NaCl 100ml TTM C giọt/phút</a:t>
            </a:r>
          </a:p>
          <a:p>
            <a:pPr marL="342900" indent="-342900">
              <a:lnSpc>
                <a:spcPct val="97000"/>
              </a:lnSpc>
              <a:spcAft>
                <a:spcPct val="0"/>
              </a:spcAft>
            </a:pPr>
            <a:r>
              <a:rPr lang="en-US" altLang="vi-VN" sz="2600">
                <a:latin typeface="Times New Roman" panose="02020603050405020304" pitchFamily="18" charset="0"/>
                <a:ea typeface="Calibri" panose="020F0502020204030204" pitchFamily="34" charset="0"/>
                <a:cs typeface="Times New Roman" panose="02020603050405020304" pitchFamily="18" charset="0"/>
              </a:rPr>
              <a:t>              Statrypsin 4,2mg  2 viên*3uống/ thay băng vết mổ</a:t>
            </a:r>
          </a:p>
          <a:p>
            <a:pPr marL="342900" indent="-342900">
              <a:lnSpc>
                <a:spcPct val="97000"/>
              </a:lnSpc>
              <a:spcAft>
                <a:spcPct val="0"/>
              </a:spcAft>
              <a:buFont typeface="Wingdings" panose="05000000000000000000" pitchFamily="2" charset="2"/>
              <a:buChar char="v"/>
            </a:pPr>
            <a:r>
              <a:rPr lang="en-US" altLang="vi-VN" sz="2700">
                <a:latin typeface="Times New Roman" panose="02020603050405020304" pitchFamily="18" charset="0"/>
                <a:ea typeface="Calibri" panose="020F0502020204030204" pitchFamily="34" charset="0"/>
                <a:cs typeface="Times New Roman" panose="02020603050405020304" pitchFamily="18" charset="0"/>
              </a:rPr>
              <a:t>Theo dõi và chăm sóc:</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7000"/>
              </a:lnSpc>
              <a:spcAft>
                <a:spcPct val="0"/>
              </a:spcAft>
              <a:buFont typeface="Times New Roman" panose="02020603050405020304" pitchFamily="18" charset="0"/>
              <a:buChar char="-"/>
            </a:pPr>
            <a:r>
              <a:rPr lang="en-US" altLang="vi-VN" sz="2700">
                <a:latin typeface="Times New Roman" panose="02020603050405020304" pitchFamily="18" charset="0"/>
                <a:ea typeface="Calibri" panose="020F0502020204030204" pitchFamily="34" charset="0"/>
                <a:cs typeface="Times New Roman" panose="02020603050405020304" pitchFamily="18" charset="0"/>
              </a:rPr>
              <a:t>Mẹ:</a:t>
            </a:r>
            <a:r>
              <a:rPr lang="en-US" altLang="vi-VN" sz="2000">
                <a:latin typeface="Calibri" panose="020F0502020204030204" pitchFamily="34" charset="0"/>
                <a:ea typeface="Calibri" panose="020F0502020204030204" pitchFamily="34" charset="0"/>
                <a:cs typeface="Times New Roman" panose="02020603050405020304" pitchFamily="18" charset="0"/>
              </a:rPr>
              <a:t> </a:t>
            </a:r>
            <a:r>
              <a:rPr lang="en-US" altLang="vi-VN" sz="2700">
                <a:latin typeface="Times New Roman" panose="02020603050405020304" pitchFamily="18" charset="0"/>
                <a:ea typeface="Calibri" panose="020F0502020204030204" pitchFamily="34" charset="0"/>
                <a:cs typeface="Times New Roman" panose="02020603050405020304" pitchFamily="18" charset="0"/>
              </a:rPr>
              <a:t>Theo dõi sinh hiệu, sự co hồi tử cung, vết mổ, sản dịch, sự tiết sữa.</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7000"/>
              </a:lnSpc>
              <a:spcAft>
                <a:spcPct val="0"/>
              </a:spcAft>
            </a:pPr>
            <a:r>
              <a:rPr lang="en-US" altLang="vi-VN" sz="2700">
                <a:latin typeface="Times New Roman" panose="02020603050405020304" pitchFamily="18" charset="0"/>
                <a:ea typeface="Calibri" panose="020F0502020204030204" pitchFamily="34" charset="0"/>
                <a:cs typeface="Times New Roman" panose="02020603050405020304" pitchFamily="18" charset="0"/>
              </a:rPr>
              <a:t>       Chăm sóc vệ sinh bộ phận sinh dục, thay băng thường xuyên không để quá 6 tiếng. </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7000"/>
              </a:lnSpc>
              <a:spcAft>
                <a:spcPct val="0"/>
              </a:spcAft>
              <a:buFont typeface="Times New Roman" panose="02020603050405020304" pitchFamily="18" charset="0"/>
              <a:buChar char="-"/>
            </a:pPr>
            <a:r>
              <a:rPr lang="en-US" altLang="vi-VN" sz="2700">
                <a:latin typeface="Times New Roman" panose="02020603050405020304" pitchFamily="18" charset="0"/>
                <a:ea typeface="Calibri" panose="020F0502020204030204" pitchFamily="34" charset="0"/>
                <a:cs typeface="Times New Roman" panose="02020603050405020304" pitchFamily="18" charset="0"/>
              </a:rPr>
              <a:t>Bé:  Theo dõi sinh hiệu, da, tiêu, tiểu, ngủ, bú ọc, hô hấp.</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7000"/>
              </a:lnSpc>
              <a:spcAft>
                <a:spcPts val="800"/>
              </a:spcAft>
            </a:pPr>
            <a:r>
              <a:rPr lang="en-US" altLang="vi-VN" sz="2700">
                <a:latin typeface="Times New Roman" panose="02020603050405020304" pitchFamily="18" charset="0"/>
                <a:ea typeface="Calibri" panose="020F0502020204030204" pitchFamily="34" charset="0"/>
                <a:cs typeface="Times New Roman" panose="02020603050405020304" pitchFamily="18" charset="0"/>
              </a:rPr>
              <a:t>        Tắm bé hằng ngày, chăm sóc rốn, vỗ lưng cho bé sau khi bú xong.</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7000"/>
              </a:lnSpc>
              <a:spcAft>
                <a:spcPts val="800"/>
              </a:spcAft>
            </a:pPr>
            <a:r>
              <a:rPr lang="en-US" altLang="vi-VN" sz="2700">
                <a:latin typeface="Times New Roman" panose="02020603050405020304" pitchFamily="18" charset="0"/>
                <a:ea typeface="Calibri" panose="020F0502020204030204" pitchFamily="34" charset="0"/>
                <a:cs typeface="Times New Roman" panose="02020603050405020304" pitchFamily="18" charset="0"/>
              </a:rPr>
              <a:t>             Giữ ấm cho trẻ, tiêm ngừa viêm gan.</a:t>
            </a:r>
            <a:endParaRPr lang="en-US" altLang="vi-VN" sz="200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D74979FA-5420-37BA-2837-9F7E1A5B6938}"/>
              </a:ext>
            </a:extLst>
          </p:cNvPr>
          <p:cNvSpPr>
            <a:spLocks noGrp="1"/>
          </p:cNvSpPr>
          <p:nvPr>
            <p:ph sz="quarter" idx="13"/>
          </p:nvPr>
        </p:nvSpPr>
        <p:spPr>
          <a:xfrm>
            <a:off x="381000" y="381000"/>
            <a:ext cx="8458200" cy="6019800"/>
          </a:xfrm>
        </p:spPr>
        <p:txBody>
          <a:bodyPr/>
          <a:lstStyle/>
          <a:p>
            <a:pPr marL="342900" indent="-342900" eaLnBrk="1" hangingPunct="1">
              <a:buFont typeface="Georgia" panose="02040502050405020303" pitchFamily="18" charset="0"/>
              <a:buNone/>
            </a:pPr>
            <a:r>
              <a:rPr lang="en-US" altLang="en-US" sz="2700" b="1">
                <a:solidFill>
                  <a:srgbClr val="FF0000"/>
                </a:solidFill>
                <a:latin typeface="Times New Roman" panose="02020603050405020304" pitchFamily="18" charset="0"/>
                <a:ea typeface="方正姚体"/>
                <a:cs typeface="Times New Roman" panose="02020603050405020304" pitchFamily="18" charset="0"/>
              </a:rPr>
              <a:t>XI. TƯ VẤN:</a:t>
            </a:r>
          </a:p>
          <a:p>
            <a:pPr marL="342900" indent="-342900">
              <a:buFont typeface="Wingdings" panose="05000000000000000000" pitchFamily="2" charset="2"/>
              <a:buChar char="v"/>
            </a:pPr>
            <a:r>
              <a:rPr lang="vi-VN" altLang="vi-VN" sz="2400">
                <a:latin typeface="Times New Roman" panose="02020603050405020304" pitchFamily="18" charset="0"/>
                <a:ea typeface="方正姚体"/>
                <a:cs typeface="Times New Roman" panose="02020603050405020304" pitchFamily="18" charset="0"/>
              </a:rPr>
              <a:t>Nuôi con bằng sữa mẹ hoàn toàn trong 6 tháng đầu, trước khi bú phải lau sạch đầu vú, cho trẻ bú cạn 1 bên vú sau đó mới cho bú bên còn lại, nếu chưa hết sữa thì phải vắt sữa bỏ hoặc bảo quản lạnh cho trẻ bú lại, sau bú bế trẻ nằm lên vai vỗ lưng cho trẻ để tránh ọc sữa, sau 6 tháng có thể cho trẻ ăn dậm và tiếp tục bú mẹ từ 18 đến 24 tháng.</a:t>
            </a:r>
            <a:endParaRPr lang="en-US" altLang="vi-VN" sz="2400">
              <a:latin typeface="Times New Roman" panose="02020603050405020304" pitchFamily="18" charset="0"/>
              <a:ea typeface="方正姚体"/>
              <a:cs typeface="Times New Roman" panose="02020603050405020304" pitchFamily="18" charset="0"/>
            </a:endParaRPr>
          </a:p>
          <a:p>
            <a:pPr marL="342900" indent="-342900">
              <a:buFont typeface="Wingdings" panose="05000000000000000000" pitchFamily="2" charset="2"/>
              <a:buChar char="v"/>
            </a:pPr>
            <a:r>
              <a:rPr lang="vi-VN" altLang="vi-VN" sz="2400">
                <a:latin typeface="Times New Roman" panose="02020603050405020304" pitchFamily="18" charset="0"/>
                <a:ea typeface="方正姚体"/>
                <a:cs typeface="Times New Roman" panose="02020603050405020304" pitchFamily="18" charset="0"/>
              </a:rPr>
              <a:t>Theo dõi chăm sóc bé hằng ngày: </a:t>
            </a:r>
          </a:p>
          <a:p>
            <a:pPr marL="342900" indent="-34290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P</a:t>
            </a:r>
            <a:r>
              <a:rPr lang="vi-VN" altLang="vi-VN" sz="2400">
                <a:latin typeface="Times New Roman" panose="02020603050405020304" pitchFamily="18" charset="0"/>
                <a:ea typeface="方正姚体"/>
                <a:cs typeface="Times New Roman" panose="02020603050405020304" pitchFamily="18" charset="0"/>
              </a:rPr>
              <a:t>hơi nắng cho trẻ  từ 10-20p</a:t>
            </a: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hằng ngày, phơi cả mẹ lẫn bé khoảng 15p, phơi nắng trong vòng 6 tháng đầu, che mắt và bộ phận sinh dục bé tránh ánh nắng trực tiếp.</a:t>
            </a:r>
          </a:p>
          <a:p>
            <a:pPr marL="342900" indent="-34290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Tắm bé ngày 1 lần, lau khô rốn.</a:t>
            </a:r>
          </a:p>
          <a:p>
            <a:pPr marL="342900" indent="-342900">
              <a:buFont typeface="Wingdings" panose="05000000000000000000" pitchFamily="2" charset="2"/>
              <a:buChar char="v"/>
            </a:pPr>
            <a:endParaRPr lang="en-US" altLang="vi-VN">
              <a:latin typeface="Times New Roman" panose="02020603050405020304" pitchFamily="18" charset="0"/>
              <a:ea typeface="方正姚体"/>
              <a:cs typeface="Times New Roman" panose="02020603050405020304" pitchFamily="18" charset="0"/>
            </a:endParaRPr>
          </a:p>
        </p:txBody>
      </p:sp>
      <p:sp>
        <p:nvSpPr>
          <p:cNvPr id="21507" name="Date Placeholder 3">
            <a:extLst>
              <a:ext uri="{FF2B5EF4-FFF2-40B4-BE49-F238E27FC236}">
                <a16:creationId xmlns:a16="http://schemas.microsoft.com/office/drawing/2014/main" id="{DBE0327E-01B4-B647-F70E-0EA677FEC803}"/>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0DF0DF17-F7B2-4DA2-A4F7-4D34377AB6CF}" type="datetime1">
              <a:rPr lang="en-US" altLang="en-US" smtClean="0">
                <a:solidFill>
                  <a:srgbClr val="7F7F7F"/>
                </a:solidFill>
              </a:rPr>
              <a:pPr/>
              <a:t>24/09/2022</a:t>
            </a:fld>
            <a:endParaRPr lang="en-US" altLang="vi-VN" sz="1800"/>
          </a:p>
        </p:txBody>
      </p:sp>
    </p:spTree>
  </p:cSld>
  <p:clrMapOvr>
    <a:masterClrMapping/>
  </p:clrMapOvr>
  <p:transition spd="slow">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AC38130C-A520-173C-7EA5-18B68DED56A3}"/>
              </a:ext>
            </a:extLst>
          </p:cNvPr>
          <p:cNvSpPr>
            <a:spLocks noGrp="1"/>
          </p:cNvSpPr>
          <p:nvPr>
            <p:ph sz="quarter" idx="13"/>
          </p:nvPr>
        </p:nvSpPr>
        <p:spPr>
          <a:xfrm>
            <a:off x="228600" y="457200"/>
            <a:ext cx="8686800" cy="6080125"/>
          </a:xfrm>
        </p:spPr>
        <p:txBody>
          <a:bodyPr/>
          <a:lstStyle/>
          <a:p>
            <a:pPr marL="44450" indent="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Nếu trẻ có bất thường: bỏ bú, bú ọc, vàng da nhiều, sốt cao, co giật, nhiễm trùng rốn thì nên đưa trẻ đến cơ sở y tế khám ngay.</a:t>
            </a:r>
          </a:p>
          <a:p>
            <a:pPr marL="44450" indent="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Nếu trẻ khỏe: 25 dương lịch hàng tháng đưa trẻ đến trạm y tế để tiêm ngừa.</a:t>
            </a:r>
          </a:p>
          <a:p>
            <a:pPr marL="44450" indent="0">
              <a:buFont typeface="Wingdings" panose="05000000000000000000" pitchFamily="2" charset="2"/>
              <a:buChar char="v"/>
            </a:pPr>
            <a:r>
              <a:rPr lang="vi-VN" altLang="vi-VN" sz="2400">
                <a:latin typeface="Times New Roman" panose="02020603050405020304" pitchFamily="18" charset="0"/>
                <a:ea typeface="方正姚体"/>
                <a:cs typeface="Times New Roman" panose="02020603050405020304" pitchFamily="18" charset="0"/>
              </a:rPr>
              <a:t>Dinh dưỡng vệ sinh</a:t>
            </a:r>
          </a:p>
          <a:p>
            <a:pPr marL="44450" indent="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Ăn uống không kiêng cử,</a:t>
            </a:r>
          </a:p>
          <a:p>
            <a:pPr marL="44450" indent="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Hạn chế ăn thức ăn khó tiêu, dị ứng, không dùng các chất kích thích (rượu ,bia, trà, café).</a:t>
            </a:r>
          </a:p>
          <a:p>
            <a:pPr marL="44450" indent="0">
              <a:buFont typeface="Georgia" panose="02040502050405020303" pitchFamily="18" charset="0"/>
              <a:buNone/>
            </a:pPr>
            <a:r>
              <a:rPr lang="en-US" altLang="vi-VN" sz="2400">
                <a:latin typeface="Times New Roman" panose="02020603050405020304" pitchFamily="18" charset="0"/>
                <a:ea typeface="方正姚体"/>
                <a:cs typeface="Times New Roman" panose="02020603050405020304" pitchFamily="18" charset="0"/>
              </a:rPr>
              <a:t>        </a:t>
            </a:r>
            <a:r>
              <a:rPr lang="vi-VN" altLang="vi-VN" sz="2400">
                <a:latin typeface="Times New Roman" panose="02020603050405020304" pitchFamily="18" charset="0"/>
                <a:ea typeface="方正姚体"/>
                <a:cs typeface="Times New Roman" panose="02020603050405020304" pitchFamily="18" charset="0"/>
              </a:rPr>
              <a:t>Uống viên sắt đ</a:t>
            </a:r>
            <a:r>
              <a:rPr lang="en-US" altLang="vi-VN" sz="2400">
                <a:latin typeface="Times New Roman" panose="02020603050405020304" pitchFamily="18" charset="0"/>
                <a:ea typeface="方正姚体"/>
                <a:cs typeface="Times New Roman" panose="02020603050405020304" pitchFamily="18" charset="0"/>
              </a:rPr>
              <a:t>ầy</a:t>
            </a:r>
            <a:r>
              <a:rPr lang="vi-VN" altLang="vi-VN" sz="2400">
                <a:latin typeface="Times New Roman" panose="02020603050405020304" pitchFamily="18" charset="0"/>
                <a:ea typeface="方正姚体"/>
                <a:cs typeface="Times New Roman" panose="02020603050405020304" pitchFamily="18" charset="0"/>
              </a:rPr>
              <a:t> đủ th</a:t>
            </a:r>
            <a:r>
              <a:rPr lang="en-US" altLang="vi-VN" sz="2400">
                <a:latin typeface="Times New Roman" panose="02020603050405020304" pitchFamily="18" charset="0"/>
                <a:ea typeface="方正姚体"/>
                <a:cs typeface="Times New Roman" panose="02020603050405020304" pitchFamily="18" charset="0"/>
              </a:rPr>
              <a:t>ê</a:t>
            </a:r>
            <a:r>
              <a:rPr lang="vi-VN" altLang="vi-VN" sz="2400">
                <a:latin typeface="Times New Roman" panose="02020603050405020304" pitchFamily="18" charset="0"/>
                <a:ea typeface="方正姚体"/>
                <a:cs typeface="Times New Roman" panose="02020603050405020304" pitchFamily="18" charset="0"/>
              </a:rPr>
              <a:t>m khoảng 6 tuần.</a:t>
            </a:r>
          </a:p>
          <a:p>
            <a:pPr marL="44450" indent="0">
              <a:buFont typeface="Wingdings" panose="05000000000000000000" pitchFamily="2" charset="2"/>
              <a:buChar char="v"/>
            </a:pPr>
            <a:r>
              <a:rPr lang="en-US" altLang="vi-VN" sz="2400">
                <a:latin typeface="Times New Roman" panose="02020603050405020304" pitchFamily="18" charset="0"/>
                <a:ea typeface="方正姚体"/>
                <a:cs typeface="Times New Roman" panose="02020603050405020304" pitchFamily="18" charset="0"/>
              </a:rPr>
              <a:t>KHHGĐ: sau 6 tuần hậu sản mẹ nên đến cơ sở y tế gần nhất để dược tư vấn và thực hiện một biện pháp tránh thai.</a:t>
            </a:r>
          </a:p>
          <a:p>
            <a:pPr marL="44450" indent="0">
              <a:buFont typeface="Wingdings" panose="05000000000000000000" pitchFamily="2" charset="2"/>
              <a:buChar char="v"/>
            </a:pPr>
            <a:r>
              <a:rPr lang="en-US" altLang="vi-VN" sz="2400">
                <a:latin typeface="Times New Roman" panose="02020603050405020304" pitchFamily="18" charset="0"/>
                <a:ea typeface="方正姚体"/>
                <a:cs typeface="Times New Roman" panose="02020603050405020304" pitchFamily="18" charset="0"/>
              </a:rPr>
              <a:t>Nhập viện khi có dấu hiệu nguy hiểm như: sốt cao, đau bụng nhiều, ra huyết âm đạo…</a:t>
            </a:r>
          </a:p>
        </p:txBody>
      </p:sp>
      <p:sp>
        <p:nvSpPr>
          <p:cNvPr id="22531" name="Date Placeholder 3">
            <a:extLst>
              <a:ext uri="{FF2B5EF4-FFF2-40B4-BE49-F238E27FC236}">
                <a16:creationId xmlns:a16="http://schemas.microsoft.com/office/drawing/2014/main" id="{522DBA45-23A8-05A7-514B-3D4C5EFB1EB6}"/>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0040A0D-5B88-4463-ACD0-80A003BFD53B}" type="datetime1">
              <a:rPr lang="en-US" altLang="en-US" smtClean="0">
                <a:solidFill>
                  <a:srgbClr val="7F7F7F"/>
                </a:solidFill>
              </a:rPr>
              <a:pPr/>
              <a:t>24/09/2022</a:t>
            </a:fld>
            <a:endParaRPr lang="en-US" altLang="vi-VN" sz="1800"/>
          </a:p>
        </p:txBody>
      </p:sp>
    </p:spTree>
  </p:cSld>
  <p:clrMapOvr>
    <a:masterClrMapping/>
  </p:clrMapOvr>
  <p:transition spd="slow">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Content Placeholder 4">
            <a:extLst>
              <a:ext uri="{FF2B5EF4-FFF2-40B4-BE49-F238E27FC236}">
                <a16:creationId xmlns:a16="http://schemas.microsoft.com/office/drawing/2014/main" id="{E2AE624A-47AF-78AF-955A-7F259D3986E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p:spPr>
      </p:pic>
      <p:sp>
        <p:nvSpPr>
          <p:cNvPr id="23555" name="Date Placeholder 1">
            <a:extLst>
              <a:ext uri="{FF2B5EF4-FFF2-40B4-BE49-F238E27FC236}">
                <a16:creationId xmlns:a16="http://schemas.microsoft.com/office/drawing/2014/main" id="{33D73D6D-6E94-64F7-EEC2-87B5A26C7ED4}"/>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FAEB0C1-0B58-4628-87CA-44350677D498}" type="datetime1">
              <a:rPr lang="en-US" altLang="en-US" smtClean="0">
                <a:solidFill>
                  <a:srgbClr val="7F7F7F"/>
                </a:solidFill>
              </a:rPr>
              <a:pPr/>
              <a:t>24/09/2022</a:t>
            </a:fld>
            <a:endParaRPr lang="en-US" altLang="vi-VN" sz="1800"/>
          </a:p>
        </p:txBody>
      </p:sp>
      <p:sp>
        <p:nvSpPr>
          <p:cNvPr id="7" name="Cloud Callout 6">
            <a:extLst>
              <a:ext uri="{FF2B5EF4-FFF2-40B4-BE49-F238E27FC236}">
                <a16:creationId xmlns:a16="http://schemas.microsoft.com/office/drawing/2014/main" id="{A9E9CC9B-E03B-5D79-AD8A-E322980A35B5}"/>
              </a:ext>
            </a:extLst>
          </p:cNvPr>
          <p:cNvSpPr/>
          <p:nvPr/>
        </p:nvSpPr>
        <p:spPr>
          <a:xfrm>
            <a:off x="-19050" y="3676650"/>
            <a:ext cx="4191000" cy="3222625"/>
          </a:xfrm>
          <a:prstGeom prst="cloudCallout">
            <a:avLst>
              <a:gd name="adj1" fmla="val 59715"/>
              <a:gd name="adj2" fmla="val -1779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r>
              <a:rPr lang="vi-VN" sz="4000" b="1" i="1">
                <a:solidFill>
                  <a:srgbClr val="C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Cảm ơn cô và các bạn đã lắng nghe!!!</a:t>
            </a:r>
            <a:endParaRPr lang="vi-VN" b="1" i="1">
              <a:solidFill>
                <a:srgbClr val="C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BB30AAF1-5B1E-C4A0-755D-2BD59A7D3207}"/>
              </a:ext>
            </a:extLst>
          </p:cNvPr>
          <p:cNvSpPr>
            <a:spLocks noGrp="1" noChangeArrowheads="1"/>
          </p:cNvSpPr>
          <p:nvPr>
            <p:ph type="subTitle" idx="1"/>
          </p:nvPr>
        </p:nvSpPr>
        <p:spPr>
          <a:xfrm>
            <a:off x="457200" y="152400"/>
            <a:ext cx="8229600" cy="6629400"/>
          </a:xfrm>
        </p:spPr>
        <p:txBody>
          <a:bodyPr/>
          <a:lstStyle/>
          <a:p>
            <a:pPr eaLnBrk="1" hangingPunct="1"/>
            <a:r>
              <a:rPr lang="en-US" altLang="en-US" sz="3200" b="1">
                <a:solidFill>
                  <a:srgbClr val="FF0000"/>
                </a:solidFill>
                <a:latin typeface="Times New Roman" panose="02020603050405020304" pitchFamily="18" charset="0"/>
                <a:ea typeface="方正姚体"/>
                <a:cs typeface="Times New Roman" panose="02020603050405020304" pitchFamily="18" charset="0"/>
              </a:rPr>
              <a:t>II.LÝ DO NHẬP VIỆN</a:t>
            </a:r>
          </a:p>
          <a:p>
            <a:pPr eaLnBrk="1" hangingPunct="1"/>
            <a:r>
              <a:rPr lang="en-US" altLang="en-US" sz="2800" b="1" i="1">
                <a:latin typeface="Times New Roman" panose="02020603050405020304" pitchFamily="18" charset="0"/>
                <a:ea typeface="方正姚体"/>
                <a:cs typeface="Times New Roman" panose="02020603050405020304" pitchFamily="18" charset="0"/>
              </a:rPr>
              <a:t>Thai  39 tuần 2 ngày + Ra nước âm đạo </a:t>
            </a:r>
          </a:p>
          <a:p>
            <a:pPr eaLnBrk="1" hangingPunct="1"/>
            <a:r>
              <a:rPr lang="en-US" altLang="en-US" sz="3200" b="1">
                <a:solidFill>
                  <a:srgbClr val="FF0000"/>
                </a:solidFill>
                <a:latin typeface="Times New Roman" panose="02020603050405020304" pitchFamily="18" charset="0"/>
                <a:ea typeface="方正姚体"/>
                <a:cs typeface="Times New Roman" panose="02020603050405020304" pitchFamily="18" charset="0"/>
              </a:rPr>
              <a:t>III. TIỀN SỬ</a:t>
            </a:r>
          </a:p>
          <a:p>
            <a:pPr eaLnBrk="1" hangingPunct="1">
              <a:buFont typeface="Wingdings" panose="05000000000000000000" pitchFamily="2" charset="2"/>
              <a:buChar char="v"/>
            </a:pPr>
            <a:r>
              <a:rPr lang="en-US" altLang="en-US" sz="2800" b="1" u="sng">
                <a:latin typeface="Times New Roman" panose="02020603050405020304" pitchFamily="18" charset="0"/>
                <a:ea typeface="方正姚体"/>
                <a:cs typeface="Times New Roman" panose="02020603050405020304" pitchFamily="18" charset="0"/>
              </a:rPr>
              <a:t>Gia đình: </a:t>
            </a:r>
            <a:endParaRPr lang="en-US" altLang="en-US" sz="2800">
              <a:latin typeface="Times New Roman" panose="02020603050405020304" pitchFamily="18" charset="0"/>
              <a:ea typeface="方正姚体"/>
              <a:cs typeface="Times New Roman" panose="02020603050405020304" pitchFamily="18" charset="0"/>
            </a:endParaRPr>
          </a:p>
          <a:p>
            <a:pPr eaLnBrk="1" hangingPunct="1">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Nội khoa: </a:t>
            </a:r>
            <a:r>
              <a:rPr lang="en-US" altLang="en-US" sz="2800">
                <a:latin typeface="Times New Roman" panose="02020603050405020304" pitchFamily="18" charset="0"/>
                <a:ea typeface="方正姚体"/>
                <a:cs typeface="Times New Roman" panose="02020603050405020304" pitchFamily="18" charset="0"/>
              </a:rPr>
              <a:t>Không ghi nhận bệnh lý</a:t>
            </a:r>
            <a:r>
              <a:rPr lang="en-US" altLang="vi-VN" sz="2800">
                <a:latin typeface="Times New Roman" panose="02020603050405020304" pitchFamily="18" charset="0"/>
                <a:ea typeface="方正姚体"/>
                <a:cs typeface="Times New Roman" panose="02020603050405020304" pitchFamily="18" charset="0"/>
              </a:rPr>
              <a:t> tăng huyết áp, đái tháo đường</a:t>
            </a:r>
            <a:r>
              <a:rPr lang="en-US" altLang="en-US" sz="2800">
                <a:latin typeface="Times New Roman" panose="02020603050405020304" pitchFamily="18" charset="0"/>
                <a:ea typeface="方正姚体"/>
                <a:cs typeface="Times New Roman" panose="02020603050405020304" pitchFamily="18" charset="0"/>
              </a:rPr>
              <a:t>, truyền nhiễm, các bệnh về máu, gia đình không có người </a:t>
            </a:r>
            <a:r>
              <a:rPr lang="en-US" altLang="vi-VN" sz="2800">
                <a:latin typeface="Times New Roman" panose="02020603050405020304" pitchFamily="18" charset="0"/>
                <a:ea typeface="方正姚体"/>
                <a:cs typeface="Times New Roman" panose="02020603050405020304" pitchFamily="18" charset="0"/>
              </a:rPr>
              <a:t>tiền sản giật, </a:t>
            </a:r>
            <a:r>
              <a:rPr lang="en-US" altLang="en-US" sz="2800">
                <a:latin typeface="Times New Roman" panose="02020603050405020304" pitchFamily="18" charset="0"/>
                <a:ea typeface="方正姚体"/>
                <a:cs typeface="Times New Roman" panose="02020603050405020304" pitchFamily="18" charset="0"/>
              </a:rPr>
              <a:t>sinh đôi sinh ba.</a:t>
            </a:r>
          </a:p>
          <a:p>
            <a:pPr eaLnBrk="1" hangingPunct="1">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Ngoại khoa</a:t>
            </a:r>
            <a:r>
              <a:rPr lang="en-US" altLang="en-US" sz="2800">
                <a:latin typeface="Times New Roman" panose="02020603050405020304" pitchFamily="18" charset="0"/>
                <a:ea typeface="方正姚体"/>
                <a:cs typeface="Times New Roman" panose="02020603050405020304" pitchFamily="18" charset="0"/>
              </a:rPr>
              <a:t>: C</a:t>
            </a:r>
            <a:r>
              <a:rPr lang="en-US" altLang="vi-VN" sz="2800">
                <a:latin typeface="Times New Roman" panose="02020603050405020304" pitchFamily="18" charset="0"/>
                <a:ea typeface="方正姚体"/>
                <a:cs typeface="Times New Roman" panose="02020603050405020304" pitchFamily="18" charset="0"/>
              </a:rPr>
              <a:t>hưa ghi nhận bệnh lý</a:t>
            </a:r>
            <a:endParaRPr lang="en-US" altLang="en-US" sz="2800">
              <a:latin typeface="Times New Roman" panose="02020603050405020304" pitchFamily="18" charset="0"/>
              <a:ea typeface="方正姚体"/>
              <a:cs typeface="Times New Roman" panose="02020603050405020304" pitchFamily="18" charset="0"/>
            </a:endParaRPr>
          </a:p>
          <a:p>
            <a:pPr eaLnBrk="1" hangingPunct="1">
              <a:lnSpc>
                <a:spcPct val="90000"/>
              </a:lnSpc>
              <a:buFont typeface="Wingdings" panose="05000000000000000000" pitchFamily="2" charset="2"/>
              <a:buChar char="v"/>
            </a:pPr>
            <a:r>
              <a:rPr lang="en-US" altLang="en-US" sz="2800" b="1" u="sng">
                <a:latin typeface="Times New Roman" panose="02020603050405020304" pitchFamily="18" charset="0"/>
                <a:ea typeface="方正姚体"/>
                <a:cs typeface="Times New Roman" panose="02020603050405020304" pitchFamily="18" charset="0"/>
              </a:rPr>
              <a:t>Bản thân:</a:t>
            </a:r>
            <a:endParaRPr lang="en-US" altLang="en-US" sz="2800">
              <a:latin typeface="Times New Roman" panose="02020603050405020304" pitchFamily="18" charset="0"/>
              <a:ea typeface="方正姚体"/>
              <a:cs typeface="Times New Roman" panose="02020603050405020304" pitchFamily="18" charset="0"/>
            </a:endParaRPr>
          </a:p>
          <a:p>
            <a:pPr eaLnBrk="1" hangingPunct="1">
              <a:lnSpc>
                <a:spcPct val="90000"/>
              </a:lnSpc>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Nội khoa</a:t>
            </a:r>
            <a:r>
              <a:rPr lang="en-US" altLang="en-US" sz="2800">
                <a:latin typeface="Times New Roman" panose="02020603050405020304" pitchFamily="18" charset="0"/>
                <a:ea typeface="方正姚体"/>
                <a:cs typeface="Times New Roman" panose="02020603050405020304" pitchFamily="18" charset="0"/>
              </a:rPr>
              <a:t>: Không bệnh lý nội khoa, không dị ứng thuốc, thức ăn.</a:t>
            </a:r>
          </a:p>
          <a:p>
            <a:pPr eaLnBrk="1" hangingPunct="1">
              <a:lnSpc>
                <a:spcPct val="90000"/>
              </a:lnSpc>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Ngoại khoa: </a:t>
            </a:r>
            <a:r>
              <a:rPr lang="en-US" altLang="en-US" sz="2800">
                <a:latin typeface="Times New Roman" panose="02020603050405020304" pitchFamily="18" charset="0"/>
                <a:ea typeface="方正姚体"/>
                <a:cs typeface="Times New Roman" panose="02020603050405020304" pitchFamily="18" charset="0"/>
              </a:rPr>
              <a:t>C</a:t>
            </a:r>
            <a:r>
              <a:rPr lang="en-US" altLang="vi-VN" sz="2800">
                <a:latin typeface="Times New Roman" panose="02020603050405020304" pitchFamily="18" charset="0"/>
                <a:ea typeface="方正姚体"/>
                <a:cs typeface="Times New Roman" panose="02020603050405020304" pitchFamily="18" charset="0"/>
              </a:rPr>
              <a:t>hưa ghi nhận bệnh lý</a:t>
            </a:r>
            <a:endParaRPr lang="en-US" altLang="en-US" sz="2800">
              <a:latin typeface="Times New Roman" panose="02020603050405020304" pitchFamily="18" charset="0"/>
              <a:ea typeface="方正姚体"/>
              <a:cs typeface="Times New Roman" panose="02020603050405020304" pitchFamily="18" charset="0"/>
            </a:endParaRPr>
          </a:p>
        </p:txBody>
      </p:sp>
    </p:spTree>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580EBAD2-1A83-C474-94AA-B5B691D351BE}"/>
              </a:ext>
            </a:extLst>
          </p:cNvPr>
          <p:cNvSpPr>
            <a:spLocks noGrp="1" noChangeArrowheads="1"/>
          </p:cNvSpPr>
          <p:nvPr>
            <p:ph type="subTitle" idx="1"/>
          </p:nvPr>
        </p:nvSpPr>
        <p:spPr>
          <a:xfrm>
            <a:off x="457200" y="228600"/>
            <a:ext cx="8229600" cy="6553200"/>
          </a:xfrm>
        </p:spPr>
        <p:txBody>
          <a:bodyPr/>
          <a:lstStyle/>
          <a:p>
            <a:pPr eaLnBrk="1" hangingPunct="1">
              <a:lnSpc>
                <a:spcPct val="90000"/>
              </a:lnSpc>
              <a:buFont typeface="Arial" panose="020B0604020202020204" pitchFamily="34" charset="0"/>
              <a:buChar char="•"/>
            </a:pPr>
            <a:endParaRPr lang="en-US" altLang="en-US" sz="2800">
              <a:latin typeface="Times New Roman" panose="02020603050405020304" pitchFamily="18" charset="0"/>
              <a:ea typeface="方正姚体"/>
              <a:cs typeface="Times New Roman" panose="02020603050405020304" pitchFamily="18" charset="0"/>
            </a:endParaRPr>
          </a:p>
          <a:p>
            <a:pPr eaLnBrk="1" hangingPunct="1">
              <a:lnSpc>
                <a:spcPct val="90000"/>
              </a:lnSpc>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Phụ khoa:</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Có kinh năm 14 tuổi</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Chu kì 30 ngày, mỗi lần có kinh 5 ngày</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Lượng kinh vừa</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Màu sắc kinh: Đỏ </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Không bệnh lí phụ khoa </a:t>
            </a:r>
          </a:p>
          <a:p>
            <a:pPr eaLnBrk="1" hangingPunct="1">
              <a:lnSpc>
                <a:spcPct val="90000"/>
              </a:lnSpc>
              <a:buFont typeface="Arial" panose="020B0604020202020204" pitchFamily="34" charset="0"/>
              <a:buChar char="•"/>
            </a:pPr>
            <a:r>
              <a:rPr lang="en-US" altLang="en-US" sz="2800" i="1">
                <a:latin typeface="Times New Roman" panose="02020603050405020304" pitchFamily="18" charset="0"/>
                <a:ea typeface="方正姚体"/>
                <a:cs typeface="Times New Roman" panose="02020603050405020304" pitchFamily="18" charset="0"/>
              </a:rPr>
              <a:t>Sản: </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Lấy chồng năm:  25 tuổi</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 Para: 0000 </a:t>
            </a:r>
          </a:p>
          <a:p>
            <a:pPr eaLnBrk="1" hangingPunct="1">
              <a:lnSpc>
                <a:spcPct val="90000"/>
              </a:lnSpc>
              <a:buFont typeface="Wingdings" panose="05000000000000000000" pitchFamily="2" charset="2"/>
              <a:buChar char="ü"/>
            </a:pPr>
            <a:r>
              <a:rPr lang="en-US" altLang="en-US" sz="2800">
                <a:latin typeface="Times New Roman" panose="02020603050405020304" pitchFamily="18" charset="0"/>
                <a:ea typeface="方正姚体"/>
                <a:cs typeface="Times New Roman" panose="02020603050405020304" pitchFamily="18" charset="0"/>
              </a:rPr>
              <a:t>KHHGĐ: Không sử dụng biện pháp tránh thai</a:t>
            </a:r>
          </a:p>
          <a:p>
            <a:pPr eaLnBrk="1" hangingPunct="1">
              <a:lnSpc>
                <a:spcPct val="90000"/>
              </a:lnSpc>
              <a:buFont typeface="Arial" panose="020B0604020202020204" pitchFamily="34" charset="0"/>
              <a:buChar char="•"/>
            </a:pPr>
            <a:endParaRPr lang="en-US" altLang="en-US" sz="2800">
              <a:latin typeface="Times New Roman" panose="02020603050405020304" pitchFamily="18" charset="0"/>
              <a:ea typeface="方正姚体"/>
              <a:cs typeface="Times New Roman" panose="02020603050405020304" pitchFamily="18" charset="0"/>
            </a:endParaRPr>
          </a:p>
        </p:txBody>
      </p:sp>
    </p:spTree>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3A264E18-0186-FACB-8FBB-2567A57CAFDC}"/>
              </a:ext>
            </a:extLst>
          </p:cNvPr>
          <p:cNvSpPr>
            <a:spLocks noGrp="1" noChangeArrowheads="1"/>
          </p:cNvSpPr>
          <p:nvPr>
            <p:ph type="subTitle" idx="1"/>
          </p:nvPr>
        </p:nvSpPr>
        <p:spPr>
          <a:xfrm>
            <a:off x="381000" y="228600"/>
            <a:ext cx="8229600" cy="6629400"/>
          </a:xfrm>
        </p:spPr>
        <p:txBody>
          <a:bodyPr>
            <a:normAutofit fontScale="92500" lnSpcReduction="10000"/>
          </a:bodyPr>
          <a:lstStyle/>
          <a:p>
            <a:pPr eaLnBrk="1" hangingPunct="1">
              <a:lnSpc>
                <a:spcPct val="80000"/>
              </a:lnSpc>
              <a:defRPr/>
            </a:pPr>
            <a:r>
              <a:rPr lang="en-US" altLang="en-US" sz="3000" b="1" dirty="0">
                <a:solidFill>
                  <a:srgbClr val="FF0000"/>
                </a:solidFill>
                <a:latin typeface="Times New Roman" panose="02020603050405020304" pitchFamily="18" charset="0"/>
                <a:ea typeface="方正姚体"/>
                <a:cs typeface="Times New Roman" panose="02020603050405020304" pitchFamily="18" charset="0"/>
              </a:rPr>
              <a:t>IV: BỆNH SỬ</a:t>
            </a:r>
            <a:endParaRPr lang="en-US" altLang="en-US" sz="3000" b="1"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Con </a:t>
            </a:r>
            <a:r>
              <a:rPr lang="en-US" altLang="en-US" sz="2600" dirty="0" err="1">
                <a:latin typeface="Times New Roman" panose="02020603050405020304" pitchFamily="18" charset="0"/>
                <a:ea typeface="方正姚体"/>
                <a:cs typeface="Times New Roman" panose="02020603050405020304" pitchFamily="18" charset="0"/>
              </a:rPr>
              <a:t>lần</a:t>
            </a:r>
            <a:r>
              <a:rPr lang="en-US" altLang="en-US" sz="2600" dirty="0">
                <a:latin typeface="Times New Roman" panose="02020603050405020304" pitchFamily="18" charset="0"/>
                <a:ea typeface="方正姚体"/>
                <a:cs typeface="Times New Roman" panose="02020603050405020304" pitchFamily="18" charset="0"/>
              </a:rPr>
              <a:t>: 1, </a:t>
            </a:r>
            <a:r>
              <a:rPr lang="en-US" altLang="en-US" sz="2600" dirty="0" err="1">
                <a:latin typeface="Times New Roman" panose="02020603050405020304" pitchFamily="18" charset="0"/>
                <a:ea typeface="方正姚体"/>
                <a:cs typeface="Times New Roman" panose="02020603050405020304" pitchFamily="18" charset="0"/>
              </a:rPr>
              <a:t>Kinh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cuối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nhớ</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i="1" dirty="0" err="1">
                <a:latin typeface="Times New Roman" panose="02020603050405020304" pitchFamily="18" charset="0"/>
                <a:ea typeface="方正姚体"/>
                <a:cs typeface="Times New Roman" panose="02020603050405020304" pitchFamily="18" charset="0"/>
              </a:rPr>
              <a:t>Dự</a:t>
            </a:r>
            <a:r>
              <a:rPr lang="en-US" altLang="en-US" sz="2600" i="1" dirty="0">
                <a:latin typeface="Times New Roman" panose="02020603050405020304" pitchFamily="18" charset="0"/>
                <a:ea typeface="方正姚体"/>
                <a:cs typeface="Times New Roman" panose="02020603050405020304" pitchFamily="18" charset="0"/>
              </a:rPr>
              <a:t> </a:t>
            </a:r>
            <a:r>
              <a:rPr lang="en-US" altLang="en-US" sz="2600" i="1" dirty="0" err="1">
                <a:latin typeface="Times New Roman" panose="02020603050405020304" pitchFamily="18" charset="0"/>
                <a:ea typeface="方正姚体"/>
                <a:cs typeface="Times New Roman" panose="02020603050405020304" pitchFamily="18" charset="0"/>
              </a:rPr>
              <a:t>sanh</a:t>
            </a:r>
            <a:r>
              <a:rPr lang="en-US" altLang="en-US" sz="2600" i="1" dirty="0">
                <a:latin typeface="Times New Roman" panose="02020603050405020304" pitchFamily="18" charset="0"/>
                <a:ea typeface="方正姚体"/>
                <a:cs typeface="Times New Roman" panose="02020603050405020304" pitchFamily="18" charset="0"/>
              </a:rPr>
              <a:t>: 18 -06- 2018 </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theo</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kết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quả</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siêu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âm</a:t>
            </a:r>
            <a:r>
              <a:rPr lang="en-US" altLang="en-US" sz="2600" dirty="0">
                <a:latin typeface="Times New Roman" panose="02020603050405020304" pitchFamily="18" charset="0"/>
                <a:ea typeface="方正姚体"/>
                <a:cs typeface="Times New Roman" panose="02020603050405020304" pitchFamily="18" charset="0"/>
              </a:rPr>
              <a:t> </a:t>
            </a:r>
            <a:r>
              <a:rPr lang="en-US" sz="2600" dirty="0" err="1">
                <a:latin typeface="Times New Roman" panose="02020603050405020304" pitchFamily="18" charset="0"/>
                <a:ea typeface="方正姚体"/>
                <a:cs typeface="Times New Roman" panose="02020603050405020304" pitchFamily="18" charset="0"/>
              </a:rPr>
              <a:t>ngày</a:t>
            </a:r>
            <a:r>
              <a:rPr lang="en-US" sz="2600" dirty="0">
                <a:latin typeface="Times New Roman" panose="02020603050405020304" pitchFamily="18" charset="0"/>
                <a:ea typeface="方正姚体"/>
                <a:cs typeface="Times New Roman" panose="02020603050405020304" pitchFamily="18" charset="0"/>
              </a:rPr>
              <a:t> 13-11-2017, </a:t>
            </a:r>
            <a:r>
              <a:rPr lang="en-US" altLang="en-US" sz="2600" dirty="0" err="1">
                <a:latin typeface="Times New Roman" panose="02020603050405020304" pitchFamily="18" charset="0"/>
                <a:ea typeface="方正姚体"/>
                <a:cs typeface="Times New Roman" panose="02020603050405020304" pitchFamily="18" charset="0"/>
              </a:rPr>
              <a:t>lúc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thai</a:t>
            </a:r>
            <a:r>
              <a:rPr lang="en-US" altLang="en-US" sz="2600" dirty="0">
                <a:latin typeface="Times New Roman" panose="02020603050405020304" pitchFamily="18" charset="0"/>
                <a:ea typeface="方正姚体"/>
                <a:cs typeface="Times New Roman" panose="02020603050405020304" pitchFamily="18" charset="0"/>
              </a:rPr>
              <a:t> 9 </a:t>
            </a:r>
            <a:r>
              <a:rPr lang="en-US" altLang="en-US" sz="2600" dirty="0" err="1">
                <a:latin typeface="Times New Roman" panose="02020603050405020304" pitchFamily="18" charset="0"/>
                <a:ea typeface="方正姚体"/>
                <a:cs typeface="Times New Roman" panose="02020603050405020304" pitchFamily="18" charset="0"/>
              </a:rPr>
              <a:t>tuần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i="1" dirty="0" err="1">
                <a:latin typeface="Times New Roman" panose="02020603050405020304" pitchFamily="18" charset="0"/>
                <a:ea typeface="方正姚体"/>
                <a:cs typeface="Times New Roman" panose="02020603050405020304" pitchFamily="18" charset="0"/>
              </a:rPr>
              <a:t>Tuổi</a:t>
            </a:r>
            <a:r>
              <a:rPr lang="en-US" altLang="en-US" sz="2600" i="1" dirty="0">
                <a:latin typeface="Times New Roman" panose="02020603050405020304" pitchFamily="18" charset="0"/>
                <a:ea typeface="方正姚体"/>
                <a:cs typeface="Times New Roman" panose="02020603050405020304" pitchFamily="18" charset="0"/>
              </a:rPr>
              <a:t> </a:t>
            </a:r>
            <a:r>
              <a:rPr lang="en-US" altLang="en-US" sz="2600" i="1" dirty="0" err="1">
                <a:latin typeface="Times New Roman" panose="02020603050405020304" pitchFamily="18" charset="0"/>
                <a:ea typeface="方正姚体"/>
                <a:cs typeface="Times New Roman" panose="02020603050405020304" pitchFamily="18" charset="0"/>
              </a:rPr>
              <a:t>thai</a:t>
            </a:r>
            <a:r>
              <a:rPr lang="en-US" altLang="en-US" sz="2600" i="1" dirty="0">
                <a:latin typeface="Times New Roman" panose="02020603050405020304" pitchFamily="18" charset="0"/>
                <a:ea typeface="方正姚体"/>
                <a:cs typeface="Times New Roman" panose="02020603050405020304" pitchFamily="18" charset="0"/>
              </a:rPr>
              <a:t> </a:t>
            </a:r>
            <a:r>
              <a:rPr lang="en-US" altLang="en-US" sz="2600" i="1" dirty="0" err="1">
                <a:latin typeface="Times New Roman" panose="02020603050405020304" pitchFamily="18" charset="0"/>
                <a:ea typeface="方正姚体"/>
                <a:cs typeface="Times New Roman" panose="02020603050405020304" pitchFamily="18" charset="0"/>
              </a:rPr>
              <a:t>hiện</a:t>
            </a:r>
            <a:r>
              <a:rPr lang="en-US" altLang="en-US" sz="2600" i="1" dirty="0">
                <a:latin typeface="Times New Roman" panose="02020603050405020304" pitchFamily="18" charset="0"/>
                <a:ea typeface="方正姚体"/>
                <a:cs typeface="Times New Roman" panose="02020603050405020304" pitchFamily="18" charset="0"/>
              </a:rPr>
              <a:t> </a:t>
            </a:r>
            <a:r>
              <a:rPr lang="en-US" altLang="en-US" sz="2600" i="1" dirty="0" err="1">
                <a:latin typeface="Times New Roman" panose="02020603050405020304" pitchFamily="18" charset="0"/>
                <a:ea typeface="方正姚体"/>
                <a:cs typeface="Times New Roman" panose="02020603050405020304" pitchFamily="18" charset="0"/>
              </a:rPr>
              <a:t>tại</a:t>
            </a:r>
            <a:r>
              <a:rPr lang="en-US" altLang="en-US" sz="2600" i="1" dirty="0">
                <a:latin typeface="Times New Roman" panose="02020603050405020304" pitchFamily="18" charset="0"/>
                <a:ea typeface="方正姚体"/>
                <a:cs typeface="Times New Roman" panose="02020603050405020304" pitchFamily="18" charset="0"/>
              </a:rPr>
              <a:t>: 39 </a:t>
            </a:r>
            <a:r>
              <a:rPr lang="en-US" altLang="en-US" sz="2600" i="1" dirty="0" err="1">
                <a:latin typeface="Times New Roman" panose="02020603050405020304" pitchFamily="18" charset="0"/>
                <a:ea typeface="方正姚体"/>
                <a:cs typeface="Times New Roman" panose="02020603050405020304" pitchFamily="18" charset="0"/>
              </a:rPr>
              <a:t>tuần</a:t>
            </a:r>
            <a:r>
              <a:rPr lang="en-US" altLang="en-US" sz="2600" i="1" dirty="0">
                <a:latin typeface="Times New Roman" panose="02020603050405020304" pitchFamily="18" charset="0"/>
                <a:ea typeface="方正姚体"/>
                <a:cs typeface="Times New Roman" panose="02020603050405020304" pitchFamily="18" charset="0"/>
              </a:rPr>
              <a:t> 2 </a:t>
            </a:r>
            <a:r>
              <a:rPr lang="en-US" altLang="en-US" sz="2600" i="1" dirty="0" err="1">
                <a:latin typeface="Times New Roman" panose="02020603050405020304" pitchFamily="18" charset="0"/>
                <a:ea typeface="方正姚体"/>
                <a:cs typeface="Times New Roman" panose="02020603050405020304" pitchFamily="18" charset="0"/>
              </a:rPr>
              <a:t>ngày</a:t>
            </a:r>
            <a:r>
              <a:rPr lang="en-US" altLang="en-US" sz="2600" i="1" dirty="0">
                <a:latin typeface="Times New Roman" panose="02020603050405020304" pitchFamily="18" charset="0"/>
                <a:ea typeface="方正姚体"/>
                <a:cs typeface="Times New Roman" panose="02020603050405020304" pitchFamily="18" charset="0"/>
              </a:rPr>
              <a:t>.</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Quá</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trình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mang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thai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thai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phụ</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được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xét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nghiệm</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sàng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lọc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lúc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thai</a:t>
            </a:r>
            <a:r>
              <a:rPr lang="en-US" altLang="en-US" sz="2600" dirty="0">
                <a:latin typeface="Times New Roman" panose="02020603050405020304" pitchFamily="18" charset="0"/>
                <a:ea typeface="方正姚体"/>
                <a:cs typeface="Times New Roman" panose="02020603050405020304" pitchFamily="18" charset="0"/>
              </a:rPr>
              <a:t> 12 </a:t>
            </a:r>
            <a:r>
              <a:rPr lang="en-US" altLang="en-US" sz="2600" dirty="0" err="1">
                <a:latin typeface="Times New Roman" panose="02020603050405020304" pitchFamily="18" charset="0"/>
                <a:ea typeface="方正姚体"/>
                <a:cs typeface="Times New Roman" panose="02020603050405020304" pitchFamily="18" charset="0"/>
              </a:rPr>
              <a:t>tuần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kết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luận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mẹ</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bình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thường</a:t>
            </a:r>
            <a:r>
              <a:rPr lang="en-US" altLang="en-US" sz="2600" dirty="0">
                <a:latin typeface="Times New Roman" panose="02020603050405020304" pitchFamily="18" charset="0"/>
                <a:ea typeface="方正姚体"/>
                <a:cs typeface="Times New Roman" panose="02020603050405020304" pitchFamily="18" charset="0"/>
              </a:rPr>
              <a:t>, con </a:t>
            </a:r>
            <a:r>
              <a:rPr lang="en-US" altLang="en-US" sz="2600" dirty="0" err="1">
                <a:latin typeface="Times New Roman" panose="02020603050405020304" pitchFamily="18" charset="0"/>
                <a:ea typeface="方正姚体"/>
                <a:cs typeface="Times New Roman" panose="02020603050405020304" pitchFamily="18" charset="0"/>
              </a:rPr>
              <a:t>nguy</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cơ</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thấp</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defRPr/>
            </a:pPr>
            <a:r>
              <a:rPr lang="en-US" altLang="en-US" sz="2600" dirty="0" err="1">
                <a:latin typeface="Times New Roman" panose="02020603050405020304" pitchFamily="18" charset="0"/>
                <a:ea typeface="方正姚体"/>
                <a:cs typeface="Times New Roman" panose="02020603050405020304" pitchFamily="18" charset="0"/>
              </a:rPr>
              <a:t>được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làm</a:t>
            </a:r>
            <a:r>
              <a:rPr lang="en-US" altLang="en-US" sz="2600" dirty="0">
                <a:latin typeface="Times New Roman" panose="02020603050405020304" pitchFamily="18" charset="0"/>
                <a:ea typeface="方正姚体"/>
                <a:cs typeface="Times New Roman" panose="02020603050405020304" pitchFamily="18" charset="0"/>
              </a:rPr>
              <a:t> test </a:t>
            </a:r>
            <a:r>
              <a:rPr lang="en-US" altLang="en-US" sz="2600" dirty="0" err="1">
                <a:latin typeface="Times New Roman" panose="02020603050405020304" pitchFamily="18" charset="0"/>
                <a:ea typeface="方正姚体"/>
                <a:cs typeface="Times New Roman" panose="02020603050405020304" pitchFamily="18" charset="0"/>
              </a:rPr>
              <a:t>đường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huyết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vào</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tháng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thứ</a:t>
            </a:r>
            <a:r>
              <a:rPr lang="en-US" altLang="en-US" sz="2600" dirty="0">
                <a:latin typeface="Times New Roman" panose="02020603050405020304" pitchFamily="18" charset="0"/>
                <a:ea typeface="方正姚体"/>
                <a:cs typeface="Times New Roman" panose="02020603050405020304" pitchFamily="18" charset="0"/>
              </a:rPr>
              <a:t> 6 </a:t>
            </a:r>
            <a:r>
              <a:rPr lang="en-US" altLang="en-US" sz="2600" dirty="0" err="1">
                <a:latin typeface="Times New Roman" panose="02020603050405020304" pitchFamily="18" charset="0"/>
                <a:ea typeface="方正姚体"/>
                <a:cs typeface="Times New Roman" panose="02020603050405020304" pitchFamily="18" charset="0"/>
              </a:rPr>
              <a:t>và</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được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tiêm</a:t>
            </a:r>
            <a:r>
              <a:rPr lang="en-US" altLang="en-US" sz="2600" dirty="0">
                <a:latin typeface="Times New Roman" panose="02020603050405020304" pitchFamily="18" charset="0"/>
                <a:ea typeface="方正姚体"/>
                <a:cs typeface="Times New Roman" panose="02020603050405020304" pitchFamily="18" charset="0"/>
              </a:rPr>
              <a:t> 1 </a:t>
            </a:r>
            <a:r>
              <a:rPr lang="en-US" altLang="en-US" sz="2600" dirty="0" err="1">
                <a:latin typeface="Times New Roman" panose="02020603050405020304" pitchFamily="18" charset="0"/>
                <a:ea typeface="方正姚体"/>
                <a:cs typeface="Times New Roman" panose="02020603050405020304" pitchFamily="18" charset="0"/>
              </a:rPr>
              <a:t>mũi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ngừa</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uốn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ván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vào</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tháng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thứ</a:t>
            </a:r>
            <a:r>
              <a:rPr lang="en-US" altLang="en-US" sz="2600" dirty="0">
                <a:latin typeface="Times New Roman" panose="02020603050405020304" pitchFamily="18" charset="0"/>
                <a:ea typeface="方正姚体"/>
                <a:cs typeface="Times New Roman" panose="02020603050405020304" pitchFamily="18" charset="0"/>
              </a:rPr>
              <a:t> 7. </a:t>
            </a:r>
            <a:r>
              <a:rPr lang="en-US" altLang="en-US" sz="2600" dirty="0" err="1">
                <a:latin typeface="Times New Roman" panose="02020603050405020304" pitchFamily="18" charset="0"/>
                <a:ea typeface="方正姚体"/>
                <a:cs typeface="Times New Roman" panose="02020603050405020304" pitchFamily="18" charset="0"/>
              </a:rPr>
              <a:t>Quá</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trình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mang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thai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tăng</a:t>
            </a:r>
            <a:r>
              <a:rPr lang="en-US" altLang="en-US" sz="2600" dirty="0">
                <a:latin typeface="Times New Roman" panose="02020603050405020304" pitchFamily="18" charset="0"/>
                <a:ea typeface="方正姚体"/>
                <a:cs typeface="Times New Roman" panose="02020603050405020304" pitchFamily="18" charset="0"/>
              </a:rPr>
              <a:t> 11kg. </a:t>
            </a:r>
            <a:r>
              <a:rPr lang="en-US" altLang="en-US" sz="2600" dirty="0" err="1">
                <a:latin typeface="Times New Roman" panose="02020603050405020304" pitchFamily="18" charset="0"/>
                <a:ea typeface="方正姚体"/>
                <a:cs typeface="Times New Roman" panose="02020603050405020304" pitchFamily="18" charset="0"/>
              </a:rPr>
              <a:t>Có</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uống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viên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sắt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đầy</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đù</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mắc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các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bệnh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kèm</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theo.</a:t>
            </a:r>
            <a:r>
              <a:rPr lang="en-US" altLang="en-US" sz="2600" dirty="0">
                <a:latin typeface="Times New Roman" panose="02020603050405020304" pitchFamily="18" charset="0"/>
                <a:ea typeface="方正姚体"/>
                <a:cs typeface="Times New Roman" panose="02020603050405020304" pitchFamily="18" charset="0"/>
              </a:rPr>
              <a:t> </a:t>
            </a:r>
          </a:p>
          <a:p>
            <a:pPr eaLnBrk="1" hangingPunct="1">
              <a:lnSpc>
                <a:spcPct val="80000"/>
              </a:lnSpc>
              <a:buFont typeface="Arial" panose="020B0604020202020204" pitchFamily="34" charset="0"/>
              <a:buChar char="•"/>
              <a:defRPr/>
            </a:pPr>
            <a:r>
              <a:rPr lang="en-US" altLang="en-US" sz="2600" dirty="0" err="1">
                <a:latin typeface="Times New Roman" panose="02020603050405020304" pitchFamily="18" charset="0"/>
                <a:ea typeface="方正姚体"/>
                <a:cs typeface="Times New Roman" panose="02020603050405020304" pitchFamily="18" charset="0"/>
              </a:rPr>
              <a:t>Lúc</a:t>
            </a:r>
            <a:r>
              <a:rPr lang="en-US" altLang="en-US" sz="2600" dirty="0">
                <a:latin typeface="Times New Roman" panose="02020603050405020304" pitchFamily="18" charset="0"/>
                <a:ea typeface="方正姚体"/>
                <a:cs typeface="Times New Roman" panose="02020603050405020304" pitchFamily="18" charset="0"/>
              </a:rPr>
              <a:t> 15</a:t>
            </a:r>
            <a:r>
              <a:rPr lang="en-US" altLang="en-US" sz="2600" baseline="30000" dirty="0">
                <a:latin typeface="Times New Roman" panose="02020603050405020304" pitchFamily="18" charset="0"/>
                <a:ea typeface="方正姚体"/>
                <a:cs typeface="Times New Roman" panose="02020603050405020304" pitchFamily="18" charset="0"/>
              </a:rPr>
              <a:t>h</a:t>
            </a:r>
            <a:r>
              <a:rPr lang="en-US" altLang="en-US" sz="2600" dirty="0">
                <a:latin typeface="Times New Roman" panose="02020603050405020304" pitchFamily="18" charset="0"/>
                <a:ea typeface="方正姚体"/>
                <a:cs typeface="Times New Roman" panose="02020603050405020304" pitchFamily="18" charset="0"/>
              </a:rPr>
              <a:t>00, </a:t>
            </a:r>
            <a:r>
              <a:rPr lang="en-US" altLang="en-US" sz="2600" dirty="0" err="1">
                <a:latin typeface="Times New Roman" panose="02020603050405020304" pitchFamily="18" charset="0"/>
                <a:ea typeface="方正姚体"/>
                <a:cs typeface="Times New Roman" panose="02020603050405020304" pitchFamily="18" charset="0"/>
              </a:rPr>
              <a:t>ngày</a:t>
            </a:r>
            <a:r>
              <a:rPr lang="en-US" altLang="en-US" sz="2600" dirty="0">
                <a:latin typeface="Times New Roman" panose="02020603050405020304" pitchFamily="18" charset="0"/>
                <a:ea typeface="方正姚体"/>
                <a:cs typeface="Times New Roman" panose="02020603050405020304" pitchFamily="18" charset="0"/>
              </a:rPr>
              <a:t> 12/06/2018 </a:t>
            </a:r>
            <a:r>
              <a:rPr lang="en-US" altLang="en-US" sz="2600" dirty="0" err="1">
                <a:latin typeface="Times New Roman" panose="02020603050405020304" pitchFamily="18" charset="0"/>
                <a:ea typeface="方正姚体"/>
                <a:cs typeface="Times New Roman" panose="02020603050405020304" pitchFamily="18" charset="0"/>
              </a:rPr>
              <a:t>phát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hiện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ra</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nước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âm</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đạo</a:t>
            </a:r>
            <a:r>
              <a:rPr lang="en-US" altLang="en-US" sz="2600" dirty="0">
                <a:latin typeface="Times New Roman" panose="02020603050405020304" pitchFamily="18" charset="0"/>
                <a:ea typeface="方正姚体"/>
                <a:cs typeface="Times New Roman" panose="02020603050405020304" pitchFamily="18" charset="0"/>
              </a:rPr>
              <a:t> </a:t>
            </a:r>
            <a:r>
              <a:rPr lang="vi-VN" altLang="en-US" sz="2600" dirty="0">
                <a:latin typeface="Times New Roman" panose="02020603050405020304" pitchFamily="18" charset="0"/>
                <a:ea typeface="方正姚体"/>
                <a:cs typeface="Times New Roman" panose="02020603050405020304" pitchFamily="18" charset="0"/>
              </a:rPr>
              <a:t>sau đó được người nhà đưa vào bệnh viện Nguyễn Đình Chiểu nhập viện.</a:t>
            </a:r>
            <a:r>
              <a:rPr lang="en-US" altLang="en-US" sz="2600" dirty="0">
                <a:latin typeface="Times New Roman" panose="02020603050405020304" pitchFamily="18" charset="0"/>
                <a:ea typeface="方正姚体"/>
                <a:cs typeface="Times New Roman" panose="02020603050405020304" pitchFamily="18" charset="0"/>
              </a:rPr>
              <a:t> </a:t>
            </a:r>
          </a:p>
          <a:p>
            <a:pPr eaLnBrk="1" hangingPunct="1">
              <a:lnSpc>
                <a:spcPct val="80000"/>
              </a:lnSpc>
              <a:buFont typeface="Arial" panose="020B0604020202020204" pitchFamily="34" charset="0"/>
              <a:buChar char="•"/>
              <a:defRPr/>
            </a:pPr>
            <a:r>
              <a:rPr lang="en-US" altLang="en-US" sz="2800" dirty="0" err="1">
                <a:latin typeface="Times New Roman" panose="02020603050405020304" pitchFamily="18" charset="0"/>
                <a:cs typeface="Times New Roman" panose="02020603050405020304" pitchFamily="18" charset="0"/>
              </a:rPr>
              <a:t>Tại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đây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sản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phụ</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được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khám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trong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được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báo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dấu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sanh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Sản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phụ</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được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theo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dõi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sát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cuộc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chuyển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dạ</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được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làm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cận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lâm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sàng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Lấy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dấu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hiệu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sinh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tồn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xét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nghiệm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nước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tiểu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xét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nghiệm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máu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tim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thai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siêu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âm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thai</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r>
              <a:rPr lang="vi-VN" altLang="en-US" sz="2600" dirty="0">
                <a:latin typeface="Times New Roman" panose="02020603050405020304" pitchFamily="18" charset="0"/>
                <a:ea typeface="方正姚体"/>
                <a:cs typeface="Times New Roman" panose="02020603050405020304" pitchFamily="18" charset="0"/>
              </a:rPr>
              <a:t> </a:t>
            </a:r>
            <a:r>
              <a:rPr lang="en-US" altLang="en-US" sz="2600" dirty="0">
                <a:latin typeface="Times New Roman" panose="02020603050405020304" pitchFamily="18" charset="0"/>
                <a:ea typeface="方正姚体"/>
                <a:cs typeface="Times New Roman" panose="02020603050405020304" pitchFamily="18" charset="0"/>
              </a:rPr>
              <a:t>Thai</a:t>
            </a:r>
            <a:r>
              <a:rPr lang="vi-VN" altLang="en-US" sz="2600" dirty="0">
                <a:latin typeface="Times New Roman" panose="02020603050405020304" pitchFamily="18" charset="0"/>
                <a:ea typeface="方正姚体"/>
                <a:cs typeface="Times New Roman" panose="02020603050405020304" pitchFamily="18" charset="0"/>
              </a:rPr>
              <a:t> phụ được theo dõi sát cuộc chuyển dạ</a:t>
            </a:r>
            <a:r>
              <a:rPr lang="en-US" altLang="en-US" sz="2600" dirty="0">
                <a:latin typeface="Times New Roman" panose="02020603050405020304" pitchFamily="18" charset="0"/>
                <a:ea typeface="方正姚体"/>
                <a:cs typeface="Times New Roman" panose="02020603050405020304" pitchFamily="18" charset="0"/>
              </a:rPr>
              <a:t>,</a:t>
            </a:r>
            <a:r>
              <a:rPr lang="vi-VN" altLang="en-US" sz="2600" dirty="0">
                <a:latin typeface="Times New Roman" panose="02020603050405020304" pitchFamily="18" charset="0"/>
                <a:ea typeface="方正姚体"/>
                <a:cs typeface="Times New Roman" panose="02020603050405020304" pitchFamily="18" charset="0"/>
              </a:rPr>
              <a:t> và</a:t>
            </a:r>
            <a:r>
              <a:rPr lang="en-US" altLang="en-US" sz="2600" dirty="0">
                <a:latin typeface="Times New Roman" panose="02020603050405020304" pitchFamily="18" charset="0"/>
                <a:ea typeface="方正姚体"/>
                <a:cs typeface="Times New Roman" panose="02020603050405020304" pitchFamily="18" charset="0"/>
              </a:rPr>
              <a:t>o </a:t>
            </a:r>
            <a:r>
              <a:rPr lang="en-US" altLang="en-US" sz="2600" dirty="0" err="1">
                <a:latin typeface="Times New Roman" panose="02020603050405020304" pitchFamily="18" charset="0"/>
                <a:ea typeface="方正姚体"/>
                <a:cs typeface="Times New Roman" panose="02020603050405020304" pitchFamily="18" charset="0"/>
              </a:rPr>
              <a:t>lúc</a:t>
            </a:r>
            <a:r>
              <a:rPr lang="en-US" altLang="en-US" sz="2600" dirty="0">
                <a:latin typeface="Times New Roman" panose="02020603050405020304" pitchFamily="18" charset="0"/>
                <a:ea typeface="方正姚体"/>
                <a:cs typeface="Times New Roman" panose="02020603050405020304" pitchFamily="18" charset="0"/>
              </a:rPr>
              <a:t> 21</a:t>
            </a:r>
            <a:r>
              <a:rPr lang="en-US" altLang="en-US" sz="2600" baseline="30000" dirty="0">
                <a:latin typeface="Times New Roman" panose="02020603050405020304" pitchFamily="18" charset="0"/>
                <a:ea typeface="方正姚体"/>
                <a:cs typeface="Times New Roman" panose="02020603050405020304" pitchFamily="18" charset="0"/>
              </a:rPr>
              <a:t>h</a:t>
            </a:r>
            <a:r>
              <a:rPr lang="en-US" altLang="en-US" sz="2600" dirty="0">
                <a:latin typeface="Times New Roman" panose="02020603050405020304" pitchFamily="18" charset="0"/>
                <a:ea typeface="方正姚体"/>
                <a:cs typeface="Times New Roman" panose="02020603050405020304" pitchFamily="18" charset="0"/>
              </a:rPr>
              <a:t>40 (12/06/2018)</a:t>
            </a:r>
            <a:r>
              <a:rPr lang="vi-VN" altLang="en-US" sz="2600" dirty="0">
                <a:latin typeface="Times New Roman" panose="02020603050405020304" pitchFamily="18" charset="0"/>
                <a:ea typeface="方正姚体"/>
                <a:cs typeface="Times New Roman" panose="02020603050405020304" pitchFamily="18" charset="0"/>
              </a:rPr>
              <a:t> được đưa đi mổ lấy thai một bé </a:t>
            </a:r>
            <a:r>
              <a:rPr lang="en-US" altLang="en-US" sz="2600" dirty="0" err="1">
                <a:latin typeface="Times New Roman" panose="02020603050405020304" pitchFamily="18" charset="0"/>
                <a:ea typeface="方正姚体"/>
                <a:cs typeface="Times New Roman" panose="02020603050405020304" pitchFamily="18" charset="0"/>
              </a:rPr>
              <a:t>gái</a:t>
            </a:r>
            <a:r>
              <a:rPr lang="vi-VN" altLang="en-US" sz="2600" dirty="0">
                <a:latin typeface="Times New Roman" panose="02020603050405020304" pitchFamily="18" charset="0"/>
                <a:ea typeface="方正姚体"/>
                <a:cs typeface="Times New Roman" panose="02020603050405020304" pitchFamily="18" charset="0"/>
              </a:rPr>
              <a:t> cân nặng:</a:t>
            </a:r>
            <a:r>
              <a:rPr lang="en-US" altLang="en-US" sz="2600" dirty="0">
                <a:latin typeface="Times New Roman" panose="02020603050405020304" pitchFamily="18" charset="0"/>
                <a:ea typeface="方正姚体"/>
                <a:cs typeface="Times New Roman" panose="02020603050405020304" pitchFamily="18" charset="0"/>
              </a:rPr>
              <a:t> 3800</a:t>
            </a:r>
            <a:r>
              <a:rPr lang="vi-VN" altLang="en-US" sz="2600" dirty="0">
                <a:latin typeface="Times New Roman" panose="02020603050405020304" pitchFamily="18" charset="0"/>
                <a:ea typeface="方正姚体"/>
                <a:cs typeface="Times New Roman" panose="02020603050405020304" pitchFamily="18" charset="0"/>
              </a:rPr>
              <a:t>kg,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vì</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lý</a:t>
            </a:r>
            <a:r>
              <a:rPr lang="en-US" altLang="en-US" sz="2600" dirty="0">
                <a:latin typeface="Times New Roman" panose="02020603050405020304" pitchFamily="18" charset="0"/>
                <a:ea typeface="方正姚体"/>
                <a:cs typeface="Times New Roman" panose="02020603050405020304" pitchFamily="18" charset="0"/>
              </a:rPr>
              <a:t> do </a:t>
            </a:r>
            <a:r>
              <a:rPr lang="en-US" altLang="en-US" sz="2600" dirty="0" err="1">
                <a:latin typeface="Times New Roman" panose="02020603050405020304" pitchFamily="18" charset="0"/>
                <a:ea typeface="方正姚体"/>
                <a:cs typeface="Times New Roman" panose="02020603050405020304" pitchFamily="18" charset="0"/>
              </a:rPr>
              <a:t>thai</a:t>
            </a:r>
            <a:r>
              <a:rPr lang="en-US" altLang="en-US" sz="2600" dirty="0">
                <a:latin typeface="Times New Roman" panose="02020603050405020304" pitchFamily="18" charset="0"/>
                <a:ea typeface="方正姚体"/>
                <a:cs typeface="Times New Roman" panose="02020603050405020304" pitchFamily="18" charset="0"/>
              </a:rPr>
              <a:t> to,</a:t>
            </a:r>
            <a:r>
              <a:rPr lang="vi-VN" altLang="en-US" sz="2600" dirty="0">
                <a:latin typeface="Times New Roman" panose="02020603050405020304" pitchFamily="18" charset="0"/>
                <a:ea typeface="方正姚体"/>
                <a:cs typeface="Times New Roman" panose="02020603050405020304" pitchFamily="18" charset="0"/>
              </a:rPr>
              <a:t> những ngày hậu phẩu qua ổn. Hiện tại sản phụ</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còn</a:t>
            </a:r>
            <a:r>
              <a:rPr lang="vi-VN" altLang="en-US" sz="2600" dirty="0">
                <a:latin typeface="Times New Roman" panose="02020603050405020304" pitchFamily="18" charset="0"/>
                <a:ea typeface="方正姚体"/>
                <a:cs typeface="Times New Roman" panose="02020603050405020304" pitchFamily="18" charset="0"/>
              </a:rPr>
              <a:t> đau </a:t>
            </a:r>
            <a:r>
              <a:rPr lang="en-US" altLang="en-US" sz="2600" dirty="0" err="1">
                <a:latin typeface="Times New Roman" panose="02020603050405020304" pitchFamily="18" charset="0"/>
                <a:ea typeface="方正姚体"/>
                <a:cs typeface="Times New Roman" panose="02020603050405020304" pitchFamily="18" charset="0"/>
              </a:rPr>
              <a:t>nhẹ</a:t>
            </a:r>
            <a:r>
              <a:rPr lang="en-US" altLang="en-US" sz="2600" dirty="0">
                <a:latin typeface="Times New Roman" panose="02020603050405020304" pitchFamily="18" charset="0"/>
                <a:ea typeface="方正姚体"/>
                <a:cs typeface="Times New Roman" panose="02020603050405020304" pitchFamily="18" charset="0"/>
              </a:rPr>
              <a:t> </a:t>
            </a:r>
            <a:r>
              <a:rPr lang="vi-VN" altLang="en-US" sz="2600" dirty="0">
                <a:latin typeface="Times New Roman" panose="02020603050405020304" pitchFamily="18" charset="0"/>
                <a:ea typeface="方正姚体"/>
                <a:cs typeface="Times New Roman" panose="02020603050405020304" pitchFamily="18" charset="0"/>
              </a:rPr>
              <a:t>vết mổ, ăn ngủ được, không khó thở, không đau đầu, có ra ít dịch màu đỏ </a:t>
            </a:r>
            <a:r>
              <a:rPr lang="en-US" altLang="en-US" sz="2600" dirty="0" err="1">
                <a:latin typeface="Times New Roman" panose="02020603050405020304" pitchFamily="18" charset="0"/>
                <a:ea typeface="方正姚体"/>
                <a:cs typeface="Times New Roman" panose="02020603050405020304" pitchFamily="18" charset="0"/>
              </a:rPr>
              <a:t>nhạt</a:t>
            </a:r>
            <a:r>
              <a:rPr lang="vi-VN" altLang="en-US" sz="2600" dirty="0">
                <a:latin typeface="Times New Roman" panose="02020603050405020304" pitchFamily="18" charset="0"/>
                <a:ea typeface="方正姚体"/>
                <a:cs typeface="Times New Roman" panose="02020603050405020304" pitchFamily="18" charset="0"/>
              </a:rPr>
              <a:t> từ âm đạo, tiêu, tiểu được. </a:t>
            </a:r>
            <a:endParaRPr lang="en-US" altLang="en-US" sz="2600" dirty="0">
              <a:latin typeface="Times New Roman" panose="02020603050405020304" pitchFamily="18" charset="0"/>
              <a:ea typeface="方正姚体"/>
              <a:cs typeface="Times New Roman" panose="02020603050405020304" pitchFamily="18" charset="0"/>
            </a:endParaRPr>
          </a:p>
        </p:txBody>
      </p:sp>
    </p:spTree>
  </p:cSld>
  <p:clrMapOvr>
    <a:masterClrMapping/>
  </p:clrMapOvr>
  <p:transition spd="slow">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E7ACB-304A-1874-BC71-08CDA6F14FB7}"/>
              </a:ext>
            </a:extLst>
          </p:cNvPr>
          <p:cNvSpPr>
            <a:spLocks noGrp="1"/>
          </p:cNvSpPr>
          <p:nvPr>
            <p:ph sz="quarter" idx="13"/>
          </p:nvPr>
        </p:nvSpPr>
        <p:spPr>
          <a:xfrm>
            <a:off x="457200" y="381000"/>
            <a:ext cx="8229600" cy="6156325"/>
          </a:xfrm>
        </p:spPr>
        <p:txBody>
          <a:bodyPr/>
          <a:lstStyle/>
          <a:p>
            <a:pPr>
              <a:buFont typeface="Wingdings" panose="05000000000000000000" pitchFamily="2" charset="2"/>
              <a:buChar char="v"/>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phẫu</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Mẹ</a:t>
            </a:r>
            <a:r>
              <a:rPr lang="en-US" dirty="0">
                <a:latin typeface="Times New Roman" panose="02020603050405020304" pitchFamily="18" charset="0"/>
                <a:cs typeface="Times New Roman" panose="02020603050405020304" pitchFamily="18" charset="0"/>
              </a:rPr>
              <a:t>: </a:t>
            </a:r>
          </a:p>
          <a:p>
            <a:pPr>
              <a:buFont typeface="Arial" panose="020B0604020202020204" pitchFamily="34" charset="0"/>
              <a:buChar char="•"/>
              <a:defRPr/>
            </a:pP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phẫu</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p>
          <a:p>
            <a:pPr marL="46037" indent="0">
              <a:buFont typeface="Georgia" panose="02040502050405020303" pitchFamily="18" charset="0"/>
              <a:buNone/>
              <a:defRPr/>
            </a:pP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ổn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vú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căng</a:t>
            </a:r>
            <a:r>
              <a:rPr lang="en-US" dirty="0">
                <a:latin typeface="Times New Roman" panose="02020603050405020304" pitchFamily="18" charset="0"/>
                <a:cs typeface="Times New Roman" panose="02020603050405020304" pitchFamily="18" charset="0"/>
              </a:rPr>
              <a:t> to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defRPr/>
            </a:pP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3:</a:t>
            </a:r>
          </a:p>
          <a:p>
            <a:pPr marL="46037" indent="0">
              <a:buFont typeface="Georgia" panose="02040502050405020303" pitchFamily="18" charset="0"/>
              <a:buNone/>
              <a:defRP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03 ( 38,5 0C)</a:t>
            </a:r>
          </a:p>
          <a:p>
            <a:pPr>
              <a:lnSpc>
                <a:spcPct val="80000"/>
              </a:lnSpc>
              <a:buFontTx/>
              <a:buNone/>
              <a:defRP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sữa</a:t>
            </a:r>
            <a:r>
              <a:rPr lang="en-US" sz="2400" dirty="0">
                <a:latin typeface="Times New Roman" panose="02020603050405020304" pitchFamily="18" charset="0"/>
                <a:cs typeface="Times New Roman" panose="02020603050405020304" pitchFamily="18" charset="0"/>
              </a:rPr>
              <a:t> non,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tức</a:t>
            </a:r>
            <a:endParaRPr lang="en-US" sz="2400" dirty="0">
              <a:latin typeface="Times New Roman" panose="02020603050405020304" pitchFamily="18" charset="0"/>
              <a:cs typeface="Times New Roman" panose="02020603050405020304" pitchFamily="18" charset="0"/>
            </a:endParaRPr>
          </a:p>
          <a:p>
            <a:pPr>
              <a:lnSpc>
                <a:spcPct val="80000"/>
              </a:lnSpc>
              <a:buFontTx/>
              <a:buNone/>
              <a:defRP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máu</a:t>
            </a:r>
            <a:endParaRPr lang="en-US" sz="2400" dirty="0">
              <a:latin typeface="Times New Roman" panose="02020603050405020304" pitchFamily="18" charset="0"/>
              <a:cs typeface="Times New Roman" panose="02020603050405020304" pitchFamily="18" charset="0"/>
            </a:endParaRPr>
          </a:p>
          <a:p>
            <a:pPr>
              <a:lnSpc>
                <a:spcPct val="80000"/>
              </a:lnSpc>
              <a:buFontTx/>
              <a:buNone/>
              <a:defRP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sậm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hôi</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khóc</a:t>
            </a:r>
            <a:r>
              <a:rPr lang="en-US" dirty="0">
                <a:latin typeface="Times New Roman" panose="02020603050405020304" pitchFamily="18" charset="0"/>
                <a:cs typeface="Times New Roman" panose="02020603050405020304" pitchFamily="18" charset="0"/>
              </a:rPr>
              <a:t> to, </a:t>
            </a:r>
            <a:r>
              <a:rPr lang="en-US" dirty="0" err="1">
                <a:latin typeface="Times New Roman" panose="02020603050405020304" pitchFamily="18" charset="0"/>
                <a:cs typeface="Times New Roman" panose="02020603050405020304" pitchFamily="18" charset="0"/>
              </a:rPr>
              <a:t>rốn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a:t>
            </a:r>
          </a:p>
          <a:p>
            <a:pPr marL="46037" indent="0">
              <a:buFont typeface="Georgia" panose="02040502050405020303" pitchFamily="18"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mổ</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bụng</a:t>
            </a:r>
            <a:r>
              <a:rPr lang="en-US" dirty="0">
                <a:latin typeface="Times New Roman" panose="02020603050405020304" pitchFamily="18" charset="0"/>
                <a:cs typeface="Times New Roman" panose="02020603050405020304" pitchFamily="18" charset="0"/>
              </a:rPr>
              <a:t>. </a:t>
            </a:r>
          </a:p>
        </p:txBody>
      </p:sp>
      <p:sp>
        <p:nvSpPr>
          <p:cNvPr id="10243" name="Date Placeholder 3">
            <a:extLst>
              <a:ext uri="{FF2B5EF4-FFF2-40B4-BE49-F238E27FC236}">
                <a16:creationId xmlns:a16="http://schemas.microsoft.com/office/drawing/2014/main" id="{979B1AD3-D14C-AF5A-68D8-034E982E3239}"/>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8A7C17D-5B4F-47B1-B45D-A8961921DEAE}" type="datetime1">
              <a:rPr lang="en-US" altLang="en-US" smtClean="0">
                <a:solidFill>
                  <a:srgbClr val="7F7F7F"/>
                </a:solidFill>
              </a:rPr>
              <a:pPr/>
              <a:t>24/09/2022</a:t>
            </a:fld>
            <a:endParaRPr lang="en-US" altLang="vi-V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24004078-37CA-9C9C-E274-0AC3C3694C07}"/>
              </a:ext>
            </a:extLst>
          </p:cNvPr>
          <p:cNvSpPr>
            <a:spLocks noGrp="1" noChangeArrowheads="1"/>
          </p:cNvSpPr>
          <p:nvPr>
            <p:ph type="subTitle" idx="1"/>
          </p:nvPr>
        </p:nvSpPr>
        <p:spPr>
          <a:xfrm>
            <a:off x="457200" y="152400"/>
            <a:ext cx="8229600" cy="6629400"/>
          </a:xfrm>
        </p:spPr>
        <p:txBody>
          <a:bodyPr>
            <a:normAutofit lnSpcReduction="10000"/>
          </a:bodyPr>
          <a:lstStyle/>
          <a:p>
            <a:pPr eaLnBrk="1" hangingPunct="1">
              <a:lnSpc>
                <a:spcPct val="80000"/>
              </a:lnSpc>
              <a:defRPr/>
            </a:pPr>
            <a:r>
              <a:rPr lang="en-US" altLang="en-US" sz="3200" b="1" dirty="0">
                <a:solidFill>
                  <a:srgbClr val="FF0000"/>
                </a:solidFill>
                <a:latin typeface="Times New Roman" panose="02020603050405020304" pitchFamily="18" charset="0"/>
                <a:ea typeface="方正姚体"/>
                <a:cs typeface="Times New Roman" panose="02020603050405020304" pitchFamily="18" charset="0"/>
              </a:rPr>
              <a:t>V: KHÁM:</a:t>
            </a:r>
          </a:p>
          <a:p>
            <a:pPr eaLnBrk="1" hangingPunct="1">
              <a:lnSpc>
                <a:spcPct val="80000"/>
              </a:lnSpc>
              <a:buFontTx/>
              <a:buChar char="-"/>
              <a:defRPr/>
            </a:pPr>
            <a:r>
              <a:rPr lang="en-US" altLang="en-US" sz="2600" dirty="0" err="1">
                <a:latin typeface="Times New Roman" panose="02020603050405020304" pitchFamily="18" charset="0"/>
                <a:ea typeface="方正姚体"/>
                <a:cs typeface="Times New Roman" panose="02020603050405020304" pitchFamily="18" charset="0"/>
              </a:rPr>
              <a:t>Khám</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lúc</a:t>
            </a:r>
            <a:r>
              <a:rPr lang="en-US" altLang="en-US" sz="2600" dirty="0">
                <a:latin typeface="Times New Roman" panose="02020603050405020304" pitchFamily="18" charset="0"/>
                <a:ea typeface="方正姚体"/>
                <a:cs typeface="Times New Roman" panose="02020603050405020304" pitchFamily="18" charset="0"/>
              </a:rPr>
              <a:t> 9h, </a:t>
            </a:r>
            <a:r>
              <a:rPr lang="en-US" altLang="en-US" sz="2600" dirty="0" err="1">
                <a:latin typeface="Times New Roman" panose="02020603050405020304" pitchFamily="18" charset="0"/>
                <a:ea typeface="方正姚体"/>
                <a:cs typeface="Times New Roman" panose="02020603050405020304" pitchFamily="18" charset="0"/>
              </a:rPr>
              <a:t>ngày</a:t>
            </a:r>
            <a:r>
              <a:rPr lang="en-US" altLang="en-US" sz="2600" dirty="0">
                <a:latin typeface="Times New Roman" panose="02020603050405020304" pitchFamily="18" charset="0"/>
                <a:ea typeface="方正姚体"/>
                <a:cs typeface="Times New Roman" panose="02020603050405020304" pitchFamily="18" charset="0"/>
              </a:rPr>
              <a:t> 16-06-2018 ( </a:t>
            </a:r>
            <a:r>
              <a:rPr lang="en-US" altLang="en-US" sz="2600" dirty="0" err="1">
                <a:latin typeface="Times New Roman" panose="02020603050405020304" pitchFamily="18" charset="0"/>
                <a:ea typeface="方正姚体"/>
                <a:cs typeface="Times New Roman" panose="02020603050405020304" pitchFamily="18" charset="0"/>
              </a:rPr>
              <a:t>hậu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phẫu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ngày</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thứ</a:t>
            </a:r>
            <a:r>
              <a:rPr lang="en-US" altLang="en-US" sz="2600" dirty="0">
                <a:latin typeface="Times New Roman" panose="02020603050405020304" pitchFamily="18" charset="0"/>
                <a:ea typeface="方正姚体"/>
                <a:cs typeface="Times New Roman" panose="02020603050405020304" pitchFamily="18" charset="0"/>
              </a:rPr>
              <a:t> 4)</a:t>
            </a:r>
          </a:p>
          <a:p>
            <a:pPr eaLnBrk="1" hangingPunct="1">
              <a:lnSpc>
                <a:spcPct val="80000"/>
              </a:lnSpc>
              <a:defRPr/>
            </a:pPr>
            <a:r>
              <a:rPr lang="en-US" altLang="en-US" sz="2600" b="1" i="1" dirty="0">
                <a:latin typeface="Times New Roman" panose="02020603050405020304" pitchFamily="18" charset="0"/>
                <a:ea typeface="方正姚体"/>
                <a:cs typeface="Times New Roman" panose="02020603050405020304" pitchFamily="18" charset="0"/>
              </a:rPr>
              <a:t>1. </a:t>
            </a:r>
            <a:r>
              <a:rPr lang="en-US" altLang="en-US" sz="2600" b="1" i="1" dirty="0" err="1">
                <a:latin typeface="Times New Roman" panose="02020603050405020304" pitchFamily="18" charset="0"/>
                <a:ea typeface="方正姚体"/>
                <a:cs typeface="Times New Roman" panose="02020603050405020304" pitchFamily="18" charset="0"/>
              </a:rPr>
              <a:t>Tổng</a:t>
            </a:r>
            <a:r>
              <a:rPr lang="en-US" altLang="en-US" sz="2600" b="1" i="1" dirty="0">
                <a:latin typeface="Times New Roman" panose="02020603050405020304" pitchFamily="18" charset="0"/>
                <a:ea typeface="方正姚体"/>
                <a:cs typeface="Times New Roman" panose="02020603050405020304" pitchFamily="18" charset="0"/>
              </a:rPr>
              <a:t> </a:t>
            </a:r>
            <a:r>
              <a:rPr lang="en-US" altLang="en-US" sz="2600" b="1" i="1" dirty="0" err="1">
                <a:latin typeface="Times New Roman" panose="02020603050405020304" pitchFamily="18" charset="0"/>
                <a:ea typeface="方正姚体"/>
                <a:cs typeface="Times New Roman" panose="02020603050405020304" pitchFamily="18" charset="0"/>
              </a:rPr>
              <a:t>quát</a:t>
            </a:r>
            <a:r>
              <a:rPr lang="en-US" altLang="en-US" sz="2600" b="1" i="1" dirty="0">
                <a:latin typeface="Times New Roman" panose="02020603050405020304" pitchFamily="18" charset="0"/>
                <a:ea typeface="方正姚体"/>
                <a:cs typeface="Times New Roman" panose="02020603050405020304" pitchFamily="18" charset="0"/>
              </a:rPr>
              <a:t>:</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Tổng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trạng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Trung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bình</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r>
              <a:rPr lang="en-US" sz="2600" dirty="0">
                <a:latin typeface="Times New Roman" panose="02020603050405020304" pitchFamily="18" charset="0"/>
                <a:ea typeface="方正姚体"/>
                <a:cs typeface="Times New Roman" panose="02020603050405020304" pitchFamily="18" charset="0"/>
              </a:rPr>
              <a:t> Da </a:t>
            </a:r>
            <a:r>
              <a:rPr lang="en-US" sz="2600" dirty="0" err="1">
                <a:latin typeface="Times New Roman" panose="02020603050405020304" pitchFamily="18" charset="0"/>
                <a:ea typeface="方正姚体"/>
                <a:cs typeface="Times New Roman" panose="02020603050405020304" pitchFamily="18" charset="0"/>
              </a:rPr>
              <a:t>niêm</a:t>
            </a:r>
            <a:r>
              <a:rPr lang="en-US" sz="2600" dirty="0">
                <a:latin typeface="Times New Roman" panose="02020603050405020304" pitchFamily="18" charset="0"/>
                <a:ea typeface="方正姚体"/>
                <a:cs typeface="Times New Roman" panose="02020603050405020304" pitchFamily="18" charset="0"/>
              </a:rPr>
              <a:t> </a:t>
            </a:r>
            <a:r>
              <a:rPr lang="en-US" sz="2600" dirty="0" err="1">
                <a:latin typeface="Times New Roman" panose="02020603050405020304" pitchFamily="18" charset="0"/>
                <a:ea typeface="方正姚体"/>
                <a:cs typeface="Times New Roman" panose="02020603050405020304" pitchFamily="18" charset="0"/>
              </a:rPr>
              <a:t>hồng</a:t>
            </a:r>
            <a:r>
              <a:rPr lang="en-US" sz="2600" dirty="0">
                <a:latin typeface="Times New Roman" panose="02020603050405020304" pitchFamily="18" charset="0"/>
                <a:ea typeface="方正姚体"/>
                <a:cs typeface="Times New Roman" panose="02020603050405020304" pitchFamily="18" charset="0"/>
              </a:rPr>
              <a:t>.</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r>
              <a:rPr lang="en-US" altLang="en-US" sz="2600" dirty="0" err="1">
                <a:latin typeface="Times New Roman" panose="02020603050405020304" pitchFamily="18" charset="0"/>
                <a:ea typeface="方正姚体"/>
                <a:cs typeface="Times New Roman" panose="02020603050405020304" pitchFamily="18" charset="0"/>
              </a:rPr>
              <a:t>Mạch</a:t>
            </a:r>
            <a:r>
              <a:rPr lang="en-US" altLang="en-US" sz="2600" dirty="0">
                <a:latin typeface="Times New Roman" panose="02020603050405020304" pitchFamily="18" charset="0"/>
                <a:ea typeface="方正姚体"/>
                <a:cs typeface="Times New Roman" panose="02020603050405020304" pitchFamily="18" charset="0"/>
              </a:rPr>
              <a:t> 90l/p, </a:t>
            </a:r>
            <a:r>
              <a:rPr lang="en-US" altLang="en-US" sz="2600" dirty="0" err="1">
                <a:latin typeface="Times New Roman" panose="02020603050405020304" pitchFamily="18" charset="0"/>
                <a:ea typeface="方正姚体"/>
                <a:cs typeface="Times New Roman" panose="02020603050405020304" pitchFamily="18" charset="0"/>
              </a:rPr>
              <a:t>Nhiệt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độ</a:t>
            </a:r>
            <a:r>
              <a:rPr lang="en-US" altLang="en-US" sz="2600" dirty="0">
                <a:latin typeface="Times New Roman" panose="02020603050405020304" pitchFamily="18" charset="0"/>
                <a:ea typeface="方正姚体"/>
                <a:cs typeface="Times New Roman" panose="02020603050405020304" pitchFamily="18" charset="0"/>
              </a:rPr>
              <a:t>: 37 </a:t>
            </a:r>
          </a:p>
          <a:p>
            <a:pPr eaLnBrk="1" hangingPunct="1">
              <a:lnSpc>
                <a:spcPct val="80000"/>
              </a:lnSpc>
              <a:buFont typeface="Arial" panose="020B0604020202020204" pitchFamily="34" charset="0"/>
              <a:buChar char="•"/>
              <a:defRPr/>
            </a:pPr>
            <a:r>
              <a:rPr lang="en-US" altLang="en-US" sz="2600" dirty="0" err="1">
                <a:latin typeface="Times New Roman" panose="02020603050405020304" pitchFamily="18" charset="0"/>
                <a:ea typeface="方正姚体"/>
                <a:cs typeface="Times New Roman" panose="02020603050405020304" pitchFamily="18" charset="0"/>
              </a:rPr>
              <a:t>Nhịp</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thở</a:t>
            </a:r>
            <a:r>
              <a:rPr lang="en-US" altLang="en-US" sz="2600" dirty="0">
                <a:latin typeface="Times New Roman" panose="02020603050405020304" pitchFamily="18" charset="0"/>
                <a:ea typeface="方正姚体"/>
                <a:cs typeface="Times New Roman" panose="02020603050405020304" pitchFamily="18" charset="0"/>
              </a:rPr>
              <a:t>: 22l/p, HA: 120/60mmHg</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Chiều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cao</a:t>
            </a:r>
            <a:r>
              <a:rPr lang="en-US" altLang="en-US" sz="2600" dirty="0">
                <a:latin typeface="Times New Roman" panose="02020603050405020304" pitchFamily="18" charset="0"/>
                <a:ea typeface="方正姚体"/>
                <a:cs typeface="Times New Roman" panose="02020603050405020304" pitchFamily="18" charset="0"/>
              </a:rPr>
              <a:t>: 164cm, </a:t>
            </a:r>
            <a:r>
              <a:rPr lang="en-US" altLang="en-US" sz="2600" dirty="0" err="1">
                <a:latin typeface="Times New Roman" panose="02020603050405020304" pitchFamily="18" charset="0"/>
                <a:ea typeface="方正姚体"/>
                <a:cs typeface="Times New Roman" panose="02020603050405020304" pitchFamily="18" charset="0"/>
              </a:rPr>
              <a:t>cân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nặng</a:t>
            </a:r>
            <a:r>
              <a:rPr lang="en-US" altLang="en-US" sz="2600" dirty="0">
                <a:latin typeface="Times New Roman" panose="02020603050405020304" pitchFamily="18" charset="0"/>
                <a:ea typeface="方正姚体"/>
                <a:cs typeface="Times New Roman" panose="02020603050405020304" pitchFamily="18" charset="0"/>
              </a:rPr>
              <a:t>: 65kg</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Phù</a:t>
            </a:r>
            <a:r>
              <a:rPr lang="en-US" altLang="en-US" sz="2600" dirty="0">
                <a:latin typeface="Times New Roman" panose="02020603050405020304" pitchFamily="18" charset="0"/>
                <a:ea typeface="方正姚体"/>
                <a:cs typeface="Times New Roman" panose="02020603050405020304" pitchFamily="18" charset="0"/>
              </a:rPr>
              <a:t>: (-)</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Tuyến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giáp</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to, </a:t>
            </a:r>
            <a:r>
              <a:rPr lang="en-US" altLang="en-US" sz="2600" dirty="0" err="1">
                <a:latin typeface="Times New Roman" panose="02020603050405020304" pitchFamily="18" charset="0"/>
                <a:ea typeface="方正姚体"/>
                <a:cs typeface="Times New Roman" panose="02020603050405020304" pitchFamily="18" charset="0"/>
              </a:rPr>
              <a:t>hạch</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ngoại</a:t>
            </a:r>
            <a:r>
              <a:rPr lang="en-US" altLang="en-US" sz="2600" dirty="0">
                <a:latin typeface="Times New Roman" panose="02020603050405020304" pitchFamily="18" charset="0"/>
                <a:ea typeface="方正姚体"/>
                <a:cs typeface="Times New Roman" panose="02020603050405020304" pitchFamily="18" charset="0"/>
              </a:rPr>
              <a:t> vi </a:t>
            </a:r>
            <a:r>
              <a:rPr lang="en-US" altLang="en-US" sz="2600" dirty="0" err="1">
                <a:latin typeface="Times New Roman" panose="02020603050405020304" pitchFamily="18" charset="0"/>
                <a:ea typeface="方正姚体"/>
                <a:cs typeface="Times New Roman" panose="02020603050405020304" pitchFamily="18" charset="0"/>
              </a:rPr>
              <a:t>sờ</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chạm</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defRPr/>
            </a:pPr>
            <a:r>
              <a:rPr lang="en-US" altLang="en-US" sz="2600" b="1" i="1" dirty="0">
                <a:latin typeface="Times New Roman" panose="02020603050405020304" pitchFamily="18" charset="0"/>
                <a:ea typeface="方正姚体"/>
                <a:cs typeface="Times New Roman" panose="02020603050405020304" pitchFamily="18" charset="0"/>
              </a:rPr>
              <a:t>2. </a:t>
            </a:r>
            <a:r>
              <a:rPr lang="en-US" altLang="en-US" sz="2600" b="1" i="1" dirty="0" err="1">
                <a:latin typeface="Times New Roman" panose="02020603050405020304" pitchFamily="18" charset="0"/>
                <a:ea typeface="方正姚体"/>
                <a:cs typeface="Times New Roman" panose="02020603050405020304" pitchFamily="18" charset="0"/>
              </a:rPr>
              <a:t>Ngũ</a:t>
            </a:r>
            <a:r>
              <a:rPr lang="en-US" altLang="en-US" sz="2600" b="1" i="1" dirty="0">
                <a:latin typeface="Times New Roman" panose="02020603050405020304" pitchFamily="18" charset="0"/>
                <a:ea typeface="方正姚体"/>
                <a:cs typeface="Times New Roman" panose="02020603050405020304" pitchFamily="18" charset="0"/>
              </a:rPr>
              <a:t> </a:t>
            </a:r>
            <a:r>
              <a:rPr lang="en-US" altLang="en-US" sz="2600" b="1" i="1" dirty="0" err="1">
                <a:latin typeface="Times New Roman" panose="02020603050405020304" pitchFamily="18" charset="0"/>
                <a:ea typeface="方正姚体"/>
                <a:cs typeface="Times New Roman" panose="02020603050405020304" pitchFamily="18" charset="0"/>
              </a:rPr>
              <a:t>quan</a:t>
            </a:r>
            <a:r>
              <a:rPr lang="en-US" altLang="en-US" sz="2600" b="1" i="1" dirty="0">
                <a:latin typeface="Times New Roman" panose="02020603050405020304" pitchFamily="18" charset="0"/>
                <a:ea typeface="方正姚体"/>
                <a:cs typeface="Times New Roman" panose="02020603050405020304" pitchFamily="18" charset="0"/>
              </a:rPr>
              <a:t>: </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Tóc</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mượt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gãy</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rụng</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Mắt</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nhìn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rõ</a:t>
            </a:r>
            <a:r>
              <a:rPr lang="en-US" altLang="en-US" sz="2600" dirty="0">
                <a:latin typeface="Times New Roman" panose="02020603050405020304" pitchFamily="18" charset="0"/>
                <a:ea typeface="方正姚体"/>
                <a:cs typeface="Times New Roman" panose="02020603050405020304" pitchFamily="18" charset="0"/>
              </a:rPr>
              <a:t>, tai </a:t>
            </a:r>
            <a:r>
              <a:rPr lang="en-US" altLang="en-US" sz="2600" dirty="0" err="1">
                <a:latin typeface="Times New Roman" panose="02020603050405020304" pitchFamily="18" charset="0"/>
                <a:ea typeface="方正姚体"/>
                <a:cs typeface="Times New Roman" panose="02020603050405020304" pitchFamily="18" charset="0"/>
              </a:rPr>
              <a:t>nghe</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rõ</a:t>
            </a:r>
            <a:r>
              <a:rPr lang="en-US" altLang="en-US" sz="2600" dirty="0">
                <a:latin typeface="Times New Roman" panose="02020603050405020304" pitchFamily="18" charset="0"/>
                <a:ea typeface="方正姚体"/>
                <a:cs typeface="Times New Roman" panose="02020603050405020304" pitchFamily="18" charset="0"/>
              </a:rPr>
              <a:t>, </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Mũi</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viêm</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Tuyến</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giáp</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to</a:t>
            </a:r>
          </a:p>
          <a:p>
            <a:pPr eaLnBrk="1" hangingPunct="1">
              <a:lnSpc>
                <a:spcPct val="80000"/>
              </a:lnSpc>
              <a:buFont typeface="Arial" panose="020B0604020202020204" pitchFamily="34" charset="0"/>
              <a:buChar char="•"/>
              <a:defRPr/>
            </a:pP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Răng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sâu</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không</a:t>
            </a:r>
            <a:r>
              <a:rPr lang="en-US" altLang="en-US" sz="2600" dirty="0">
                <a:latin typeface="Times New Roman" panose="02020603050405020304" pitchFamily="18" charset="0"/>
                <a:ea typeface="方正姚体"/>
                <a:cs typeface="Times New Roman" panose="02020603050405020304" pitchFamily="18" charset="0"/>
              </a:rPr>
              <a:t> </a:t>
            </a:r>
            <a:r>
              <a:rPr lang="en-US" altLang="en-US" sz="2600" dirty="0" err="1">
                <a:latin typeface="Times New Roman" panose="02020603050405020304" pitchFamily="18" charset="0"/>
                <a:ea typeface="方正姚体"/>
                <a:cs typeface="Times New Roman" panose="02020603050405020304" pitchFamily="18" charset="0"/>
              </a:rPr>
              <a:t>đau</a:t>
            </a:r>
            <a:endParaRPr lang="en-US" altLang="en-US" sz="2600" dirty="0">
              <a:latin typeface="Times New Roman" panose="02020603050405020304" pitchFamily="18" charset="0"/>
              <a:ea typeface="方正姚体"/>
              <a:cs typeface="Times New Roman" panose="02020603050405020304" pitchFamily="18" charset="0"/>
            </a:endParaRPr>
          </a:p>
          <a:p>
            <a:pPr eaLnBrk="1" hangingPunct="1">
              <a:lnSpc>
                <a:spcPct val="80000"/>
              </a:lnSpc>
              <a:buFont typeface="Arial" panose="020B0604020202020204" pitchFamily="34" charset="0"/>
              <a:buChar char="•"/>
              <a:defRPr/>
            </a:pPr>
            <a:endParaRPr lang="en-US" altLang="en-US" sz="2400" dirty="0">
              <a:latin typeface="Times New Roman" panose="02020603050405020304" pitchFamily="18" charset="0"/>
              <a:ea typeface="方正姚体"/>
              <a:cs typeface="Times New Roman" panose="02020603050405020304" pitchFamily="18" charset="0"/>
            </a:endParaRPr>
          </a:p>
        </p:txBody>
      </p:sp>
    </p:spTree>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96A0C69-EC7F-235D-258A-3A7DF6618543}"/>
              </a:ext>
            </a:extLst>
          </p:cNvPr>
          <p:cNvSpPr>
            <a:spLocks noChangeArrowheads="1"/>
          </p:cNvSpPr>
          <p:nvPr>
            <p:ph type="body" idx="4294967295"/>
          </p:nvPr>
        </p:nvSpPr>
        <p:spPr>
          <a:xfrm>
            <a:off x="152400" y="304800"/>
            <a:ext cx="8839200" cy="6248400"/>
          </a:xfrm>
        </p:spPr>
        <p:txBody>
          <a:bodyPr/>
          <a:lstStyle/>
          <a:p>
            <a:pPr>
              <a:lnSpc>
                <a:spcPct val="80000"/>
              </a:lnSpc>
              <a:buFontTx/>
              <a:buNone/>
            </a:pPr>
            <a:r>
              <a:rPr lang="en-US" altLang="vi-VN" b="1" u="sng">
                <a:latin typeface="Times New Roman" panose="02020603050405020304" pitchFamily="18" charset="0"/>
                <a:ea typeface="方正姚体"/>
                <a:cs typeface="Times New Roman" panose="02020603050405020304" pitchFamily="18" charset="0"/>
              </a:rPr>
              <a:t>3. Khám cơ quan:</a:t>
            </a:r>
          </a:p>
          <a:p>
            <a:pPr>
              <a:lnSpc>
                <a:spcPct val="80000"/>
              </a:lnSpc>
              <a:buFontTx/>
              <a:buNone/>
            </a:pPr>
            <a:r>
              <a:rPr lang="en-US" altLang="vi-VN" b="1">
                <a:latin typeface="Times New Roman" panose="02020603050405020304" pitchFamily="18" charset="0"/>
                <a:ea typeface="方正姚体"/>
                <a:cs typeface="Times New Roman" panose="02020603050405020304" pitchFamily="18" charset="0"/>
              </a:rPr>
              <a:t>A.Tuần hoàn:</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Lồng ngực cân đối, không ổ đập bất thường.</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Mỏm tim khoang liên sườn V, đường trung đòn trái</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Nhịp tim đều, tần số: 90 l/p</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Không âm thổi.</a:t>
            </a:r>
          </a:p>
          <a:p>
            <a:pPr>
              <a:lnSpc>
                <a:spcPct val="80000"/>
              </a:lnSpc>
              <a:buFontTx/>
              <a:buNone/>
            </a:pPr>
            <a:r>
              <a:rPr lang="en-US" altLang="vi-VN" b="1">
                <a:latin typeface="Times New Roman" panose="02020603050405020304" pitchFamily="18" charset="0"/>
                <a:ea typeface="方正姚体"/>
                <a:cs typeface="Times New Roman" panose="02020603050405020304" pitchFamily="18" charset="0"/>
              </a:rPr>
              <a:t>B: Hô hấp:</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Lồng ngực cân đối, di động đều theo nhịp thở</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Rung thanh đều hai bên</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Gõ trong</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Rì rào phế nang êm dịu hai phế trường</a:t>
            </a:r>
          </a:p>
          <a:p>
            <a:pPr>
              <a:lnSpc>
                <a:spcPct val="80000"/>
              </a:lnSpc>
              <a:buFontTx/>
              <a:buNone/>
            </a:pPr>
            <a:r>
              <a:rPr lang="en-US" altLang="vi-VN" b="1">
                <a:latin typeface="Times New Roman" panose="02020603050405020304" pitchFamily="18" charset="0"/>
                <a:ea typeface="方正姚体"/>
                <a:cs typeface="Times New Roman" panose="02020603050405020304" pitchFamily="18" charset="0"/>
              </a:rPr>
              <a:t>C. Thận - tiết niệu</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Thắt lưng hai bên không u cục, không nổi gò bất thường.</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Thận sờ không chạm</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Điểm niệu quản trên, giữa ấn không đau</a:t>
            </a:r>
          </a:p>
          <a:p>
            <a:pPr>
              <a:lnSpc>
                <a:spcPct val="80000"/>
              </a:lnSpc>
              <a:buFontTx/>
              <a:buNone/>
            </a:pPr>
            <a:r>
              <a:rPr lang="en-US" altLang="vi-VN">
                <a:latin typeface="Times New Roman" panose="02020603050405020304" pitchFamily="18" charset="0"/>
                <a:ea typeface="方正姚体"/>
                <a:cs typeface="Times New Roman" panose="02020603050405020304" pitchFamily="18" charset="0"/>
              </a:rPr>
              <a:t>- Không cầu bàng quang</a:t>
            </a:r>
          </a:p>
          <a:p>
            <a:pPr>
              <a:lnSpc>
                <a:spcPct val="80000"/>
              </a:lnSpc>
              <a:buFontTx/>
              <a:buNone/>
            </a:pPr>
            <a:r>
              <a:rPr lang="en-US" altLang="vi-VN" b="1">
                <a:latin typeface="Times New Roman" panose="02020603050405020304" pitchFamily="18" charset="0"/>
                <a:ea typeface="方正姚体"/>
                <a:cs typeface="Times New Roman" panose="02020603050405020304" pitchFamily="18" charset="0"/>
              </a:rPr>
              <a:t>E. Các cơ quan khác: </a:t>
            </a:r>
            <a:r>
              <a:rPr lang="en-US" altLang="vi-VN">
                <a:latin typeface="Times New Roman" panose="02020603050405020304" pitchFamily="18" charset="0"/>
                <a:ea typeface="方正姚体"/>
                <a:cs typeface="Times New Roman" panose="02020603050405020304" pitchFamily="18" charset="0"/>
              </a:rPr>
              <a:t>chưa ghi nhận bất thường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30E44864-7616-08B5-1F4A-D9A21B37893E}"/>
              </a:ext>
            </a:extLst>
          </p:cNvPr>
          <p:cNvSpPr>
            <a:spLocks noGrp="1" noChangeArrowheads="1"/>
          </p:cNvSpPr>
          <p:nvPr>
            <p:ph type="subTitle" idx="1"/>
          </p:nvPr>
        </p:nvSpPr>
        <p:spPr>
          <a:xfrm>
            <a:off x="457200" y="228600"/>
            <a:ext cx="8229600" cy="5897563"/>
          </a:xfrm>
        </p:spPr>
        <p:txBody>
          <a:bodyPr/>
          <a:lstStyle/>
          <a:p>
            <a:pPr eaLnBrk="1" hangingPunct="1">
              <a:lnSpc>
                <a:spcPct val="90000"/>
              </a:lnSpc>
              <a:defRPr/>
            </a:pPr>
            <a:r>
              <a:rPr lang="en-US" altLang="zh-CN" sz="2800" b="1" i="1" dirty="0">
                <a:latin typeface="Times New Roman" panose="02020603050405020304" pitchFamily="18" charset="0"/>
                <a:cs typeface="Times New Roman" panose="02020603050405020304" pitchFamily="18" charset="0"/>
              </a:rPr>
              <a:t>4. </a:t>
            </a:r>
            <a:r>
              <a:rPr lang="en-US" altLang="zh-CN" sz="2800" b="1" i="1" dirty="0" err="1">
                <a:latin typeface="Times New Roman" panose="02020603050405020304" pitchFamily="18" charset="0"/>
                <a:cs typeface="Times New Roman" panose="02020603050405020304" pitchFamily="18" charset="0"/>
              </a:rPr>
              <a:t>Khám</a:t>
            </a:r>
            <a:r>
              <a:rPr lang="en-US" altLang="zh-CN" sz="2800" b="1" i="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sản</a:t>
            </a:r>
            <a:r>
              <a:rPr lang="en-US" altLang="zh-CN" sz="2800" b="1" i="1" dirty="0">
                <a:latin typeface="Times New Roman" panose="02020603050405020304" pitchFamily="18" charset="0"/>
                <a:cs typeface="Times New Roman" panose="02020603050405020304" pitchFamily="18" charset="0"/>
              </a:rPr>
              <a:t>:</a:t>
            </a:r>
          </a:p>
          <a:p>
            <a:pPr marL="457200" indent="-457200" eaLnBrk="1" hangingPunct="1">
              <a:lnSpc>
                <a:spcPct val="90000"/>
              </a:lnSpc>
              <a:buFont typeface="Arial" panose="020B0604020202020204" pitchFamily="34" charset="0"/>
              <a:buChar char="•"/>
              <a:defRPr/>
            </a:pP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Vú</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vú</a:t>
            </a:r>
            <a:r>
              <a:rPr lang="en-US" altLang="zh-CN" sz="2800" dirty="0">
                <a:latin typeface="Times New Roman" panose="02020603050405020304" pitchFamily="18" charset="0"/>
                <a:cs typeface="Times New Roman" panose="02020603050405020304" pitchFamily="18" charset="0"/>
              </a:rPr>
              <a:t> to, </a:t>
            </a:r>
            <a:r>
              <a:rPr lang="en-US" altLang="zh-CN" sz="2800" dirty="0" err="1">
                <a:latin typeface="Times New Roman" panose="02020603050405020304" pitchFamily="18" charset="0"/>
                <a:cs typeface="Times New Roman" panose="02020603050405020304" pitchFamily="18" charset="0"/>
              </a:rPr>
              <a:t>cân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đối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quầng</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vú</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sậm</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núm</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vú</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nổi</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rõ</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tiết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sữa</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khá</a:t>
            </a:r>
            <a:endParaRPr lang="en-US" altLang="zh-CN" sz="2800" dirty="0">
              <a:latin typeface="Times New Roman" panose="02020603050405020304" pitchFamily="18" charset="0"/>
              <a:cs typeface="Times New Roman" panose="02020603050405020304" pitchFamily="18" charset="0"/>
            </a:endParaRPr>
          </a:p>
          <a:p>
            <a:pPr marL="457200" indent="-457200" eaLnBrk="1" hangingPunct="1">
              <a:lnSpc>
                <a:spcPct val="90000"/>
              </a:lnSpc>
              <a:buFont typeface="Arial" panose="020B0604020202020204" pitchFamily="34" charset="0"/>
              <a:buChar char="•"/>
              <a:defRPr/>
            </a:pP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Bụng</a:t>
            </a:r>
            <a:r>
              <a:rPr lang="en-US" altLang="zh-CN" sz="2800" i="1"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marL="457200" indent="-457200" eaLnBrk="1" hangingPunct="1">
              <a:lnSpc>
                <a:spcPct val="90000"/>
              </a:lnSpc>
              <a:defRPr/>
            </a:pPr>
            <a:r>
              <a:rPr lang="vi-VN" altLang="zh-CN" sz="2800" dirty="0">
                <a:latin typeface="Times New Roman" panose="02020603050405020304" pitchFamily="18" charset="0"/>
                <a:cs typeface="Times New Roman" panose="02020603050405020304" pitchFamily="18" charset="0"/>
              </a:rPr>
              <a:t>Thành bụng trung bình, vết rạn da màu trắng vết mổ ngang trên xương vệ dài khoảng </a:t>
            </a:r>
            <a:r>
              <a:rPr lang="en-US" altLang="zh-CN" sz="2800" dirty="0">
                <a:latin typeface="Times New Roman" panose="02020603050405020304" pitchFamily="18" charset="0"/>
                <a:cs typeface="Times New Roman" panose="02020603050405020304" pitchFamily="18" charset="0"/>
              </a:rPr>
              <a:t>18</a:t>
            </a:r>
            <a:r>
              <a:rPr lang="vi-VN" altLang="zh-CN" sz="2800" dirty="0">
                <a:latin typeface="Times New Roman" panose="02020603050405020304" pitchFamily="18" charset="0"/>
                <a:cs typeface="Times New Roman" panose="02020603050405020304" pitchFamily="18" charset="0"/>
              </a:rPr>
              <a:t>cm được ma</a:t>
            </a:r>
            <a:r>
              <a:rPr lang="en-US" altLang="zh-CN" sz="2800" dirty="0">
                <a:latin typeface="Times New Roman" panose="02020603050405020304" pitchFamily="18" charset="0"/>
                <a:cs typeface="Times New Roman" panose="02020603050405020304" pitchFamily="18" charset="0"/>
              </a:rPr>
              <a:t>y</a:t>
            </a:r>
            <a:r>
              <a:rPr lang="vi-VN" altLang="zh-CN" sz="2800" dirty="0">
                <a:latin typeface="Times New Roman" panose="02020603050405020304" pitchFamily="18" charset="0"/>
                <a:cs typeface="Times New Roman" panose="02020603050405020304" pitchFamily="18" charset="0"/>
              </a:rPr>
              <a:t> bằng mũi luồn, chỉ không tan, vết mổ không sưng, không nề, 2 mép liền, khô tốt. Vùng da xung quanh không sưng, nóng, đỏ. Ấn</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đau</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nhẹ</a:t>
            </a:r>
            <a:r>
              <a:rPr lang="en-US" altLang="zh-CN" sz="2800" dirty="0">
                <a:latin typeface="Times New Roman" panose="02020603050405020304" pitchFamily="18" charset="0"/>
                <a:cs typeface="Times New Roman" panose="02020603050405020304" pitchFamily="18" charset="0"/>
              </a:rPr>
              <a:t>.</a:t>
            </a:r>
          </a:p>
          <a:p>
            <a:pPr marL="457200" indent="-457200" eaLnBrk="1" hangingPunct="1">
              <a:lnSpc>
                <a:spcPct val="90000"/>
              </a:lnSpc>
              <a:buFont typeface="Arial" panose="020B0604020202020204" pitchFamily="34" charset="0"/>
              <a:buChar char="•"/>
              <a:defRPr/>
            </a:pPr>
            <a:endParaRPr lang="en-US" altLang="zh-CN" sz="2800" dirty="0">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4754EDFD-83CF-96ED-2534-F021AFF6F181}"/>
              </a:ext>
            </a:extLst>
          </p:cNvPr>
          <p:cNvSpPr>
            <a:spLocks noGrp="1"/>
          </p:cNvSpPr>
          <p:nvPr>
            <p:ph sz="quarter" idx="13"/>
          </p:nvPr>
        </p:nvSpPr>
        <p:spPr>
          <a:xfrm>
            <a:off x="304800" y="731838"/>
            <a:ext cx="8382000" cy="5668962"/>
          </a:xfrm>
        </p:spPr>
        <p:txBody>
          <a:bodyPr/>
          <a:lstStyle/>
          <a:p>
            <a:pPr marL="44450" indent="0">
              <a:buFont typeface="Georgia" panose="02040502050405020303" pitchFamily="18" charset="0"/>
              <a:buNone/>
            </a:pPr>
            <a:r>
              <a:rPr lang="en-US" altLang="vi-VN" sz="2800">
                <a:latin typeface="Times New Roman" panose="02020603050405020304" pitchFamily="18" charset="0"/>
                <a:ea typeface="方正姚体"/>
                <a:cs typeface="Times New Roman" panose="02020603050405020304" pitchFamily="18" charset="0"/>
              </a:rPr>
              <a:t>               </a:t>
            </a:r>
            <a:r>
              <a:rPr lang="en-US" altLang="vi-VN" sz="2800" b="1">
                <a:latin typeface="Times New Roman" panose="02020603050405020304" pitchFamily="18" charset="0"/>
                <a:ea typeface="方正姚体"/>
                <a:cs typeface="Times New Roman" panose="02020603050405020304" pitchFamily="18" charset="0"/>
              </a:rPr>
              <a:t>Tử cung</a:t>
            </a:r>
            <a:r>
              <a:rPr lang="en-US" altLang="vi-VN" sz="2800">
                <a:latin typeface="Times New Roman" panose="02020603050405020304" pitchFamily="18" charset="0"/>
                <a:ea typeface="方正姚体"/>
                <a:cs typeface="Times New Roman" panose="02020603050405020304" pitchFamily="18" charset="0"/>
              </a:rPr>
              <a:t>: Tử cung co tốt, bề cao tử cung 10cm, mật độ chắc, ấn không đau.</a:t>
            </a:r>
            <a:endParaRPr lang="vi-VN" altLang="vi-VN" sz="2800">
              <a:latin typeface="Times New Roman" panose="02020603050405020304" pitchFamily="18" charset="0"/>
              <a:ea typeface="方正姚体"/>
              <a:cs typeface="Times New Roman" panose="02020603050405020304" pitchFamily="18" charset="0"/>
            </a:endParaRPr>
          </a:p>
          <a:p>
            <a:pPr lvl="1">
              <a:buFont typeface="Courier New" panose="02070309020205020404" pitchFamily="49" charset="0"/>
              <a:buChar char="o"/>
            </a:pPr>
            <a:r>
              <a:rPr lang="en-US" altLang="vi-VN" sz="3000">
                <a:latin typeface="Times New Roman" panose="02020603050405020304" pitchFamily="18" charset="0"/>
                <a:ea typeface="方正姚体"/>
                <a:cs typeface="Times New Roman" panose="02020603050405020304" pitchFamily="18" charset="0"/>
              </a:rPr>
              <a:t> </a:t>
            </a:r>
            <a:r>
              <a:rPr lang="vi-VN" altLang="vi-VN" sz="3000">
                <a:latin typeface="Times New Roman" panose="02020603050405020304" pitchFamily="18" charset="0"/>
                <a:ea typeface="方正姚体"/>
                <a:cs typeface="Times New Roman" panose="02020603050405020304" pitchFamily="18" charset="0"/>
              </a:rPr>
              <a:t>Sản dịch: </a:t>
            </a:r>
            <a:r>
              <a:rPr lang="en-US" altLang="vi-VN" sz="3000">
                <a:latin typeface="Times New Roman" panose="02020603050405020304" pitchFamily="18" charset="0"/>
                <a:ea typeface="方正姚体"/>
                <a:cs typeface="Times New Roman" panose="02020603050405020304" pitchFamily="18" charset="0"/>
              </a:rPr>
              <a:t>Lượng ít</a:t>
            </a:r>
            <a:r>
              <a:rPr lang="vi-VN" altLang="vi-VN" sz="3000">
                <a:latin typeface="Times New Roman" panose="02020603050405020304" pitchFamily="18" charset="0"/>
                <a:ea typeface="方正姚体"/>
                <a:cs typeface="Times New Roman" panose="02020603050405020304" pitchFamily="18" charset="0"/>
              </a:rPr>
              <a:t>, màu </a:t>
            </a:r>
            <a:r>
              <a:rPr lang="en-US" altLang="vi-VN" sz="3000">
                <a:latin typeface="Times New Roman" panose="02020603050405020304" pitchFamily="18" charset="0"/>
                <a:ea typeface="方正姚体"/>
                <a:cs typeface="Times New Roman" panose="02020603050405020304" pitchFamily="18" charset="0"/>
              </a:rPr>
              <a:t>đỏ sậm , </a:t>
            </a:r>
            <a:r>
              <a:rPr lang="vi-VN" altLang="vi-VN" sz="3000">
                <a:latin typeface="Times New Roman" panose="02020603050405020304" pitchFamily="18" charset="0"/>
                <a:ea typeface="方正姚体"/>
                <a:cs typeface="Times New Roman" panose="02020603050405020304" pitchFamily="18" charset="0"/>
              </a:rPr>
              <a:t>không hôi.</a:t>
            </a:r>
          </a:p>
          <a:p>
            <a:pPr marL="44450" indent="0">
              <a:buFont typeface="Wingdings" panose="05000000000000000000" pitchFamily="2" charset="2"/>
              <a:buChar char="v"/>
            </a:pPr>
            <a:r>
              <a:rPr lang="en-US" altLang="vi-VN" sz="2800">
                <a:latin typeface="Times New Roman" panose="02020603050405020304" pitchFamily="18" charset="0"/>
                <a:ea typeface="方正姚体"/>
                <a:cs typeface="Times New Roman" panose="02020603050405020304" pitchFamily="18" charset="0"/>
              </a:rPr>
              <a:t> Khám con</a:t>
            </a:r>
          </a:p>
          <a:p>
            <a:pPr marL="44450" indent="0">
              <a:buFont typeface="Georgia" panose="02040502050405020303" pitchFamily="18" charset="0"/>
              <a:buNone/>
            </a:pPr>
            <a:r>
              <a:rPr lang="en-US" altLang="vi-VN" sz="2800">
                <a:latin typeface="Times New Roman" panose="02020603050405020304" pitchFamily="18" charset="0"/>
                <a:ea typeface="方正姚体"/>
                <a:cs typeface="Times New Roman" panose="02020603050405020304" pitchFamily="18" charset="0"/>
              </a:rPr>
              <a:t>    </a:t>
            </a:r>
            <a:r>
              <a:rPr lang="vi-VN" altLang="vi-VN" sz="2800">
                <a:latin typeface="Times New Roman" panose="02020603050405020304" pitchFamily="18" charset="0"/>
                <a:ea typeface="方正姚体"/>
                <a:cs typeface="Times New Roman" panose="02020603050405020304" pitchFamily="18" charset="0"/>
              </a:rPr>
              <a:t>Bé hồng</a:t>
            </a:r>
          </a:p>
          <a:p>
            <a:pPr marL="44450" indent="0">
              <a:buFont typeface="Georgia" panose="02040502050405020303" pitchFamily="18" charset="0"/>
              <a:buNone/>
            </a:pPr>
            <a:r>
              <a:rPr lang="en-US" altLang="vi-VN" sz="2800">
                <a:latin typeface="Times New Roman" panose="02020603050405020304" pitchFamily="18" charset="0"/>
                <a:ea typeface="方正姚体"/>
                <a:cs typeface="Times New Roman" panose="02020603050405020304" pitchFamily="18" charset="0"/>
              </a:rPr>
              <a:t>    </a:t>
            </a:r>
            <a:r>
              <a:rPr lang="vi-VN" altLang="vi-VN" sz="2800">
                <a:latin typeface="Times New Roman" panose="02020603050405020304" pitchFamily="18" charset="0"/>
                <a:ea typeface="方正姚体"/>
                <a:cs typeface="Times New Roman" panose="02020603050405020304" pitchFamily="18" charset="0"/>
              </a:rPr>
              <a:t>Bú mạnh, nhiều, không ọc sữa</a:t>
            </a:r>
          </a:p>
          <a:p>
            <a:pPr marL="44450" indent="0">
              <a:buFont typeface="Georgia" panose="02040502050405020303" pitchFamily="18" charset="0"/>
              <a:buNone/>
            </a:pPr>
            <a:r>
              <a:rPr lang="en-US" altLang="vi-VN" sz="2800">
                <a:latin typeface="Times New Roman" panose="02020603050405020304" pitchFamily="18" charset="0"/>
                <a:ea typeface="方正姚体"/>
                <a:cs typeface="Times New Roman" panose="02020603050405020304" pitchFamily="18" charset="0"/>
              </a:rPr>
              <a:t>    </a:t>
            </a:r>
            <a:r>
              <a:rPr lang="vi-VN" altLang="vi-VN" sz="2800">
                <a:latin typeface="Times New Roman" panose="02020603050405020304" pitchFamily="18" charset="0"/>
                <a:ea typeface="方正姚体"/>
                <a:cs typeface="Times New Roman" panose="02020603050405020304" pitchFamily="18" charset="0"/>
              </a:rPr>
              <a:t>Ngủ sâu, nhiều</a:t>
            </a:r>
          </a:p>
          <a:p>
            <a:pPr marL="44450" indent="0">
              <a:buFont typeface="Georgia" panose="02040502050405020303" pitchFamily="18" charset="0"/>
              <a:buNone/>
            </a:pPr>
            <a:r>
              <a:rPr lang="en-US" altLang="vi-VN" sz="2800">
                <a:latin typeface="Times New Roman" panose="02020603050405020304" pitchFamily="18" charset="0"/>
                <a:ea typeface="方正姚体"/>
                <a:cs typeface="Times New Roman" panose="02020603050405020304" pitchFamily="18" charset="0"/>
              </a:rPr>
              <a:t>    </a:t>
            </a:r>
            <a:r>
              <a:rPr lang="vi-VN" altLang="vi-VN" sz="2800">
                <a:latin typeface="Times New Roman" panose="02020603050405020304" pitchFamily="18" charset="0"/>
                <a:ea typeface="方正姚体"/>
                <a:cs typeface="Times New Roman" panose="02020603050405020304" pitchFamily="18" charset="0"/>
              </a:rPr>
              <a:t>Tiêu phân su 3h sau sanh</a:t>
            </a:r>
          </a:p>
          <a:p>
            <a:pPr marL="44450" indent="0">
              <a:buFont typeface="Georgia" panose="02040502050405020303" pitchFamily="18" charset="0"/>
              <a:buNone/>
            </a:pPr>
            <a:r>
              <a:rPr lang="en-US" altLang="vi-VN" sz="2800">
                <a:latin typeface="Times New Roman" panose="02020603050405020304" pitchFamily="18" charset="0"/>
                <a:ea typeface="方正姚体"/>
                <a:cs typeface="Times New Roman" panose="02020603050405020304" pitchFamily="18" charset="0"/>
              </a:rPr>
              <a:t>    </a:t>
            </a:r>
            <a:r>
              <a:rPr lang="vi-VN" altLang="vi-VN" sz="2800">
                <a:latin typeface="Times New Roman" panose="02020603050405020304" pitchFamily="18" charset="0"/>
                <a:ea typeface="方正姚体"/>
                <a:cs typeface="Times New Roman" panose="02020603050405020304" pitchFamily="18" charset="0"/>
              </a:rPr>
              <a:t>Tiểu được,cùng lúc tiêu phân</a:t>
            </a:r>
          </a:p>
          <a:p>
            <a:pPr marL="44450" indent="0">
              <a:buFont typeface="Georgia" panose="02040502050405020303" pitchFamily="18" charset="0"/>
              <a:buNone/>
            </a:pPr>
            <a:r>
              <a:rPr lang="en-US" altLang="vi-VN" sz="2800">
                <a:latin typeface="Times New Roman" panose="02020603050405020304" pitchFamily="18" charset="0"/>
                <a:ea typeface="方正姚体"/>
                <a:cs typeface="Times New Roman" panose="02020603050405020304" pitchFamily="18" charset="0"/>
              </a:rPr>
              <a:t>    </a:t>
            </a:r>
            <a:r>
              <a:rPr lang="vi-VN" altLang="vi-VN" sz="2800">
                <a:latin typeface="Times New Roman" panose="02020603050405020304" pitchFamily="18" charset="0"/>
                <a:ea typeface="方正姚体"/>
                <a:cs typeface="Times New Roman" panose="02020603050405020304" pitchFamily="18" charset="0"/>
              </a:rPr>
              <a:t>Thóp phẳng</a:t>
            </a:r>
          </a:p>
          <a:p>
            <a:pPr marL="44450" indent="0">
              <a:buFont typeface="Georgia" panose="02040502050405020303" pitchFamily="18" charset="0"/>
              <a:buNone/>
            </a:pPr>
            <a:endParaRPr lang="en-US" altLang="vi-VN" sz="2800">
              <a:latin typeface="Times New Roman" panose="02020603050405020304" pitchFamily="18" charset="0"/>
              <a:ea typeface="方正姚体"/>
              <a:cs typeface="Times New Roman" panose="02020603050405020304" pitchFamily="18" charset="0"/>
            </a:endParaRPr>
          </a:p>
        </p:txBody>
      </p:sp>
      <p:sp>
        <p:nvSpPr>
          <p:cNvPr id="14339" name="Date Placeholder 3">
            <a:extLst>
              <a:ext uri="{FF2B5EF4-FFF2-40B4-BE49-F238E27FC236}">
                <a16:creationId xmlns:a16="http://schemas.microsoft.com/office/drawing/2014/main" id="{3B27BAF6-1029-399D-FB9D-850210CD3FB9}"/>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2E11214-2B2B-48FF-BD7D-98420CAC69EA}" type="datetime1">
              <a:rPr lang="en-US" altLang="en-US" smtClean="0">
                <a:solidFill>
                  <a:srgbClr val="7F7F7F"/>
                </a:solidFill>
              </a:rPr>
              <a:pPr/>
              <a:t>24/09/2022</a:t>
            </a:fld>
            <a:endParaRPr lang="en-US" altLang="vi-VN" sz="1800"/>
          </a:p>
        </p:txBody>
      </p:sp>
    </p:spTree>
  </p:cSld>
  <p:clrMapOvr>
    <a:masterClrMapping/>
  </p:clrMapOvr>
  <p:transition spd="slow">
    <p:circle/>
  </p:transition>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572</TotalTime>
  <Pages>0</Pages>
  <Words>1899</Words>
  <Characters>0</Characters>
  <Application>Microsoft Office PowerPoint</Application>
  <DocSecurity>0</DocSecurity>
  <PresentationFormat>On-screen Show (4:3)</PresentationFormat>
  <Lines>0</Lines>
  <Paragraphs>159</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SimSun</vt:lpstr>
      <vt:lpstr>Trebuchet MS</vt:lpstr>
      <vt:lpstr>方正姚体</vt:lpstr>
      <vt:lpstr>Georgia</vt:lpstr>
      <vt:lpstr>Calibri</vt:lpstr>
      <vt:lpstr>Times New Roman</vt:lpstr>
      <vt:lpstr>Wingdings</vt:lpstr>
      <vt:lpstr>Courier New</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giang ngo</dc:creator>
  <cp:lastModifiedBy>Long Nhat Nguyen</cp:lastModifiedBy>
  <cp:revision>97</cp:revision>
  <dcterms:created xsi:type="dcterms:W3CDTF">2018-06-05T20:04:00Z</dcterms:created>
  <dcterms:modified xsi:type="dcterms:W3CDTF">2022-09-23T17:31:51Z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1033-9.1.0.4746</vt:lpwstr>
  </property>
</Properties>
</file>