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8" r:id="rId11"/>
    <p:sldId id="269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1B8C-E593-4FC1-A9F1-94325685019A}" type="datetimeFigureOut">
              <a:rPr lang="en-US" smtClean="0"/>
              <a:t>24/09/2022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2722A-578C-4DA9-8D6F-16B2A7DA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21024"/>
            <a:ext cx="11462273" cy="673697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BỆNH ÁN HẬU SẢN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I/ HÀNH CHÁNH: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MINH THƯ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1997 (21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PARA: 0000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Trôm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hệ:Ấp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Trôm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Tre.</a:t>
            </a: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16giờ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13/06/2018</a:t>
            </a:r>
          </a:p>
          <a:p>
            <a:pPr marL="0" lvl="0" indent="0"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II/ LÝ DO NHẬP VIỆN: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Thai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1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938" y="0"/>
            <a:ext cx="10945907" cy="648148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10cm </a:t>
            </a:r>
          </a:p>
          <a:p>
            <a:pPr lvl="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cm,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2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75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5750859" cy="5943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thóp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phẳng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36977" y="1223682"/>
            <a:ext cx="51905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2700g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37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49942"/>
            <a:ext cx="10753165" cy="5923963"/>
          </a:xfrm>
        </p:spPr>
        <p:txBody>
          <a:bodyPr>
            <a:normAutofit lnSpcReduction="10000"/>
          </a:bodyPr>
          <a:lstStyle/>
          <a:p>
            <a:pPr marL="0" indent="0">
              <a:buSzPct val="130000"/>
              <a:buNone/>
            </a:pPr>
            <a:r>
              <a:rPr lang="en-US" altLang="zh-CN" sz="4300" b="1" u="sng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VI/ CẬN LÂM SÀNG: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tế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bào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ngoại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vi.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nhóm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ABO, Rh(D)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Thời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gian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đông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cầm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Sinh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hóa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máu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: (Glucose,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ure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creatinin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, Bilirubin TP, AST, ALT, Acid Uric,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Calci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, Protein, Albumin)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đồ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Natri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, Kali,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Clo</a:t>
            </a:r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Xét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nghiệm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miễn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HBsAg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, HIV,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Treponema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pallidum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test.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Ghi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tim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cứu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tại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giường</a:t>
            </a:r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Đo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tim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thai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Monitor 30’</a:t>
            </a: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Siêu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âm</a:t>
            </a:r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tích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nước</a:t>
            </a:r>
            <a:r>
              <a:rPr lang="en-US" altLang="zh-CN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Arial" panose="020B0604020202020204" pitchFamily="34" charset="0"/>
              </a:rPr>
              <a:t>tiểu</a:t>
            </a:r>
            <a:endParaRPr lang="en-US" altLang="zh-CN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6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65" y="349624"/>
            <a:ext cx="11187953" cy="62125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VII/  TÓM TẮT BỆNH ÁN: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PARA: 0000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14/06/2018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2700g.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1" y="914400"/>
            <a:ext cx="10986247" cy="44644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VIII/ CHẨN ĐOÁN:</a:t>
            </a:r>
          </a:p>
          <a:p>
            <a:pPr algn="ctr">
              <a:lnSpc>
                <a:spcPct val="200000"/>
              </a:lnSpc>
            </a:pP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7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046" y="295835"/>
            <a:ext cx="4970930" cy="5943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IX/  TIÊN LƯỢNG: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+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X/  ĐIỀU TRỊ:</a:t>
            </a: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Furocap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0,5g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2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0,5g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2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8776" y="2796988"/>
            <a:ext cx="6078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 Theo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6051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III/ TIỀN SỬ: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đình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Ngoại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lần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tuổi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ngày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thẫm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541" y="900953"/>
            <a:ext cx="10515600" cy="488604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Sản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19tuổi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KHHGĐ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7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739718" cy="637390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IV/  BỆNH SỬ: 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11/02/2018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18/06/2018.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9kg,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87" y="699247"/>
            <a:ext cx="10529047" cy="593015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13/06/2018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16h30.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14/06/2018,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2700g.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435" y="147918"/>
            <a:ext cx="11161059" cy="632011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5835"/>
            <a:ext cx="10753165" cy="626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V/ KHÁM LÂM SÀNG: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00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16/06/2018)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37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100/60 mmHg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150 cm;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65 kg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3" y="147918"/>
            <a:ext cx="10654554" cy="6588162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gãy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đau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xương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khớp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0531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1172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andongnhi.violet.vn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andongnhi</dc:creator>
  <cp:lastModifiedBy>Long Nhat Nguyen</cp:lastModifiedBy>
  <cp:revision>15</cp:revision>
  <dcterms:created xsi:type="dcterms:W3CDTF">2018-06-21T20:12:29Z</dcterms:created>
  <dcterms:modified xsi:type="dcterms:W3CDTF">2022-09-23T17:33:04Z</dcterms:modified>
</cp:coreProperties>
</file>