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A83-5D53-F045-73F1-7510BE631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BB0E5-3CA1-5F27-3017-3207A8DB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DF02-83CE-A540-9364-A488C673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894F-B5DE-05C3-0D6E-288414C9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D180A-0CB7-8DED-C86F-A814E21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28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1FD6-B212-B9EF-40FB-0899048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01111-F2F4-B8B9-A78C-96614E3E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BB25-A14D-7988-80E2-C6EF9DFC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434B-9105-85D1-A4F7-BBCEDD2C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7C29-50FA-43A3-7385-1B31B1B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5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7B4AB-9EC2-D75E-C7CB-9E6EAB54F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2B677-F9E7-62A3-A222-064B5A7B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49DF-E5B7-7985-7696-BC85C9A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85AC-A933-5443-BB3D-AF5B9152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5BAF-3BC7-05A2-2AAF-1374C2A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52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744-4AD0-F20A-854E-074AEF3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577B-0D60-58AA-65E4-6695653C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092A-E2E2-D1F9-E86C-5AEFE374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B162-1924-36F4-A56E-2CB7338B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E2A8-10BF-7F11-07B3-E804B66A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15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A9DA-CFC6-09FC-DAEC-5C7C5077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1527D-15BA-2381-1CC2-DF8BBB65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1886-5FBB-F117-FE5A-773ED11D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A196-105C-D16A-A4F9-60379BEB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FED-2836-9DAA-4E8D-FD267C44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4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5AA-123A-6738-FEE9-E4244DA6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AC09-A510-A2B9-1CB8-4CBA7142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5D2-D6C7-E7E3-DA03-F031175F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3A15A-EC2F-C8FB-B6E3-F88A4EE8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EFAF-1A73-0006-5E43-78DBC054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74221-A05D-A721-E043-1CFDCD2F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B971-7786-923F-C548-756071A8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DF1D-F60F-6FB8-AD89-6C0ACCEB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004CC-DE7A-E324-3C4D-A3818169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A6780-5586-71CC-30CF-AC478B3E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ED9AA-FD70-328B-51CC-22C9B8961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4B6C-6599-44B2-CDD6-F7523AD7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5A99A-6D90-B8C0-AF2D-DE4F7B93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86519-E95D-DACD-A9E0-A29BE492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65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BFAC-95D0-6DDA-86F0-983B29E5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94236-4C4C-1F19-B74E-A54BE09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2151-8510-2A4D-2245-FCD34C88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9965-3181-DC59-54D4-E63DBA3C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2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A0E4E-7F12-91E8-37E4-802AB49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0851F-80CB-F737-0651-7A6739A4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CF060-ABE7-3342-488B-7339E5F6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01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694B-3056-C230-0BBB-B20E9CA2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BB03-1A65-8311-ECD0-C53C7191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8F1E3-EBE8-C469-0230-7304F52A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12847-072C-2C88-9BCD-F00A7F46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0481-9145-0CB7-3A51-1B6E63AF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84FB-D0D9-2AA4-C6A6-9885E59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294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73A7-D29D-CAA1-DEC6-55328909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FD2CC-BC0E-52BD-A0A3-F11A6C6AB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C2242-E216-E578-07B4-3BC1F848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B7B49-510F-8377-BCAD-48530E2C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69-A2E7-48FE-8231-3268D63B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CC0A9-0ED2-2D2A-A696-9217BA8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075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CC31A-7D58-1AAC-9264-F8A9EC5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451A-3BDD-0ED2-8D55-79C8784C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1711-0C21-D02E-7B94-3DC959AA5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956B-6C77-4C10-9465-F0EF79C30D5C}" type="datetimeFigureOut">
              <a:rPr lang="vi-VN" smtClean="0"/>
              <a:t>18/05/2023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D20C-33F7-DECD-CA78-5B325C3AE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6F19-FC59-8B1F-4E7D-DC37142E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549A-051C-4754-A739-0729510CBEB3}" type="slidenum">
              <a:rPr lang="vi-VN" smtClean="0"/>
              <a:t>‹#›</a:t>
            </a:fld>
            <a:endParaRPr lang="vi-VN"/>
          </a:p>
        </p:txBody>
      </p:sp>
      <p:pic>
        <p:nvPicPr>
          <p:cNvPr id="18" name="Picture 17" descr="A blue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E1C22CE-122C-A4CE-6D06-342C9AAE8A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0"/>
            <a:ext cx="12192000" cy="11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A3BC-87E4-FF95-F9DD-B8D3052E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16" y="2412171"/>
            <a:ext cx="11497649" cy="2387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775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TRẠNG VÀ MỘT SỐ YẾU TỐ LIÊN QUAN ĐẾN DINH DƯỠNG Ở BỆNH NHÂN LAO PHỔI MỚI TẠI BỆNH VIỆN PHỔI </a:t>
            </a:r>
            <a:r>
              <a:rPr lang="en-US" sz="4000">
                <a:solidFill>
                  <a:srgbClr val="1775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 PHÒNG</a:t>
            </a:r>
            <a:br>
              <a:rPr lang="en-US" sz="4000">
                <a:solidFill>
                  <a:srgbClr val="1775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>
                <a:solidFill>
                  <a:srgbClr val="1775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 </a:t>
            </a:r>
            <a:r>
              <a:rPr lang="en-US" sz="4000" dirty="0">
                <a:solidFill>
                  <a:srgbClr val="1775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2021-2022</a:t>
            </a:r>
            <a:endParaRPr lang="vi-VN" sz="4000" dirty="0">
              <a:solidFill>
                <a:srgbClr val="1775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766BB-25E9-3840-5815-356B1E39661A}"/>
              </a:ext>
            </a:extLst>
          </p:cNvPr>
          <p:cNvSpPr txBox="1"/>
          <p:nvPr/>
        </p:nvSpPr>
        <p:spPr>
          <a:xfrm>
            <a:off x="3846838" y="1650425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LONG NHẬT</a:t>
            </a:r>
            <a:endParaRPr lang="vi-VN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61754-A337-20B5-9514-34C240B59BD6}"/>
              </a:ext>
            </a:extLst>
          </p:cNvPr>
          <p:cNvSpPr txBox="1"/>
          <p:nvPr/>
        </p:nvSpPr>
        <p:spPr>
          <a:xfrm>
            <a:off x="5000166" y="4976742"/>
            <a:ext cx="675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khoa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ThS.Bs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Trang</a:t>
            </a:r>
            <a:endParaRPr lang="vi-VN" sz="2400" i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6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THỰC TRẠNG VÀ MỘT SỐ YẾU TỐ LIÊN QUAN ĐẾN DINH DƯỠNG Ở BỆNH NHÂN LAO PHỔI MỚI TẠI BỆNH VIỆN PHỔI HẢI PHÒNG NĂM 2021-2022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Nhat Nguyen</dc:creator>
  <cp:lastModifiedBy>Long Nhat Nguyen</cp:lastModifiedBy>
  <cp:revision>5</cp:revision>
  <dcterms:created xsi:type="dcterms:W3CDTF">2023-05-18T03:34:07Z</dcterms:created>
  <dcterms:modified xsi:type="dcterms:W3CDTF">2023-05-18T04:09:41Z</dcterms:modified>
</cp:coreProperties>
</file>