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82" r:id="rId6"/>
    <p:sldId id="283" r:id="rId7"/>
    <p:sldId id="284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/>
              <a:t>Insight into and Assessment of MedTrix-</a:t>
            </a:r>
            <a:br>
              <a:rPr lang="en-US" sz="4000" dirty="0" smtClean="0"/>
            </a:br>
            <a:r>
              <a:rPr lang="en-US" sz="1800" dirty="0"/>
              <a:t>- Organizational </a:t>
            </a:r>
            <a:r>
              <a:rPr lang="en-US" sz="1800" dirty="0" smtClean="0"/>
              <a:t>Infrastructure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smtClean="0"/>
              <a:t>Content Repository and </a:t>
            </a:r>
            <a:br>
              <a:rPr lang="en-US" sz="1800" dirty="0" smtClean="0"/>
            </a:br>
            <a:r>
              <a:rPr lang="en-US" sz="1800" dirty="0" smtClean="0"/>
              <a:t>- Partner Practices</a:t>
            </a:r>
            <a:endParaRPr lang="en-US" sz="1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89213" y="5498592"/>
            <a:ext cx="8915399" cy="1126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78805" y="2075256"/>
            <a:ext cx="8606865" cy="21782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font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 information about the current Infrastructure and repository used in delivering services to customers and in managing organization internally</a:t>
            </a:r>
          </a:p>
          <a:p>
            <a:pPr marL="285750" indent="-285750" font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the gaps based on observations coming from analysis of gathered information and areas of concerns reported by CEO </a:t>
            </a:r>
          </a:p>
          <a:p>
            <a:pPr marL="285750" indent="-285750" font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 roadmap of improvement areas (Technologies/Tools/Estimates)</a:t>
            </a:r>
          </a:p>
          <a:p>
            <a:pPr marL="285750" indent="-285750" font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with team to implement and conclude on suggested action plan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344518" y="1110803"/>
            <a:ext cx="8915399" cy="66648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 font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 and Objective</a:t>
            </a:r>
          </a:p>
        </p:txBody>
      </p:sp>
    </p:spTree>
    <p:extLst>
      <p:ext uri="{BB962C8B-B14F-4D97-AF65-F5344CB8AC3E}">
        <p14:creationId xmlns:p14="http://schemas.microsoft.com/office/powerpoint/2010/main" val="344594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2238" y="196404"/>
            <a:ext cx="8915399" cy="66648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Project Status 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04683"/>
              </p:ext>
            </p:extLst>
          </p:nvPr>
        </p:nvGraphicFramePr>
        <p:xfrm>
          <a:off x="1725770" y="1094708"/>
          <a:ext cx="10346960" cy="5254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9343"/>
                <a:gridCol w="2001078"/>
                <a:gridCol w="2001079"/>
                <a:gridCol w="1285460"/>
              </a:tblGrid>
              <a:tr h="49139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US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Period </a:t>
                      </a:r>
                      <a:endParaRPr lang="en-US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Involvement 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Status </a:t>
                      </a:r>
                      <a:endParaRPr lang="en-US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</a:tr>
              <a:tr h="68813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Meeting with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MedTrix team to understand current organizational Capabilities, Infrastructure and Repository  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14-16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Feb 2017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MedTrix Key Contributors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 progress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</a:tr>
              <a:tr h="49139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Gather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documents and details to reflect the current state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16-17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Feb 2017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Pending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</a:tr>
              <a:tr h="45875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Meetings with Partners to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understand their process framework in delivering services to MedTrix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16-17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Feb 2017</a:t>
                      </a:r>
                      <a:endParaRPr lang="en-US" sz="1600" b="0" dirty="0" smtClean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Partners 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Pending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</a:tr>
              <a:tr h="48155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Suggest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gaps and improvement areas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Pending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</a:tr>
              <a:tr h="24569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Identifying and </a:t>
                      </a: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Prototyping/</a:t>
                      </a:r>
                      <a:r>
                        <a:rPr lang="en-US" sz="1600" b="0" baseline="0" dirty="0" err="1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PoC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of potential solutions to leverage on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Technical resources of MedTrix 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Pending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</a:tr>
              <a:tr h="45875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Propose Tools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Technologies and Process to bridge the reported and agreed gaps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Pending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</a:tr>
              <a:tr h="24569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</a:tr>
              <a:tr h="45875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</a:tr>
              <a:tr h="44274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</a:tr>
              <a:tr h="37413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8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2238" y="956257"/>
            <a:ext cx="8915399" cy="66648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US" sz="4000" dirty="0"/>
              <a:t>perceived </a:t>
            </a:r>
            <a:r>
              <a:rPr lang="en-US" sz="4000" dirty="0" smtClean="0"/>
              <a:t>Areas </a:t>
            </a:r>
            <a:r>
              <a:rPr lang="en-US" sz="4000" dirty="0"/>
              <a:t>of </a:t>
            </a:r>
            <a:r>
              <a:rPr lang="en-US" sz="4000" dirty="0" smtClean="0"/>
              <a:t>concerns / Strategic divergence  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021983" y="1752836"/>
            <a:ext cx="8925059" cy="39564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control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code and other engineering/development artefacts that are in custody of partners. These Building Blocks are very important in order to secure company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and reuse the existing code for faster delivery with reduced efforts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Reviewing the source code and design documents is essential to ensure quality of applications built on by continuous reuse of the mentioned Building Blocks</a:t>
            </a:r>
          </a:p>
          <a:p>
            <a:pPr marL="342900" indent="-342900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insight to exiting Infra and subsequently potential consolidation, keeping coherency of technologies and process framework is essential to bring consistency in practices and thus predictable business outcomes</a:t>
            </a:r>
          </a:p>
          <a:p>
            <a:pPr marL="342900" indent="-342900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i="1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In-house Development capabilities that will strengthen credibility of organization, make development more viable, give 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ontrol on source code and will also help in improving quality and predictability of solutions    </a:t>
            </a:r>
            <a:r>
              <a:rPr lang="en-US" i="1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2238" y="196404"/>
            <a:ext cx="8915399" cy="66648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Gaps and Improvement Areas 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0124"/>
              </p:ext>
            </p:extLst>
          </p:nvPr>
        </p:nvGraphicFramePr>
        <p:xfrm>
          <a:off x="1725769" y="909180"/>
          <a:ext cx="10373465" cy="5936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3851"/>
                <a:gridCol w="3869209"/>
                <a:gridCol w="3490405"/>
              </a:tblGrid>
              <a:tr h="49139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US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Business Impact </a:t>
                      </a:r>
                      <a:endParaRPr lang="en-US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Potential Solution 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4876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Lack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of proper central repository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Potential loss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of information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GitHub/AWS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CodeCommit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/ SharePoint 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9139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Lack of Collaboration tool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amongst teams / resources resulting in loss of productivity 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5875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 able to coordinate with customer / share information with stakeholders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4274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Lack of any Version control results in danger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of messing up </a:t>
                      </a:r>
                      <a:r>
                        <a:rPr lang="en-US" sz="1600" b="0" baseline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with clean and dirty code </a:t>
                      </a:r>
                      <a:r>
                        <a:rPr lang="en-US" sz="1600" b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37413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control on Source code and other development documents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Potential Loss of IP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Introduce GitHub in the development process. Let partner work form GitHub repository 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37413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Loss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of competitive edge in absence of leveraging on code/practice reuse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37413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able to audit and improve the code to deliver predictable output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37413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Potential Loss of code itself resulting in loss of hard work put in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37413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File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Server</a:t>
                      </a: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is not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backed-up consistently / Backup device is stored in same premise  </a:t>
                      </a: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Loss of</a:t>
                      </a: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critical business information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 ca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 get rid of this File server or use the file server to backup the data that originally resides in repository on cloud  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2238" y="196404"/>
            <a:ext cx="8915399" cy="66648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………………………….. 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40972"/>
              </p:ext>
            </p:extLst>
          </p:nvPr>
        </p:nvGraphicFramePr>
        <p:xfrm>
          <a:off x="1725769" y="922432"/>
          <a:ext cx="10373465" cy="5150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3709"/>
                <a:gridCol w="3379305"/>
                <a:gridCol w="4280451"/>
              </a:tblGrid>
              <a:tr h="49139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US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Business Impact </a:t>
                      </a:r>
                      <a:endParaRPr lang="en-US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Potential Solution 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4876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Source code not reviewed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Unpredictable quality and business results 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Bring Development practices under ISO QMS 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Ask partners to draft their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practice 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Ask partner to comply with same  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Audit partner on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regular basis.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Move the source code to central repository 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the code reviewed by industry partner 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9139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Development Practices not reviewed </a:t>
                      </a: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Unpredictable quality and business results  </a:t>
                      </a:r>
                      <a:endParaRPr lang="en-US" sz="1600" b="0" dirty="0" smtClean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5875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8155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24569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5875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24569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5875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4274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37413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7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2238" y="196404"/>
            <a:ext cx="8915399" cy="66648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Cost and Effort Estimates 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39322"/>
              </p:ext>
            </p:extLst>
          </p:nvPr>
        </p:nvGraphicFramePr>
        <p:xfrm>
          <a:off x="1725769" y="935311"/>
          <a:ext cx="10373465" cy="3781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3709"/>
                <a:gridCol w="3379305"/>
                <a:gridCol w="4280451"/>
              </a:tblGrid>
              <a:tr h="49139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US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Usage</a:t>
                      </a:r>
                      <a:r>
                        <a:rPr lang="en-US" sz="1600" baseline="0" dirty="0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Model and Applicable investment </a:t>
                      </a:r>
                      <a:endParaRPr lang="en-US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Potential Solution 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58756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GitHUB</a:t>
                      </a:r>
                      <a:endParaRPr lang="en-US" sz="1600" b="0" dirty="0" smtClean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8155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24569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5875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24569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5875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44274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  <a:tr h="37413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95" marR="64595" marT="0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3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0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533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Bell MT</vt:lpstr>
      <vt:lpstr>Calibri</vt:lpstr>
      <vt:lpstr>Century Gothic</vt:lpstr>
      <vt:lpstr>Times New Roman</vt:lpstr>
      <vt:lpstr>Wingdings</vt:lpstr>
      <vt:lpstr>Wingdings 3</vt:lpstr>
      <vt:lpstr>Wisp</vt:lpstr>
      <vt:lpstr>Insight into and Assessment of MedTrix- - Organizational Infrastructure - Content Repository and  - Partner Practices</vt:lpstr>
      <vt:lpstr>Goal and Objective</vt:lpstr>
      <vt:lpstr>Project Status </vt:lpstr>
      <vt:lpstr>perceived Areas of concerns / Strategic divergence   </vt:lpstr>
      <vt:lpstr>Gaps and Improvement Areas </vt:lpstr>
      <vt:lpstr>………………………….. </vt:lpstr>
      <vt:lpstr>Cost and Effort Estimates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Engagement Possibilities</dc:title>
  <dc:creator>sansar</dc:creator>
  <cp:lastModifiedBy>sansar</cp:lastModifiedBy>
  <cp:revision>80</cp:revision>
  <dcterms:created xsi:type="dcterms:W3CDTF">2016-11-08T01:49:24Z</dcterms:created>
  <dcterms:modified xsi:type="dcterms:W3CDTF">2017-02-15T11:03:23Z</dcterms:modified>
</cp:coreProperties>
</file>