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011680"/>
            <a:ext cx="107899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Kế hoạch Kỷ niệm 80 năm Quốc khánh 2/9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t>Khung A90 — T-60 → T+30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Rủi ro chính &amp; Ứng phó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Thời tiết bất lợi — Tác động: Cao — Xác suất: Trung bình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Chuẩn bị phương án dự phòng trong nhà và lều che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74320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An ninh trật tự — Tác động: Cao — Xác suất: Thấp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Tăng cường lực lượng bảo vệ và kiểm soát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84048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Vượt ngân sách — Tác động: Trung bình — Xác suất: Trung bình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Kiểm soát chi phí chặt chẽ và dự trù kinh phí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4937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Thiếu hụt nhân lực — Tác động: Trung bình — Xác suất: Thấp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Huy động sớm và đào tạo bổ sung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An toàn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An toàn sức khỏe: Kiểm tra sức khỏe tham gia, chuẩn bị y tế tại chỗ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toàn giao thông: Phân luồng giao thông, hướng dẫn đỗ xe, điều phối lưu thông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toàn cháy nổ: Kiểm tra hệ thống điện, chuẩn bị thiết bị chữa cháy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toàn thực phẩm: Kiểm tra nguồn gốc, đảm bảo vệ sinh an toàn thực phẩm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Bền vững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Môi trường: Sử dụng vật liệu thân thiện, tái chế rác thải, giảm thiểu ô nhiễm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Tiết kiệm năng lượng: Sử dụng thiết bị tiết kiệm điện, năng lượng tái tạo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Giảm thiểu rác thải: Hạn chế sử dụng đồ nhựa, phân loại rác, tái sử dụng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Bảo tồn di sản: Bảo vệ các di tích lịch sử, không làm ảnh hưởng môi trường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Ma trận RACI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Lập kế hoạch tổng thể: R=Ban Chỉ đạo Trung ương, A=Ban Tổ chức Trung ương, C=Các bộ, ngành liên quan, I=Chính quyền địa phương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Tổ chức lễ kỷ niệm: R=Ban Tổ chức Trung ương, A=Đơn vị sự kiện chuyên nghiệp, C=Ban An ninh và Công an, I=Khách mời và người tham gia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Truyền thông: R=Ban Tuyên giáo Trung ương, A=Cơ quan báo chí truyền thông, C=Ban Tổ chức, I=Công chúng và người dân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Đảm bảo an ninh: R=Bộ Công an, A=Công an các cấp, C=Ban Tổ chức, I=Lực lượng dân quân tự vệ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Chỉ số đo lường (KPI)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Số lượng người tham gia: Tổng số người tham dự các hoạt động kỷ niệm — Mục tiêu: ≥ 100.000 người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Độ phủ sóng truyền thông: Số lượng bài viết, lượt xem, chia sẻ trên các kênh — Mục tiêu: ≥ 1.000.000 lượt tiếp cận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Mức độ hài lòng: Đánh giá từ khách mời và người tham gia — Mục tiêu: ≥ 90% hài lòng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toàn tuyệt đối: Không có sự cố an ninh, an toàn nào — Mục tiêu: 100% an toàn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Cổng phê duyệt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Cổng Phê duyệt kế hoạch tổng thể: Kế hoạch chi tiết, ngân sách hợp lý, đảm bảo an ninh — Chủ trì: Ban Chấp hành Trung ương Đảng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Cổng Phê duyệt ngân sách: Ngân sách trong khả năng, hiệu quả cao, minh bạch — Chủ trì: Bộ Tài chính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Cổng Phê duyệt an ninh: Đảm bảo an ninh trật tự tuyệt đối — Chủ trì: Bộ Công an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Cổng Phê duyệt địa điểm: Phù hợp về mặt pháp lý và an toàn — Chủ trì: Chính quyền địa phương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011680"/>
            <a:ext cx="107899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Tri ân — Đoàn kết — Khát vọng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t>Hướng tới tương lai phồn vinh, hạnh phúc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Mục tiêu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Tôn vinh truyền thống lịch sử vẻ vang của dân tộc Việt Nam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Giáo dục thế hệ trẻ về tinh thần yêu nước và cách mạng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Thúc đẩy tinh thần đoàn kết dân tộc và khát vọng phát triển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Khẳng định thành tựu của đất nước sau 80 năm độc lập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Phạm vi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Phạm vi địa lý: Toàn quốc với trọng tâm tại Hà Nội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Đối tượng tham gia: Công dân Việt Nam và kiều bào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Thời gian: 90 ngày (T-60 đến T+30) xoay quanh ngày 2/9/2025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Nội dung: Lễ kỷ niệm, triển lãm, hội thảo, hoạt động văn hóa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Các bên liên quan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Ban Chấp hành Trung ương Đảng Cộng sản Việt Nam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Chính phủ và các bộ, ngành liên quan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Ủy ban Trung ương Mặt trận Tổ quốc Việt Nam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Các tổ chức chính trị - xã hội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Chính quyền địa phương các cấp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Các cơ quan truyền thông báo chí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Nhân dân và kiều bào Việt Nam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Dòng thời gian (A90)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Chuẩn bị — T-60 đến T-30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Thành lập Ban chỉ đạo cấp Trung ương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Xây dựng kế hoạch chi tiết và phân công nhiệm vụ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Phân bổ ngân sách và huy động nguồn lực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Tuyển chọn và chuẩn bị địa điểm tổ chức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Tập huấn lực lượng tham 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74320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Triển khai — T-30 đến T-7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các hoạt động tuyên truyền rộng rãi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Chuẩn bị hậu cần và trang thiết bị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Tập huấn và diễn tập các nghi lễ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Kiểm tra an ninh và an toàn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Phối hợp với các địa phương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84048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Thực hiện — T-7 đến T+1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lễ kỷ niệm chính thức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Các hoạt động văn hóa nghệ thuật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Truyền hình trực tiếp toàn quốc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Đảm bảo an ninh trật tự tuyệt đối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Ghi nhận và tôn vinh các cá nhân, tập thể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4937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Kết thúc — T+1 đến T+30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Tổng kết và đánh giá kết quả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Báo cáo tổng hợp lên cấp trên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Lưu trữ tài liệu và hiện vật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Tri ân các đơn vị tham gia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Rút kinh nghiệm cho các sự kiện tương lai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Chương trình trọng điểm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Lễ kỷ niệm chính thức: Tôn vinh 80 năm Quốc khánh với nghi lễ trang trọng (Chủ trì: Ban Tổ chức Trung ương)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Triển lãm lịch sử: Giáo dục truyền thống cách mạng cho thế hệ trẻ (Chủ trì: Bảo tàng Lịch sử Quốc gia)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Hội thảo khoa học: Nghiên cứu và khẳng định giá trị lịch sử của Cách mạng Tháng Tám (Chủ trì: Viện Lịch sử Đảng)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Chương trình văn hóa nghệ thuật: Tôn vinh tinh thần dân tộc qua các tác phẩm nghệ thuật (Chủ trì: Bộ Văn hóa, Thể thao và Du lịch)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Kế hoạch truyền thông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Truyền hình: Truyền hình trực tiếp lễ kỷ niệm và các hoạt động — Mốc: 2/9/2025 và các ngày trọng đại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Báo chí: Đưa tin toàn diện về các hoạt động kỷ niệm — Mốc: T-30 đến T+7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Mạng xã hội: Lan tỏa thông điệp yêu nước và tinh thần dân tộc — Mốc: T-60 đến T+30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Tuyên truyền cơ sở: Tổ chức các buổi nói chuyện, triển lãm tại cơ sở — Mốc: T-45 đến T+15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Hậu cần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Địa điểm tổ chức: Chuẩn bị sân khấu, ghế ngồi, hệ thống âm thanh ánh sáng — Hạn: T-15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Vận chuyển: Đưa đón khách mời, vận chuyển thiết bị và hiện vật — Hạn: T-1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Catering: Phục vụ ăn uống cho khách mời và lực lượng tham gia — Hạn: T-7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ninh: Bảo vệ an toàn tuyệt đối cho sự kiện — Hạn: T-3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Ngân sách (dự trù)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Tổ chức sự kiện: 2.000.000.000 VNĐ (Bao gồm thuê địa điểm, thiết bị, nhân lực)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5603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Truyền thông: 500.000.000 VNĐ (Quảng cáo, sản xuất nội dung, phát sóng)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4747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Hậu cần: 300.000.000 VNĐ (Vận chuyển, ăn uống, lưu trú)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43891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An ninh: 200.000.000 VNĐ (Bảo vệ, kiểm soát an ninh)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