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86B104-3F6B-4AE9-AFD6-5DD6F9142888}" v="23" dt="2020-02-01T23:35:17.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531" y="43"/>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wman, Medad" userId="df029c08-621b-4b4e-a6b5-2e77e22cc0dd" providerId="ADAL" clId="{B286B104-3F6B-4AE9-AFD6-5DD6F9142888}"/>
    <pc:docChg chg="undo custSel addSld delSld modSld">
      <pc:chgData name="Newman, Medad" userId="df029c08-621b-4b4e-a6b5-2e77e22cc0dd" providerId="ADAL" clId="{B286B104-3F6B-4AE9-AFD6-5DD6F9142888}" dt="2020-02-01T23:51:56.265" v="2081" actId="20577"/>
      <pc:docMkLst>
        <pc:docMk/>
      </pc:docMkLst>
      <pc:sldChg chg="addSp delSp modSp modNotesTx">
        <pc:chgData name="Newman, Medad" userId="df029c08-621b-4b4e-a6b5-2e77e22cc0dd" providerId="ADAL" clId="{B286B104-3F6B-4AE9-AFD6-5DD6F9142888}" dt="2020-02-01T23:51:56.265" v="2081" actId="20577"/>
        <pc:sldMkLst>
          <pc:docMk/>
          <pc:sldMk cId="3779504255" sldId="256"/>
        </pc:sldMkLst>
        <pc:spChg chg="add del mod">
          <ac:chgData name="Newman, Medad" userId="df029c08-621b-4b4e-a6b5-2e77e22cc0dd" providerId="ADAL" clId="{B286B104-3F6B-4AE9-AFD6-5DD6F9142888}" dt="2020-02-01T22:43:39.877" v="4"/>
          <ac:spMkLst>
            <pc:docMk/>
            <pc:sldMk cId="3779504255" sldId="256"/>
            <ac:spMk id="4" creationId="{154829AB-DCDB-4D01-98D4-8D27C85EC30D}"/>
          </ac:spMkLst>
        </pc:spChg>
        <pc:spChg chg="add mod">
          <ac:chgData name="Newman, Medad" userId="df029c08-621b-4b4e-a6b5-2e77e22cc0dd" providerId="ADAL" clId="{B286B104-3F6B-4AE9-AFD6-5DD6F9142888}" dt="2020-02-01T23:51:04.567" v="2076" actId="2711"/>
          <ac:spMkLst>
            <pc:docMk/>
            <pc:sldMk cId="3779504255" sldId="256"/>
            <ac:spMk id="5" creationId="{1DE5CD02-01F7-4336-8E21-77F92BB2AB0E}"/>
          </ac:spMkLst>
        </pc:spChg>
        <pc:spChg chg="add mod">
          <ac:chgData name="Newman, Medad" userId="df029c08-621b-4b4e-a6b5-2e77e22cc0dd" providerId="ADAL" clId="{B286B104-3F6B-4AE9-AFD6-5DD6F9142888}" dt="2020-02-01T23:51:23.976" v="2077" actId="2711"/>
          <ac:spMkLst>
            <pc:docMk/>
            <pc:sldMk cId="3779504255" sldId="256"/>
            <ac:spMk id="6" creationId="{F13488F8-61AA-453F-B525-F22DC8AD6E14}"/>
          </ac:spMkLst>
        </pc:spChg>
        <pc:spChg chg="add del">
          <ac:chgData name="Newman, Medad" userId="df029c08-621b-4b4e-a6b5-2e77e22cc0dd" providerId="ADAL" clId="{B286B104-3F6B-4AE9-AFD6-5DD6F9142888}" dt="2020-02-01T23:21:13.480" v="1693" actId="478"/>
          <ac:spMkLst>
            <pc:docMk/>
            <pc:sldMk cId="3779504255" sldId="256"/>
            <ac:spMk id="15" creationId="{DEF54770-637D-4BFC-B589-9A413560A771}"/>
          </ac:spMkLst>
        </pc:spChg>
        <pc:spChg chg="add mod">
          <ac:chgData name="Newman, Medad" userId="df029c08-621b-4b4e-a6b5-2e77e22cc0dd" providerId="ADAL" clId="{B286B104-3F6B-4AE9-AFD6-5DD6F9142888}" dt="2020-02-01T23:51:56.265" v="2081" actId="20577"/>
          <ac:spMkLst>
            <pc:docMk/>
            <pc:sldMk cId="3779504255" sldId="256"/>
            <ac:spMk id="16" creationId="{C15B66C4-5EB4-4262-A740-A604E4AD99F7}"/>
          </ac:spMkLst>
        </pc:spChg>
        <pc:picChg chg="add mod modCrop">
          <ac:chgData name="Newman, Medad" userId="df029c08-621b-4b4e-a6b5-2e77e22cc0dd" providerId="ADAL" clId="{B286B104-3F6B-4AE9-AFD6-5DD6F9142888}" dt="2020-02-01T23:45:09.288" v="2073" actId="14100"/>
          <ac:picMkLst>
            <pc:docMk/>
            <pc:sldMk cId="3779504255" sldId="256"/>
            <ac:picMk id="8" creationId="{81C7A985-81DD-4097-9759-5CB2F7DA96A2}"/>
          </ac:picMkLst>
        </pc:picChg>
        <pc:picChg chg="add mod">
          <ac:chgData name="Newman, Medad" userId="df029c08-621b-4b4e-a6b5-2e77e22cc0dd" providerId="ADAL" clId="{B286B104-3F6B-4AE9-AFD6-5DD6F9142888}" dt="2020-02-01T23:44:55.690" v="2069" actId="1076"/>
          <ac:picMkLst>
            <pc:docMk/>
            <pc:sldMk cId="3779504255" sldId="256"/>
            <ac:picMk id="10" creationId="{17456424-F80F-4A9D-8614-FF5A6875D5D0}"/>
          </ac:picMkLst>
        </pc:picChg>
        <pc:picChg chg="add del mod">
          <ac:chgData name="Newman, Medad" userId="df029c08-621b-4b4e-a6b5-2e77e22cc0dd" providerId="ADAL" clId="{B286B104-3F6B-4AE9-AFD6-5DD6F9142888}" dt="2020-02-01T23:11:42.363" v="749" actId="478"/>
          <ac:picMkLst>
            <pc:docMk/>
            <pc:sldMk cId="3779504255" sldId="256"/>
            <ac:picMk id="12" creationId="{E767CCE7-DBB3-4625-A202-4B44F46724CF}"/>
          </ac:picMkLst>
        </pc:picChg>
        <pc:picChg chg="add mod">
          <ac:chgData name="Newman, Medad" userId="df029c08-621b-4b4e-a6b5-2e77e22cc0dd" providerId="ADAL" clId="{B286B104-3F6B-4AE9-AFD6-5DD6F9142888}" dt="2020-02-01T23:51:43.419" v="2079" actId="1076"/>
          <ac:picMkLst>
            <pc:docMk/>
            <pc:sldMk cId="3779504255" sldId="256"/>
            <ac:picMk id="14" creationId="{EAC22E5B-023E-4A4B-A89A-15E1EE0986D2}"/>
          </ac:picMkLst>
        </pc:picChg>
        <pc:picChg chg="add mod">
          <ac:chgData name="Newman, Medad" userId="df029c08-621b-4b4e-a6b5-2e77e22cc0dd" providerId="ADAL" clId="{B286B104-3F6B-4AE9-AFD6-5DD6F9142888}" dt="2020-02-01T23:51:46.767" v="2080" actId="1076"/>
          <ac:picMkLst>
            <pc:docMk/>
            <pc:sldMk cId="3779504255" sldId="256"/>
            <ac:picMk id="18" creationId="{551968A9-98C1-48FF-99FF-4114694F7150}"/>
          </ac:picMkLst>
        </pc:picChg>
      </pc:sldChg>
      <pc:sldChg chg="addSp delSp modSp add del">
        <pc:chgData name="Newman, Medad" userId="df029c08-621b-4b4e-a6b5-2e77e22cc0dd" providerId="ADAL" clId="{B286B104-3F6B-4AE9-AFD6-5DD6F9142888}" dt="2020-02-01T23:43:19.276" v="2051" actId="47"/>
        <pc:sldMkLst>
          <pc:docMk/>
          <pc:sldMk cId="1116222487" sldId="257"/>
        </pc:sldMkLst>
        <pc:spChg chg="del">
          <ac:chgData name="Newman, Medad" userId="df029c08-621b-4b4e-a6b5-2e77e22cc0dd" providerId="ADAL" clId="{B286B104-3F6B-4AE9-AFD6-5DD6F9142888}" dt="2020-02-01T23:33:44.443" v="2010" actId="478"/>
          <ac:spMkLst>
            <pc:docMk/>
            <pc:sldMk cId="1116222487" sldId="257"/>
            <ac:spMk id="2" creationId="{C284207B-C920-4898-86FB-4C4D7CF4620F}"/>
          </ac:spMkLst>
        </pc:spChg>
        <pc:spChg chg="del">
          <ac:chgData name="Newman, Medad" userId="df029c08-621b-4b4e-a6b5-2e77e22cc0dd" providerId="ADAL" clId="{B286B104-3F6B-4AE9-AFD6-5DD6F9142888}" dt="2020-02-01T23:33:44.443" v="2010" actId="478"/>
          <ac:spMkLst>
            <pc:docMk/>
            <pc:sldMk cId="1116222487" sldId="257"/>
            <ac:spMk id="3" creationId="{8ED50862-1A89-43EE-9499-30E035B10156}"/>
          </ac:spMkLst>
        </pc:spChg>
        <pc:spChg chg="add mod">
          <ac:chgData name="Newman, Medad" userId="df029c08-621b-4b4e-a6b5-2e77e22cc0dd" providerId="ADAL" clId="{B286B104-3F6B-4AE9-AFD6-5DD6F9142888}" dt="2020-02-01T23:36:46.934" v="2039" actId="1076"/>
          <ac:spMkLst>
            <pc:docMk/>
            <pc:sldMk cId="1116222487" sldId="257"/>
            <ac:spMk id="4" creationId="{AB1E37F1-4071-4BCD-93FD-944E3CB8ECDE}"/>
          </ac:spMkLst>
        </pc:spChg>
        <pc:spChg chg="add mod">
          <ac:chgData name="Newman, Medad" userId="df029c08-621b-4b4e-a6b5-2e77e22cc0dd" providerId="ADAL" clId="{B286B104-3F6B-4AE9-AFD6-5DD6F9142888}" dt="2020-02-01T23:36:30.250" v="2038" actId="14100"/>
          <ac:spMkLst>
            <pc:docMk/>
            <pc:sldMk cId="1116222487" sldId="257"/>
            <ac:spMk id="5" creationId="{C367B5B7-1D28-45B1-B1A8-7CD7F407A377}"/>
          </ac:spMkLst>
        </pc:spChg>
        <pc:spChg chg="add mod">
          <ac:chgData name="Newman, Medad" userId="df029c08-621b-4b4e-a6b5-2e77e22cc0dd" providerId="ADAL" clId="{B286B104-3F6B-4AE9-AFD6-5DD6F9142888}" dt="2020-02-01T23:36:30.250" v="2038" actId="14100"/>
          <ac:spMkLst>
            <pc:docMk/>
            <pc:sldMk cId="1116222487" sldId="257"/>
            <ac:spMk id="6" creationId="{E16A43DE-BD8C-43A1-ACF0-8BEB16DA685E}"/>
          </ac:spMkLst>
        </pc:spChg>
        <pc:spChg chg="add mod">
          <ac:chgData name="Newman, Medad" userId="df029c08-621b-4b4e-a6b5-2e77e22cc0dd" providerId="ADAL" clId="{B286B104-3F6B-4AE9-AFD6-5DD6F9142888}" dt="2020-02-01T23:36:30.250" v="2038" actId="14100"/>
          <ac:spMkLst>
            <pc:docMk/>
            <pc:sldMk cId="1116222487" sldId="257"/>
            <ac:spMk id="7" creationId="{5B02DF65-F8E8-4F09-A627-10F8A36FEFE2}"/>
          </ac:spMkLst>
        </pc:spChg>
        <pc:spChg chg="add mod">
          <ac:chgData name="Newman, Medad" userId="df029c08-621b-4b4e-a6b5-2e77e22cc0dd" providerId="ADAL" clId="{B286B104-3F6B-4AE9-AFD6-5DD6F9142888}" dt="2020-02-01T23:36:30.250" v="2038" actId="14100"/>
          <ac:spMkLst>
            <pc:docMk/>
            <pc:sldMk cId="1116222487" sldId="257"/>
            <ac:spMk id="8" creationId="{83B67501-0365-407E-B5E4-7F234001E962}"/>
          </ac:spMkLst>
        </pc:spChg>
        <pc:spChg chg="add mod">
          <ac:chgData name="Newman, Medad" userId="df029c08-621b-4b4e-a6b5-2e77e22cc0dd" providerId="ADAL" clId="{B286B104-3F6B-4AE9-AFD6-5DD6F9142888}" dt="2020-02-01T23:36:30.250" v="2038" actId="14100"/>
          <ac:spMkLst>
            <pc:docMk/>
            <pc:sldMk cId="1116222487" sldId="257"/>
            <ac:spMk id="9" creationId="{A81C0021-AC3F-47B3-B323-1DE42F6F11AA}"/>
          </ac:spMkLst>
        </pc:spChg>
        <pc:spChg chg="add mod">
          <ac:chgData name="Newman, Medad" userId="df029c08-621b-4b4e-a6b5-2e77e22cc0dd" providerId="ADAL" clId="{B286B104-3F6B-4AE9-AFD6-5DD6F9142888}" dt="2020-02-01T23:36:30.250" v="2038" actId="14100"/>
          <ac:spMkLst>
            <pc:docMk/>
            <pc:sldMk cId="1116222487" sldId="257"/>
            <ac:spMk id="10" creationId="{5225D5A6-7FE6-42CD-9A0E-C42ED56401A0}"/>
          </ac:spMkLst>
        </pc:spChg>
        <pc:spChg chg="add del mod">
          <ac:chgData name="Newman, Medad" userId="df029c08-621b-4b4e-a6b5-2e77e22cc0dd" providerId="ADAL" clId="{B286B104-3F6B-4AE9-AFD6-5DD6F9142888}" dt="2020-02-01T23:35:35.304" v="2028" actId="478"/>
          <ac:spMkLst>
            <pc:docMk/>
            <pc:sldMk cId="1116222487" sldId="257"/>
            <ac:spMk id="11" creationId="{BFDF76F1-EAD4-4BFF-BD8B-FDFAE7070BB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86BCA-A2B0-45C3-9FE2-DF5DFF0E1581}" type="datetimeFigureOut">
              <a:rPr lang="en-GB" smtClean="0"/>
              <a:t>01/02/2020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07727-E98A-4FCD-96F8-F5012A419863}" type="slidenum">
              <a:rPr lang="en-GB" smtClean="0"/>
              <a:t>‹#›</a:t>
            </a:fld>
            <a:endParaRPr lang="en-GB"/>
          </a:p>
        </p:txBody>
      </p:sp>
    </p:spTree>
    <p:extLst>
      <p:ext uri="{BB962C8B-B14F-4D97-AF65-F5344CB8AC3E}">
        <p14:creationId xmlns:p14="http://schemas.microsoft.com/office/powerpoint/2010/main" val="1887005630"/>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Hand etched </a:t>
            </a:r>
            <a:r>
              <a:rPr lang="en-GB" dirty="0" err="1"/>
              <a:t>pcb</a:t>
            </a:r>
            <a:r>
              <a:rPr lang="en-GB" dirty="0"/>
              <a:t> credit: By </a:t>
            </a:r>
            <a:r>
              <a:rPr lang="en-GB" dirty="0" err="1"/>
              <a:t>Tpdwkouaa</a:t>
            </a:r>
            <a:r>
              <a:rPr lang="en-GB" dirty="0"/>
              <a:t> - Own work, CC BY-SA 4.0, https://commons.wikimedia.org/w/index.php?curid=46419569</a:t>
            </a:r>
          </a:p>
          <a:p>
            <a:endParaRPr lang="en-GB" dirty="0"/>
          </a:p>
          <a:p>
            <a:r>
              <a:rPr lang="en-GB" dirty="0"/>
              <a:t>https://www.tandfonline.com/doi/full/10.1080/14658011.2017.1418165?instName=Imperial+College+London </a:t>
            </a:r>
            <a:r>
              <a:rPr lang="en-GB" dirty="0" err="1"/>
              <a:t>dutch</a:t>
            </a:r>
            <a:r>
              <a:rPr lang="en-GB" dirty="0"/>
              <a:t> paper</a:t>
            </a:r>
          </a:p>
        </p:txBody>
      </p:sp>
      <p:sp>
        <p:nvSpPr>
          <p:cNvPr id="4" name="Slide Number Placeholder 3"/>
          <p:cNvSpPr>
            <a:spLocks noGrp="1"/>
          </p:cNvSpPr>
          <p:nvPr>
            <p:ph type="sldNum" sz="quarter" idx="5"/>
          </p:nvPr>
        </p:nvSpPr>
        <p:spPr/>
        <p:txBody>
          <a:bodyPr/>
          <a:lstStyle/>
          <a:p>
            <a:fld id="{A3C07727-E98A-4FCD-96F8-F5012A419863}" type="slidenum">
              <a:rPr lang="en-GB" smtClean="0"/>
              <a:t>1</a:t>
            </a:fld>
            <a:endParaRPr lang="en-GB"/>
          </a:p>
        </p:txBody>
      </p:sp>
    </p:spTree>
    <p:extLst>
      <p:ext uri="{BB962C8B-B14F-4D97-AF65-F5344CB8AC3E}">
        <p14:creationId xmlns:p14="http://schemas.microsoft.com/office/powerpoint/2010/main" val="1742649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2E0574-CCF6-40DA-8338-636B2BCA93C5}" type="datetimeFigureOut">
              <a:rPr lang="en-GB" smtClean="0"/>
              <a:t>01/02/2020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EA8F03-F0D8-446E-8AF8-7394A15520A7}" type="slidenum">
              <a:rPr lang="en-GB" smtClean="0"/>
              <a:t>‹#›</a:t>
            </a:fld>
            <a:endParaRPr lang="en-GB"/>
          </a:p>
        </p:txBody>
      </p:sp>
    </p:spTree>
    <p:extLst>
      <p:ext uri="{BB962C8B-B14F-4D97-AF65-F5344CB8AC3E}">
        <p14:creationId xmlns:p14="http://schemas.microsoft.com/office/powerpoint/2010/main" val="31836509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2E0574-CCF6-40DA-8338-636B2BCA93C5}" type="datetimeFigureOut">
              <a:rPr lang="en-GB" smtClean="0"/>
              <a:t>01/02/2020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EA8F03-F0D8-446E-8AF8-7394A15520A7}" type="slidenum">
              <a:rPr lang="en-GB" smtClean="0"/>
              <a:t>‹#›</a:t>
            </a:fld>
            <a:endParaRPr lang="en-GB"/>
          </a:p>
        </p:txBody>
      </p:sp>
    </p:spTree>
    <p:extLst>
      <p:ext uri="{BB962C8B-B14F-4D97-AF65-F5344CB8AC3E}">
        <p14:creationId xmlns:p14="http://schemas.microsoft.com/office/powerpoint/2010/main" val="391834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2E0574-CCF6-40DA-8338-636B2BCA93C5}" type="datetimeFigureOut">
              <a:rPr lang="en-GB" smtClean="0"/>
              <a:t>01/02/2020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EA8F03-F0D8-446E-8AF8-7394A15520A7}" type="slidenum">
              <a:rPr lang="en-GB" smtClean="0"/>
              <a:t>‹#›</a:t>
            </a:fld>
            <a:endParaRPr lang="en-GB"/>
          </a:p>
        </p:txBody>
      </p:sp>
    </p:spTree>
    <p:extLst>
      <p:ext uri="{BB962C8B-B14F-4D97-AF65-F5344CB8AC3E}">
        <p14:creationId xmlns:p14="http://schemas.microsoft.com/office/powerpoint/2010/main" val="67762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2E0574-CCF6-40DA-8338-636B2BCA93C5}" type="datetimeFigureOut">
              <a:rPr lang="en-GB" smtClean="0"/>
              <a:t>01/02/2020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EA8F03-F0D8-446E-8AF8-7394A15520A7}" type="slidenum">
              <a:rPr lang="en-GB" smtClean="0"/>
              <a:t>‹#›</a:t>
            </a:fld>
            <a:endParaRPr lang="en-GB"/>
          </a:p>
        </p:txBody>
      </p:sp>
    </p:spTree>
    <p:extLst>
      <p:ext uri="{BB962C8B-B14F-4D97-AF65-F5344CB8AC3E}">
        <p14:creationId xmlns:p14="http://schemas.microsoft.com/office/powerpoint/2010/main" val="139122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2E0574-CCF6-40DA-8338-636B2BCA93C5}" type="datetimeFigureOut">
              <a:rPr lang="en-GB" smtClean="0"/>
              <a:t>01/02/2020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EA8F03-F0D8-446E-8AF8-7394A15520A7}" type="slidenum">
              <a:rPr lang="en-GB" smtClean="0"/>
              <a:t>‹#›</a:t>
            </a:fld>
            <a:endParaRPr lang="en-GB"/>
          </a:p>
        </p:txBody>
      </p:sp>
    </p:spTree>
    <p:extLst>
      <p:ext uri="{BB962C8B-B14F-4D97-AF65-F5344CB8AC3E}">
        <p14:creationId xmlns:p14="http://schemas.microsoft.com/office/powerpoint/2010/main" val="387966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2E0574-CCF6-40DA-8338-636B2BCA93C5}" type="datetimeFigureOut">
              <a:rPr lang="en-GB" smtClean="0"/>
              <a:t>01/02/2020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EA8F03-F0D8-446E-8AF8-7394A15520A7}" type="slidenum">
              <a:rPr lang="en-GB" smtClean="0"/>
              <a:t>‹#›</a:t>
            </a:fld>
            <a:endParaRPr lang="en-GB"/>
          </a:p>
        </p:txBody>
      </p:sp>
    </p:spTree>
    <p:extLst>
      <p:ext uri="{BB962C8B-B14F-4D97-AF65-F5344CB8AC3E}">
        <p14:creationId xmlns:p14="http://schemas.microsoft.com/office/powerpoint/2010/main" val="2826420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2E0574-CCF6-40DA-8338-636B2BCA93C5}" type="datetimeFigureOut">
              <a:rPr lang="en-GB" smtClean="0"/>
              <a:t>01/02/2020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8EA8F03-F0D8-446E-8AF8-7394A15520A7}" type="slidenum">
              <a:rPr lang="en-GB" smtClean="0"/>
              <a:t>‹#›</a:t>
            </a:fld>
            <a:endParaRPr lang="en-GB"/>
          </a:p>
        </p:txBody>
      </p:sp>
    </p:spTree>
    <p:extLst>
      <p:ext uri="{BB962C8B-B14F-4D97-AF65-F5344CB8AC3E}">
        <p14:creationId xmlns:p14="http://schemas.microsoft.com/office/powerpoint/2010/main" val="3891849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2E0574-CCF6-40DA-8338-636B2BCA93C5}" type="datetimeFigureOut">
              <a:rPr lang="en-GB" smtClean="0"/>
              <a:t>01/02/2020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8EA8F03-F0D8-446E-8AF8-7394A15520A7}" type="slidenum">
              <a:rPr lang="en-GB" smtClean="0"/>
              <a:t>‹#›</a:t>
            </a:fld>
            <a:endParaRPr lang="en-GB"/>
          </a:p>
        </p:txBody>
      </p:sp>
    </p:spTree>
    <p:extLst>
      <p:ext uri="{BB962C8B-B14F-4D97-AF65-F5344CB8AC3E}">
        <p14:creationId xmlns:p14="http://schemas.microsoft.com/office/powerpoint/2010/main" val="254715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E0574-CCF6-40DA-8338-636B2BCA93C5}" type="datetimeFigureOut">
              <a:rPr lang="en-GB" smtClean="0"/>
              <a:t>01/02/2020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8EA8F03-F0D8-446E-8AF8-7394A15520A7}" type="slidenum">
              <a:rPr lang="en-GB" smtClean="0"/>
              <a:t>‹#›</a:t>
            </a:fld>
            <a:endParaRPr lang="en-GB"/>
          </a:p>
        </p:txBody>
      </p:sp>
    </p:spTree>
    <p:extLst>
      <p:ext uri="{BB962C8B-B14F-4D97-AF65-F5344CB8AC3E}">
        <p14:creationId xmlns:p14="http://schemas.microsoft.com/office/powerpoint/2010/main" val="243841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962E0574-CCF6-40DA-8338-636B2BCA93C5}" type="datetimeFigureOut">
              <a:rPr lang="en-GB" smtClean="0"/>
              <a:t>01/02/2020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EA8F03-F0D8-446E-8AF8-7394A15520A7}" type="slidenum">
              <a:rPr lang="en-GB" smtClean="0"/>
              <a:t>‹#›</a:t>
            </a:fld>
            <a:endParaRPr lang="en-GB"/>
          </a:p>
        </p:txBody>
      </p:sp>
    </p:spTree>
    <p:extLst>
      <p:ext uri="{BB962C8B-B14F-4D97-AF65-F5344CB8AC3E}">
        <p14:creationId xmlns:p14="http://schemas.microsoft.com/office/powerpoint/2010/main" val="336543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962E0574-CCF6-40DA-8338-636B2BCA93C5}" type="datetimeFigureOut">
              <a:rPr lang="en-GB" smtClean="0"/>
              <a:t>01/02/2020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EA8F03-F0D8-446E-8AF8-7394A15520A7}" type="slidenum">
              <a:rPr lang="en-GB" smtClean="0"/>
              <a:t>‹#›</a:t>
            </a:fld>
            <a:endParaRPr lang="en-GB"/>
          </a:p>
        </p:txBody>
      </p:sp>
    </p:spTree>
    <p:extLst>
      <p:ext uri="{BB962C8B-B14F-4D97-AF65-F5344CB8AC3E}">
        <p14:creationId xmlns:p14="http://schemas.microsoft.com/office/powerpoint/2010/main" val="299383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962E0574-CCF6-40DA-8338-636B2BCA93C5}" type="datetimeFigureOut">
              <a:rPr lang="en-GB" smtClean="0"/>
              <a:t>01/02/2020</a:t>
            </a:fld>
            <a:endParaRPr lang="en-GB"/>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B8EA8F03-F0D8-446E-8AF8-7394A15520A7}" type="slidenum">
              <a:rPr lang="en-GB" smtClean="0"/>
              <a:t>‹#›</a:t>
            </a:fld>
            <a:endParaRPr lang="en-GB"/>
          </a:p>
        </p:txBody>
      </p:sp>
    </p:spTree>
    <p:extLst>
      <p:ext uri="{BB962C8B-B14F-4D97-AF65-F5344CB8AC3E}">
        <p14:creationId xmlns:p14="http://schemas.microsoft.com/office/powerpoint/2010/main" val="765280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5CD02-01F7-4336-8E21-77F92BB2AB0E}"/>
              </a:ext>
            </a:extLst>
          </p:cNvPr>
          <p:cNvSpPr txBox="1"/>
          <p:nvPr/>
        </p:nvSpPr>
        <p:spPr>
          <a:xfrm>
            <a:off x="419100" y="266419"/>
            <a:ext cx="10933538" cy="646331"/>
          </a:xfrm>
          <a:prstGeom prst="rect">
            <a:avLst/>
          </a:prstGeom>
          <a:noFill/>
        </p:spPr>
        <p:txBody>
          <a:bodyPr wrap="square" rtlCol="0">
            <a:spAutoFit/>
          </a:bodyPr>
          <a:lstStyle/>
          <a:p>
            <a:r>
              <a:rPr lang="en-GB" sz="3600" dirty="0">
                <a:latin typeface="Bahnschrift Light SemiCondensed" panose="020B0502040204020203" pitchFamily="34" charset="0"/>
              </a:rPr>
              <a:t>Embedded electronics in mechanical structures</a:t>
            </a:r>
          </a:p>
        </p:txBody>
      </p:sp>
      <p:sp>
        <p:nvSpPr>
          <p:cNvPr id="6" name="TextBox 5">
            <a:extLst>
              <a:ext uri="{FF2B5EF4-FFF2-40B4-BE49-F238E27FC236}">
                <a16:creationId xmlns:a16="http://schemas.microsoft.com/office/drawing/2014/main" id="{F13488F8-61AA-453F-B525-F22DC8AD6E14}"/>
              </a:ext>
            </a:extLst>
          </p:cNvPr>
          <p:cNvSpPr txBox="1"/>
          <p:nvPr/>
        </p:nvSpPr>
        <p:spPr>
          <a:xfrm>
            <a:off x="419101" y="990600"/>
            <a:ext cx="4229099" cy="4893647"/>
          </a:xfrm>
          <a:prstGeom prst="rect">
            <a:avLst/>
          </a:prstGeom>
          <a:noFill/>
        </p:spPr>
        <p:txBody>
          <a:bodyPr wrap="square" rtlCol="0">
            <a:spAutoFit/>
          </a:bodyPr>
          <a:lstStyle/>
          <a:p>
            <a:r>
              <a:rPr lang="en-GB" sz="1400" dirty="0">
                <a:latin typeface="Bahnschrift Light SemiCondensed" panose="020B0502040204020203" pitchFamily="34" charset="0"/>
              </a:rPr>
              <a:t>Current technology integrates electronics into Printed Circuit boards(PCB), </a:t>
            </a:r>
            <a:r>
              <a:rPr lang="en-GB" sz="1400" dirty="0" err="1">
                <a:latin typeface="Bahnschrift Light SemiCondensed" panose="020B0502040204020203" pitchFamily="34" charset="0"/>
              </a:rPr>
              <a:t>fiber</a:t>
            </a:r>
            <a:r>
              <a:rPr lang="en-GB" sz="1400" dirty="0">
                <a:latin typeface="Bahnschrift Light SemiCondensed" panose="020B0502040204020203" pitchFamily="34" charset="0"/>
              </a:rPr>
              <a:t> glass boards with layers of copper between them that conduct current to form a circuit. PCBs, produced in mass quantities, are formed by selectively etching away copper to from conductive tracks. PCBs usually have a planar form factor with components soldered on to the top and bottom layer.</a:t>
            </a:r>
          </a:p>
          <a:p>
            <a:endParaRPr lang="en-GB" sz="1400" dirty="0">
              <a:latin typeface="Bahnschrift Light SemiCondensed" panose="020B0502040204020203" pitchFamily="34" charset="0"/>
            </a:endParaRPr>
          </a:p>
          <a:p>
            <a:r>
              <a:rPr lang="en-GB" sz="1400" dirty="0">
                <a:latin typeface="Bahnschrift Light SemiCondensed" panose="020B0502040204020203" pitchFamily="34" charset="0"/>
              </a:rPr>
              <a:t>With the advent of widely used 3D printing technology entering the market, it has opened the way for experiments integrating electronics into virtually any shape, unlike purely planar PCBs </a:t>
            </a:r>
          </a:p>
          <a:p>
            <a:endParaRPr lang="en-GB" sz="1400" dirty="0">
              <a:latin typeface="Bahnschrift Light SemiCondensed" panose="020B0502040204020203" pitchFamily="34" charset="0"/>
            </a:endParaRPr>
          </a:p>
          <a:p>
            <a:r>
              <a:rPr lang="en-GB" sz="1400" dirty="0">
                <a:latin typeface="Bahnschrift Light SemiCondensed" panose="020B0502040204020203" pitchFamily="34" charset="0"/>
              </a:rPr>
              <a:t>Experiments by Hessel H. H. </a:t>
            </a:r>
            <a:r>
              <a:rPr lang="en-GB" sz="1400" dirty="0" err="1">
                <a:latin typeface="Bahnschrift Light SemiCondensed" panose="020B0502040204020203" pitchFamily="34" charset="0"/>
              </a:rPr>
              <a:t>Maalderink</a:t>
            </a:r>
            <a:r>
              <a:rPr lang="en-GB" sz="1400" dirty="0">
                <a:latin typeface="Bahnschrift Light SemiCondensed" panose="020B0502040204020203" pitchFamily="34" charset="0"/>
              </a:rPr>
              <a:t> et. al. in the Netherlands have yielded successful integration of surface mount components into the structure of Stereo Lithography (SLA) printed parts. In their paper, they demonstrated that it is possible to pause an SLA print, deposit conductive paste along tracks form reliable connections between components, and carry on the print to cover the tracks.</a:t>
            </a:r>
          </a:p>
          <a:p>
            <a:endParaRPr lang="en-GB" dirty="0">
              <a:latin typeface="Bahnschrift Light SemiCondensed" panose="020B0502040204020203" pitchFamily="34" charset="0"/>
            </a:endParaRPr>
          </a:p>
        </p:txBody>
      </p:sp>
      <p:pic>
        <p:nvPicPr>
          <p:cNvPr id="8" name="Picture 7" descr="A close up of a piece of paper&#10;&#10;Description automatically generated">
            <a:extLst>
              <a:ext uri="{FF2B5EF4-FFF2-40B4-BE49-F238E27FC236}">
                <a16:creationId xmlns:a16="http://schemas.microsoft.com/office/drawing/2014/main" id="{81C7A985-81DD-4097-9759-5CB2F7DA96A2}"/>
              </a:ext>
            </a:extLst>
          </p:cNvPr>
          <p:cNvPicPr>
            <a:picLocks noChangeAspect="1"/>
          </p:cNvPicPr>
          <p:nvPr/>
        </p:nvPicPr>
        <p:blipFill rotWithShape="1">
          <a:blip r:embed="rId3">
            <a:extLst>
              <a:ext uri="{28A0092B-C50C-407E-A947-70E740481C1C}">
                <a14:useLocalDpi xmlns:a14="http://schemas.microsoft.com/office/drawing/2010/main" val="0"/>
              </a:ext>
            </a:extLst>
          </a:blip>
          <a:srcRect r="4014"/>
          <a:stretch/>
        </p:blipFill>
        <p:spPr>
          <a:xfrm>
            <a:off x="5955345" y="6019800"/>
            <a:ext cx="5231058" cy="3367999"/>
          </a:xfrm>
          <a:prstGeom prst="rect">
            <a:avLst/>
          </a:prstGeom>
        </p:spPr>
      </p:pic>
      <p:pic>
        <p:nvPicPr>
          <p:cNvPr id="10" name="Picture 9" descr="A picture containing table, indoor, sitting, cup&#10;&#10;Description automatically generated">
            <a:extLst>
              <a:ext uri="{FF2B5EF4-FFF2-40B4-BE49-F238E27FC236}">
                <a16:creationId xmlns:a16="http://schemas.microsoft.com/office/drawing/2014/main" id="{17456424-F80F-4A9D-8614-FF5A6875D5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199" y="6019800"/>
            <a:ext cx="5324901" cy="3367999"/>
          </a:xfrm>
          <a:prstGeom prst="rect">
            <a:avLst/>
          </a:prstGeom>
        </p:spPr>
      </p:pic>
      <p:pic>
        <p:nvPicPr>
          <p:cNvPr id="14" name="Picture 13">
            <a:extLst>
              <a:ext uri="{FF2B5EF4-FFF2-40B4-BE49-F238E27FC236}">
                <a16:creationId xmlns:a16="http://schemas.microsoft.com/office/drawing/2014/main" id="{EAC22E5B-023E-4A4B-A89A-15E1EE0986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1567" y="990600"/>
            <a:ext cx="2007555" cy="1827188"/>
          </a:xfrm>
          <a:prstGeom prst="rect">
            <a:avLst/>
          </a:prstGeom>
        </p:spPr>
      </p:pic>
      <p:sp>
        <p:nvSpPr>
          <p:cNvPr id="16" name="TextBox 15">
            <a:extLst>
              <a:ext uri="{FF2B5EF4-FFF2-40B4-BE49-F238E27FC236}">
                <a16:creationId xmlns:a16="http://schemas.microsoft.com/office/drawing/2014/main" id="{C15B66C4-5EB4-4262-A740-A604E4AD99F7}"/>
              </a:ext>
            </a:extLst>
          </p:cNvPr>
          <p:cNvSpPr txBox="1"/>
          <p:nvPr/>
        </p:nvSpPr>
        <p:spPr>
          <a:xfrm>
            <a:off x="8153400" y="990600"/>
            <a:ext cx="4308231" cy="1292662"/>
          </a:xfrm>
          <a:prstGeom prst="rect">
            <a:avLst/>
          </a:prstGeom>
          <a:noFill/>
        </p:spPr>
        <p:txBody>
          <a:bodyPr wrap="square" rtlCol="0">
            <a:spAutoFit/>
          </a:bodyPr>
          <a:lstStyle/>
          <a:p>
            <a:r>
              <a:rPr lang="en-GB" sz="1400" dirty="0">
                <a:latin typeface="Bahnschrift Light SemiCondensed" panose="020B0502040204020203" pitchFamily="34" charset="0"/>
              </a:rPr>
              <a:t>We have replicated the findings by </a:t>
            </a:r>
            <a:r>
              <a:rPr lang="en-GB" sz="1400" dirty="0" err="1">
                <a:latin typeface="Bahnschrift Light SemiCondensed" panose="020B0502040204020203" pitchFamily="34" charset="0"/>
              </a:rPr>
              <a:t>Maalderink</a:t>
            </a:r>
            <a:r>
              <a:rPr lang="en-GB" sz="1400" dirty="0">
                <a:latin typeface="Bahnschrift Light SemiCondensed" panose="020B0502040204020203" pitchFamily="34" charset="0"/>
              </a:rPr>
              <a:t> et. Al and extended this method by integrating electronics into the structure of our drifters. </a:t>
            </a:r>
          </a:p>
          <a:p>
            <a:endParaRPr lang="en-GB" dirty="0"/>
          </a:p>
          <a:p>
            <a:endParaRPr lang="en-GB" dirty="0"/>
          </a:p>
        </p:txBody>
      </p:sp>
      <p:pic>
        <p:nvPicPr>
          <p:cNvPr id="18" name="Picture 17" descr="A close up of a bottle&#10;&#10;Description automatically generated">
            <a:extLst>
              <a:ext uri="{FF2B5EF4-FFF2-40B4-BE49-F238E27FC236}">
                <a16:creationId xmlns:a16="http://schemas.microsoft.com/office/drawing/2014/main" id="{551968A9-98C1-48FF-99FF-4114694F71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5905" y="3726496"/>
            <a:ext cx="1001529" cy="2148207"/>
          </a:xfrm>
          <a:prstGeom prst="rect">
            <a:avLst/>
          </a:prstGeom>
        </p:spPr>
      </p:pic>
    </p:spTree>
    <p:extLst>
      <p:ext uri="{BB962C8B-B14F-4D97-AF65-F5344CB8AC3E}">
        <p14:creationId xmlns:p14="http://schemas.microsoft.com/office/powerpoint/2010/main" val="37795042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B5E6F6331A80147A2FA221EEB55C4B6" ma:contentTypeVersion="11" ma:contentTypeDescription="Create a new document." ma:contentTypeScope="" ma:versionID="fbf2405930fcf6311910c40391a657d4">
  <xsd:schema xmlns:xsd="http://www.w3.org/2001/XMLSchema" xmlns:xs="http://www.w3.org/2001/XMLSchema" xmlns:p="http://schemas.microsoft.com/office/2006/metadata/properties" xmlns:ns3="9316ac5b-65bd-4307-bcd9-4152846fe918" xmlns:ns4="36b736a0-96bd-4253-9bef-476536708463" targetNamespace="http://schemas.microsoft.com/office/2006/metadata/properties" ma:root="true" ma:fieldsID="d01eec66f6d83a5050cc12eb0fa82b26" ns3:_="" ns4:_="">
    <xsd:import namespace="9316ac5b-65bd-4307-bcd9-4152846fe918"/>
    <xsd:import namespace="36b736a0-96bd-4253-9bef-47653670846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16ac5b-65bd-4307-bcd9-4152846fe9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b736a0-96bd-4253-9bef-47653670846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1F8945-EECA-4FF0-9E05-B0A57F72868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51FFF44-E8CB-43D3-B7D5-0BEF5318E411}">
  <ds:schemaRefs>
    <ds:schemaRef ds:uri="http://schemas.microsoft.com/sharepoint/v3/contenttype/forms"/>
  </ds:schemaRefs>
</ds:datastoreItem>
</file>

<file path=customXml/itemProps3.xml><?xml version="1.0" encoding="utf-8"?>
<ds:datastoreItem xmlns:ds="http://schemas.openxmlformats.org/officeDocument/2006/customXml" ds:itemID="{A282A26C-46BC-466C-BDE9-C51C84D565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16ac5b-65bd-4307-bcd9-4152846fe918"/>
    <ds:schemaRef ds:uri="36b736a0-96bd-4253-9bef-4765367084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389</TotalTime>
  <Words>253</Words>
  <Application>Microsoft Office PowerPoint</Application>
  <PresentationFormat>A3 Paper (297x420 mm)</PresentationFormat>
  <Paragraphs>11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Bahnschrift Light SemiCondensed</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Newman, Medad</dc:creator>
  <cp:lastModifiedBy>Newman, Medad</cp:lastModifiedBy>
  <cp:revision>1</cp:revision>
  <dcterms:created xsi:type="dcterms:W3CDTF">2020-02-01T17:19:32Z</dcterms:created>
  <dcterms:modified xsi:type="dcterms:W3CDTF">2020-02-01T23:52:05Z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0x0101005B5E6F6331A80147A2FA221EEB55C4B6</vt:lpwstr>
  </property>
</Properties>
</file>