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4B00-6657-4AEA-B206-F3D7F2908FD7}" v="71" dt="2019-04-29T14:20:58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man, Medad" userId="df029c08-621b-4b4e-a6b5-2e77e22cc0dd" providerId="ADAL" clId="{699A4B00-6657-4AEA-B206-F3D7F2908FD7}"/>
    <pc:docChg chg="undo custSel addSld modSld">
      <pc:chgData name="Newman, Medad" userId="df029c08-621b-4b4e-a6b5-2e77e22cc0dd" providerId="ADAL" clId="{699A4B00-6657-4AEA-B206-F3D7F2908FD7}" dt="2019-04-29T14:20:58.828" v="70" actId="20577"/>
      <pc:docMkLst>
        <pc:docMk/>
      </pc:docMkLst>
      <pc:sldChg chg="addSp delSp modSp">
        <pc:chgData name="Newman, Medad" userId="df029c08-621b-4b4e-a6b5-2e77e22cc0dd" providerId="ADAL" clId="{699A4B00-6657-4AEA-B206-F3D7F2908FD7}" dt="2019-04-29T14:20:58.828" v="70" actId="20577"/>
        <pc:sldMkLst>
          <pc:docMk/>
          <pc:sldMk cId="1668142288" sldId="257"/>
        </pc:sldMkLst>
        <pc:spChg chg="add mod">
          <ac:chgData name="Newman, Medad" userId="df029c08-621b-4b4e-a6b5-2e77e22cc0dd" providerId="ADAL" clId="{699A4B00-6657-4AEA-B206-F3D7F2908FD7}" dt="2019-04-29T14:20:46.171" v="61"/>
          <ac:spMkLst>
            <pc:docMk/>
            <pc:sldMk cId="1668142288" sldId="257"/>
            <ac:spMk id="2" creationId="{484ACD72-089C-4919-AF3C-6343A5D2953F}"/>
          </ac:spMkLst>
        </pc:spChg>
        <pc:spChg chg="add del mod">
          <ac:chgData name="Newman, Medad" userId="df029c08-621b-4b4e-a6b5-2e77e22cc0dd" providerId="ADAL" clId="{699A4B00-6657-4AEA-B206-F3D7F2908FD7}" dt="2019-04-29T14:20:53.653" v="64" actId="478"/>
          <ac:spMkLst>
            <pc:docMk/>
            <pc:sldMk cId="1668142288" sldId="257"/>
            <ac:spMk id="11" creationId="{CEA0E837-0990-4EF9-AE17-4753A1AA3617}"/>
          </ac:spMkLst>
        </pc:spChg>
        <pc:spChg chg="add mod">
          <ac:chgData name="Newman, Medad" userId="df029c08-621b-4b4e-a6b5-2e77e22cc0dd" providerId="ADAL" clId="{699A4B00-6657-4AEA-B206-F3D7F2908FD7}" dt="2019-04-29T14:20:58.828" v="70" actId="20577"/>
          <ac:spMkLst>
            <pc:docMk/>
            <pc:sldMk cId="1668142288" sldId="257"/>
            <ac:spMk id="12" creationId="{59F718E0-FA07-4313-8FF3-0F2D3C49566A}"/>
          </ac:spMkLst>
        </pc:spChg>
      </pc:sldChg>
      <pc:sldChg chg="addSp delSp modSp">
        <pc:chgData name="Newman, Medad" userId="df029c08-621b-4b4e-a6b5-2e77e22cc0dd" providerId="ADAL" clId="{699A4B00-6657-4AEA-B206-F3D7F2908FD7}" dt="2019-04-29T10:15:45.173" v="23" actId="478"/>
        <pc:sldMkLst>
          <pc:docMk/>
          <pc:sldMk cId="3586404048" sldId="258"/>
        </pc:sldMkLst>
        <pc:spChg chg="add del mod">
          <ac:chgData name="Newman, Medad" userId="df029c08-621b-4b4e-a6b5-2e77e22cc0dd" providerId="ADAL" clId="{699A4B00-6657-4AEA-B206-F3D7F2908FD7}" dt="2019-04-29T10:15:45.173" v="23" actId="478"/>
          <ac:spMkLst>
            <pc:docMk/>
            <pc:sldMk cId="3586404048" sldId="258"/>
            <ac:spMk id="2" creationId="{F44F2007-CF37-403A-AB23-16455D501A9B}"/>
          </ac:spMkLst>
        </pc:spChg>
      </pc:sldChg>
      <pc:sldChg chg="addSp delSp modSp">
        <pc:chgData name="Newman, Medad" userId="df029c08-621b-4b4e-a6b5-2e77e22cc0dd" providerId="ADAL" clId="{699A4B00-6657-4AEA-B206-F3D7F2908FD7}" dt="2019-04-29T10:37:20.754" v="30" actId="164"/>
        <pc:sldMkLst>
          <pc:docMk/>
          <pc:sldMk cId="3255672599" sldId="259"/>
        </pc:sldMkLst>
        <pc:spChg chg="del">
          <ac:chgData name="Newman, Medad" userId="df029c08-621b-4b4e-a6b5-2e77e22cc0dd" providerId="ADAL" clId="{699A4B00-6657-4AEA-B206-F3D7F2908FD7}" dt="2019-04-29T09:45:00.661" v="0" actId="478"/>
          <ac:spMkLst>
            <pc:docMk/>
            <pc:sldMk cId="3255672599" sldId="259"/>
            <ac:spMk id="4" creationId="{419BA9B5-748D-4EAF-AFB5-4B70AD7C7355}"/>
          </ac:spMkLst>
        </pc:spChg>
        <pc:spChg chg="add mod">
          <ac:chgData name="Newman, Medad" userId="df029c08-621b-4b4e-a6b5-2e77e22cc0dd" providerId="ADAL" clId="{699A4B00-6657-4AEA-B206-F3D7F2908FD7}" dt="2019-04-29T10:37:20.754" v="30" actId="164"/>
          <ac:spMkLst>
            <pc:docMk/>
            <pc:sldMk cId="3255672599" sldId="259"/>
            <ac:spMk id="5" creationId="{688EBB10-3D17-4743-85CF-36A92313778E}"/>
          </ac:spMkLst>
        </pc:spChg>
        <pc:grpChg chg="add mod">
          <ac:chgData name="Newman, Medad" userId="df029c08-621b-4b4e-a6b5-2e77e22cc0dd" providerId="ADAL" clId="{699A4B00-6657-4AEA-B206-F3D7F2908FD7}" dt="2019-04-29T10:37:20.754" v="30" actId="164"/>
          <ac:grpSpMkLst>
            <pc:docMk/>
            <pc:sldMk cId="3255672599" sldId="259"/>
            <ac:grpSpMk id="2" creationId="{73502CE0-A7F7-4688-ADB3-E70DB393E9C2}"/>
          </ac:grpSpMkLst>
        </pc:grpChg>
        <pc:picChg chg="add mod">
          <ac:chgData name="Newman, Medad" userId="df029c08-621b-4b4e-a6b5-2e77e22cc0dd" providerId="ADAL" clId="{699A4B00-6657-4AEA-B206-F3D7F2908FD7}" dt="2019-04-29T10:37:20.754" v="30" actId="164"/>
          <ac:picMkLst>
            <pc:docMk/>
            <pc:sldMk cId="3255672599" sldId="259"/>
            <ac:picMk id="3" creationId="{C1929D16-12E8-4648-B313-1E2A0797C575}"/>
          </ac:picMkLst>
        </pc:picChg>
      </pc:sldChg>
      <pc:sldChg chg="addSp delSp modSp add">
        <pc:chgData name="Newman, Medad" userId="df029c08-621b-4b4e-a6b5-2e77e22cc0dd" providerId="ADAL" clId="{699A4B00-6657-4AEA-B206-F3D7F2908FD7}" dt="2019-04-29T13:17:56.765" v="35" actId="478"/>
        <pc:sldMkLst>
          <pc:docMk/>
          <pc:sldMk cId="2065469348" sldId="261"/>
        </pc:sldMkLst>
        <pc:spChg chg="del">
          <ac:chgData name="Newman, Medad" userId="df029c08-621b-4b4e-a6b5-2e77e22cc0dd" providerId="ADAL" clId="{699A4B00-6657-4AEA-B206-F3D7F2908FD7}" dt="2019-04-29T13:17:38.297" v="32" actId="478"/>
          <ac:spMkLst>
            <pc:docMk/>
            <pc:sldMk cId="2065469348" sldId="261"/>
            <ac:spMk id="2" creationId="{3EE7DB4A-4043-4E69-AA84-5A8657082CA4}"/>
          </ac:spMkLst>
        </pc:spChg>
        <pc:spChg chg="del">
          <ac:chgData name="Newman, Medad" userId="df029c08-621b-4b4e-a6b5-2e77e22cc0dd" providerId="ADAL" clId="{699A4B00-6657-4AEA-B206-F3D7F2908FD7}" dt="2019-04-29T13:17:38.297" v="32" actId="478"/>
          <ac:spMkLst>
            <pc:docMk/>
            <pc:sldMk cId="2065469348" sldId="261"/>
            <ac:spMk id="3" creationId="{DFFB8C1B-7F8C-440E-A27A-2FFD8CB9ED5D}"/>
          </ac:spMkLst>
        </pc:spChg>
        <pc:spChg chg="add mod">
          <ac:chgData name="Newman, Medad" userId="df029c08-621b-4b4e-a6b5-2e77e22cc0dd" providerId="ADAL" clId="{699A4B00-6657-4AEA-B206-F3D7F2908FD7}" dt="2019-04-29T13:17:43.328" v="33" actId="11529"/>
          <ac:spMkLst>
            <pc:docMk/>
            <pc:sldMk cId="2065469348" sldId="261"/>
            <ac:spMk id="4" creationId="{84CD3F70-819E-4347-A05B-DA44E1604804}"/>
          </ac:spMkLst>
        </pc:spChg>
        <pc:spChg chg="add del mod">
          <ac:chgData name="Newman, Medad" userId="df029c08-621b-4b4e-a6b5-2e77e22cc0dd" providerId="ADAL" clId="{699A4B00-6657-4AEA-B206-F3D7F2908FD7}" dt="2019-04-29T13:17:56.765" v="35" actId="478"/>
          <ac:spMkLst>
            <pc:docMk/>
            <pc:sldMk cId="2065469348" sldId="261"/>
            <ac:spMk id="5" creationId="{7AA596EF-8F0C-4E1F-8D66-9B3C4C3C45A7}"/>
          </ac:spMkLst>
        </pc:spChg>
      </pc:sldChg>
    </pc:docChg>
  </pc:docChgLst>
  <pc:docChgLst>
    <pc:chgData name="Newman, Medad" userId="df029c08-621b-4b4e-a6b5-2e77e22cc0dd" providerId="ADAL" clId="{E5D0B656-D589-4E2F-B702-EEC46DB4E7B7}"/>
    <pc:docChg chg="undo custSel addSld modSld">
      <pc:chgData name="Newman, Medad" userId="df029c08-621b-4b4e-a6b5-2e77e22cc0dd" providerId="ADAL" clId="{E5D0B656-D589-4E2F-B702-EEC46DB4E7B7}" dt="2019-04-26T17:14:55.977" v="135" actId="13822"/>
      <pc:docMkLst>
        <pc:docMk/>
      </pc:docMkLst>
      <pc:sldChg chg="addSp delSp modSp add">
        <pc:chgData name="Newman, Medad" userId="df029c08-621b-4b4e-a6b5-2e77e22cc0dd" providerId="ADAL" clId="{E5D0B656-D589-4E2F-B702-EEC46DB4E7B7}" dt="2019-04-26T16:26:42.048" v="33" actId="1076"/>
        <pc:sldMkLst>
          <pc:docMk/>
          <pc:sldMk cId="1668142288" sldId="257"/>
        </pc:sldMkLst>
        <pc:spChg chg="del">
          <ac:chgData name="Newman, Medad" userId="df029c08-621b-4b4e-a6b5-2e77e22cc0dd" providerId="ADAL" clId="{E5D0B656-D589-4E2F-B702-EEC46DB4E7B7}" dt="2019-04-26T16:24:11.741" v="1" actId="478"/>
          <ac:spMkLst>
            <pc:docMk/>
            <pc:sldMk cId="1668142288" sldId="257"/>
            <ac:spMk id="2" creationId="{A37DB925-9932-474E-8B11-4110A678D501}"/>
          </ac:spMkLst>
        </pc:spChg>
        <pc:spChg chg="del">
          <ac:chgData name="Newman, Medad" userId="df029c08-621b-4b4e-a6b5-2e77e22cc0dd" providerId="ADAL" clId="{E5D0B656-D589-4E2F-B702-EEC46DB4E7B7}" dt="2019-04-26T16:24:11.741" v="1" actId="478"/>
          <ac:spMkLst>
            <pc:docMk/>
            <pc:sldMk cId="1668142288" sldId="257"/>
            <ac:spMk id="3" creationId="{0E10A741-01C5-4456-980D-F5CFFC2DAB8A}"/>
          </ac:spMkLst>
        </pc:spChg>
        <pc:spChg chg="add mod">
          <ac:chgData name="Newman, Medad" userId="df029c08-621b-4b4e-a6b5-2e77e22cc0dd" providerId="ADAL" clId="{E5D0B656-D589-4E2F-B702-EEC46DB4E7B7}" dt="2019-04-26T16:26:42.048" v="33" actId="1076"/>
          <ac:spMkLst>
            <pc:docMk/>
            <pc:sldMk cId="1668142288" sldId="257"/>
            <ac:spMk id="8" creationId="{AC6F2FB3-EEEA-4048-9B75-55F481807AEB}"/>
          </ac:spMkLst>
        </pc:spChg>
        <pc:spChg chg="add mod">
          <ac:chgData name="Newman, Medad" userId="df029c08-621b-4b4e-a6b5-2e77e22cc0dd" providerId="ADAL" clId="{E5D0B656-D589-4E2F-B702-EEC46DB4E7B7}" dt="2019-04-26T16:26:18.629" v="26" actId="693"/>
          <ac:spMkLst>
            <pc:docMk/>
            <pc:sldMk cId="1668142288" sldId="257"/>
            <ac:spMk id="9" creationId="{D8206FB1-FD65-4E6E-949A-7A0CBC5E504C}"/>
          </ac:spMkLst>
        </pc:spChg>
        <pc:spChg chg="add mod">
          <ac:chgData name="Newman, Medad" userId="df029c08-621b-4b4e-a6b5-2e77e22cc0dd" providerId="ADAL" clId="{E5D0B656-D589-4E2F-B702-EEC46DB4E7B7}" dt="2019-04-26T16:26:18.629" v="26" actId="693"/>
          <ac:spMkLst>
            <pc:docMk/>
            <pc:sldMk cId="1668142288" sldId="257"/>
            <ac:spMk id="10" creationId="{8309F96A-CF7B-4DAA-BF01-5EE97CC6B677}"/>
          </ac:spMkLst>
        </pc:spChg>
        <pc:cxnChg chg="add mod">
          <ac:chgData name="Newman, Medad" userId="df029c08-621b-4b4e-a6b5-2e77e22cc0dd" providerId="ADAL" clId="{E5D0B656-D589-4E2F-B702-EEC46DB4E7B7}" dt="2019-04-26T16:26:28.541" v="27" actId="1582"/>
          <ac:cxnSpMkLst>
            <pc:docMk/>
            <pc:sldMk cId="1668142288" sldId="257"/>
            <ac:cxnSpMk id="5" creationId="{D5C05688-87BA-4E26-B89F-CDDF93BF03CA}"/>
          </ac:cxnSpMkLst>
        </pc:cxnChg>
        <pc:cxnChg chg="add mod">
          <ac:chgData name="Newman, Medad" userId="df029c08-621b-4b4e-a6b5-2e77e22cc0dd" providerId="ADAL" clId="{E5D0B656-D589-4E2F-B702-EEC46DB4E7B7}" dt="2019-04-26T16:26:28.541" v="27" actId="1582"/>
          <ac:cxnSpMkLst>
            <pc:docMk/>
            <pc:sldMk cId="1668142288" sldId="257"/>
            <ac:cxnSpMk id="6" creationId="{84D446F8-2899-4591-A85D-646D343EFC52}"/>
          </ac:cxnSpMkLst>
        </pc:cxnChg>
      </pc:sldChg>
      <pc:sldChg chg="addSp delSp modSp add">
        <pc:chgData name="Newman, Medad" userId="df029c08-621b-4b4e-a6b5-2e77e22cc0dd" providerId="ADAL" clId="{E5D0B656-D589-4E2F-B702-EEC46DB4E7B7}" dt="2019-04-26T17:14:55.977" v="135" actId="13822"/>
        <pc:sldMkLst>
          <pc:docMk/>
          <pc:sldMk cId="3586404048" sldId="258"/>
        </pc:sldMkLst>
        <pc:spChg chg="del">
          <ac:chgData name="Newman, Medad" userId="df029c08-621b-4b4e-a6b5-2e77e22cc0dd" providerId="ADAL" clId="{E5D0B656-D589-4E2F-B702-EEC46DB4E7B7}" dt="2019-04-26T17:08:58.987" v="35" actId="478"/>
          <ac:spMkLst>
            <pc:docMk/>
            <pc:sldMk cId="3586404048" sldId="258"/>
            <ac:spMk id="2" creationId="{2E73B747-AF7D-406A-BD01-CA5D34D5DE07}"/>
          </ac:spMkLst>
        </pc:spChg>
        <pc:spChg chg="del">
          <ac:chgData name="Newman, Medad" userId="df029c08-621b-4b4e-a6b5-2e77e22cc0dd" providerId="ADAL" clId="{E5D0B656-D589-4E2F-B702-EEC46DB4E7B7}" dt="2019-04-26T17:09:00.446" v="36" actId="478"/>
          <ac:spMkLst>
            <pc:docMk/>
            <pc:sldMk cId="3586404048" sldId="258"/>
            <ac:spMk id="3" creationId="{F0A82CB3-5900-4E8A-8476-1B1CB56E67CE}"/>
          </ac:spMkLst>
        </pc:spChg>
        <pc:spChg chg="add mod">
          <ac:chgData name="Newman, Medad" userId="df029c08-621b-4b4e-a6b5-2e77e22cc0dd" providerId="ADAL" clId="{E5D0B656-D589-4E2F-B702-EEC46DB4E7B7}" dt="2019-04-26T17:12:47.246" v="108" actId="14100"/>
          <ac:spMkLst>
            <pc:docMk/>
            <pc:sldMk cId="3586404048" sldId="258"/>
            <ac:spMk id="14" creationId="{FACAB17A-6273-436A-9238-20EA7B2A0D22}"/>
          </ac:spMkLst>
        </pc:spChg>
        <pc:spChg chg="add mod">
          <ac:chgData name="Newman, Medad" userId="df029c08-621b-4b4e-a6b5-2e77e22cc0dd" providerId="ADAL" clId="{E5D0B656-D589-4E2F-B702-EEC46DB4E7B7}" dt="2019-04-26T17:13:02.470" v="113" actId="1076"/>
          <ac:spMkLst>
            <pc:docMk/>
            <pc:sldMk cId="3586404048" sldId="258"/>
            <ac:spMk id="15" creationId="{6A1A656D-C4EF-4240-8FC0-A851C19C3091}"/>
          </ac:spMkLst>
        </pc:spChg>
        <pc:spChg chg="add mod">
          <ac:chgData name="Newman, Medad" userId="df029c08-621b-4b4e-a6b5-2e77e22cc0dd" providerId="ADAL" clId="{E5D0B656-D589-4E2F-B702-EEC46DB4E7B7}" dt="2019-04-26T17:13:08.671" v="115" actId="1076"/>
          <ac:spMkLst>
            <pc:docMk/>
            <pc:sldMk cId="3586404048" sldId="258"/>
            <ac:spMk id="16" creationId="{49788932-CAD2-487C-AB39-B8515BC1FE37}"/>
          </ac:spMkLst>
        </pc:spChg>
        <pc:spChg chg="add mod">
          <ac:chgData name="Newman, Medad" userId="df029c08-621b-4b4e-a6b5-2e77e22cc0dd" providerId="ADAL" clId="{E5D0B656-D589-4E2F-B702-EEC46DB4E7B7}" dt="2019-04-26T17:12:12.799" v="97" actId="208"/>
          <ac:spMkLst>
            <pc:docMk/>
            <pc:sldMk cId="3586404048" sldId="258"/>
            <ac:spMk id="17" creationId="{6FE37C5A-6B63-42D5-9530-2C390C390455}"/>
          </ac:spMkLst>
        </pc:spChg>
        <pc:spChg chg="add mod">
          <ac:chgData name="Newman, Medad" userId="df029c08-621b-4b4e-a6b5-2e77e22cc0dd" providerId="ADAL" clId="{E5D0B656-D589-4E2F-B702-EEC46DB4E7B7}" dt="2019-04-26T17:12:12.799" v="97" actId="208"/>
          <ac:spMkLst>
            <pc:docMk/>
            <pc:sldMk cId="3586404048" sldId="258"/>
            <ac:spMk id="18" creationId="{38A7A335-A481-47F0-AFF5-713D540BC5BE}"/>
          </ac:spMkLst>
        </pc:spChg>
        <pc:spChg chg="add mod">
          <ac:chgData name="Newman, Medad" userId="df029c08-621b-4b4e-a6b5-2e77e22cc0dd" providerId="ADAL" clId="{E5D0B656-D589-4E2F-B702-EEC46DB4E7B7}" dt="2019-04-26T17:14:55.977" v="135" actId="13822"/>
          <ac:spMkLst>
            <pc:docMk/>
            <pc:sldMk cId="3586404048" sldId="258"/>
            <ac:spMk id="19" creationId="{44C35A62-A88A-4C72-B207-82C052F5BE57}"/>
          </ac:spMkLst>
        </pc:spChg>
        <pc:spChg chg="add mod">
          <ac:chgData name="Newman, Medad" userId="df029c08-621b-4b4e-a6b5-2e77e22cc0dd" providerId="ADAL" clId="{E5D0B656-D589-4E2F-B702-EEC46DB4E7B7}" dt="2019-04-26T17:14:49.743" v="134" actId="14100"/>
          <ac:spMkLst>
            <pc:docMk/>
            <pc:sldMk cId="3586404048" sldId="258"/>
            <ac:spMk id="20" creationId="{1DE8ED8F-5C8D-444F-A616-FA5C32D499BB}"/>
          </ac:spMkLst>
        </pc:sp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5" creationId="{4F79380F-63F1-48AB-8B20-204F00012D49}"/>
          </ac:cxnSpMkLst>
        </pc:cxn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7" creationId="{31058262-3A81-45A8-AAF9-4A62B8A8E110}"/>
          </ac:cxnSpMkLst>
        </pc:cxn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9" creationId="{8022EC64-DF9A-4AAF-B3A8-D91C9CE70D3B}"/>
          </ac:cxnSpMkLst>
        </pc:cxnChg>
        <pc:cxnChg chg="add mod">
          <ac:chgData name="Newman, Medad" userId="df029c08-621b-4b4e-a6b5-2e77e22cc0dd" providerId="ADAL" clId="{E5D0B656-D589-4E2F-B702-EEC46DB4E7B7}" dt="2019-04-26T17:13:25.543" v="116"/>
          <ac:cxnSpMkLst>
            <pc:docMk/>
            <pc:sldMk cId="3586404048" sldId="258"/>
            <ac:cxnSpMk id="11" creationId="{4572D6BD-8DA4-49A6-AC81-E99F7A89AEC4}"/>
          </ac:cxnSpMkLst>
        </pc:cxnChg>
      </pc:sldChg>
    </pc:docChg>
  </pc:docChgLst>
  <pc:docChgLst>
    <pc:chgData name="Newman, Medad" userId="df029c08-621b-4b4e-a6b5-2e77e22cc0dd" providerId="ADAL" clId="{967C5C34-05D8-4523-9832-4C3D7605BC71}"/>
    <pc:docChg chg="undo custSel addSld modSld">
      <pc:chgData name="Newman, Medad" userId="df029c08-621b-4b4e-a6b5-2e77e22cc0dd" providerId="ADAL" clId="{967C5C34-05D8-4523-9832-4C3D7605BC71}" dt="2019-04-27T22:49:23.655" v="540" actId="20577"/>
      <pc:docMkLst>
        <pc:docMk/>
      </pc:docMkLst>
      <pc:sldChg chg="addSp delSp modSp add">
        <pc:chgData name="Newman, Medad" userId="df029c08-621b-4b4e-a6b5-2e77e22cc0dd" providerId="ADAL" clId="{967C5C34-05D8-4523-9832-4C3D7605BC71}" dt="2019-04-27T22:23:01.001" v="2" actId="11529"/>
        <pc:sldMkLst>
          <pc:docMk/>
          <pc:sldMk cId="3255672599" sldId="259"/>
        </pc:sldMkLst>
        <pc:spChg chg="del">
          <ac:chgData name="Newman, Medad" userId="df029c08-621b-4b4e-a6b5-2e77e22cc0dd" providerId="ADAL" clId="{967C5C34-05D8-4523-9832-4C3D7605BC71}" dt="2019-04-27T22:22:54.548" v="1" actId="478"/>
          <ac:spMkLst>
            <pc:docMk/>
            <pc:sldMk cId="3255672599" sldId="259"/>
            <ac:spMk id="2" creationId="{A79016C0-87B7-4C28-809D-C434F36B99C8}"/>
          </ac:spMkLst>
        </pc:spChg>
        <pc:spChg chg="del">
          <ac:chgData name="Newman, Medad" userId="df029c08-621b-4b4e-a6b5-2e77e22cc0dd" providerId="ADAL" clId="{967C5C34-05D8-4523-9832-4C3D7605BC71}" dt="2019-04-27T22:22:54.548" v="1" actId="478"/>
          <ac:spMkLst>
            <pc:docMk/>
            <pc:sldMk cId="3255672599" sldId="259"/>
            <ac:spMk id="3" creationId="{36B7AEC1-20C5-480C-BA9D-049F2570ED7E}"/>
          </ac:spMkLst>
        </pc:spChg>
        <pc:spChg chg="add mod">
          <ac:chgData name="Newman, Medad" userId="df029c08-621b-4b4e-a6b5-2e77e22cc0dd" providerId="ADAL" clId="{967C5C34-05D8-4523-9832-4C3D7605BC71}" dt="2019-04-27T22:23:01.001" v="2" actId="11529"/>
          <ac:spMkLst>
            <pc:docMk/>
            <pc:sldMk cId="3255672599" sldId="259"/>
            <ac:spMk id="4" creationId="{419BA9B5-748D-4EAF-AFB5-4B70AD7C7355}"/>
          </ac:spMkLst>
        </pc:spChg>
      </pc:sldChg>
      <pc:sldChg chg="addSp delSp modSp add">
        <pc:chgData name="Newman, Medad" userId="df029c08-621b-4b4e-a6b5-2e77e22cc0dd" providerId="ADAL" clId="{967C5C34-05D8-4523-9832-4C3D7605BC71}" dt="2019-04-27T22:49:23.655" v="540" actId="20577"/>
        <pc:sldMkLst>
          <pc:docMk/>
          <pc:sldMk cId="2375376192" sldId="260"/>
        </pc:sldMkLst>
        <pc:spChg chg="del">
          <ac:chgData name="Newman, Medad" userId="df029c08-621b-4b4e-a6b5-2e77e22cc0dd" providerId="ADAL" clId="{967C5C34-05D8-4523-9832-4C3D7605BC71}" dt="2019-04-27T22:24:19.674" v="4" actId="478"/>
          <ac:spMkLst>
            <pc:docMk/>
            <pc:sldMk cId="2375376192" sldId="260"/>
            <ac:spMk id="2" creationId="{CD7262A7-07D7-4BB6-977A-B9C8BEE409A5}"/>
          </ac:spMkLst>
        </pc:spChg>
        <pc:spChg chg="del">
          <ac:chgData name="Newman, Medad" userId="df029c08-621b-4b4e-a6b5-2e77e22cc0dd" providerId="ADAL" clId="{967C5C34-05D8-4523-9832-4C3D7605BC71}" dt="2019-04-27T22:24:19.674" v="4" actId="478"/>
          <ac:spMkLst>
            <pc:docMk/>
            <pc:sldMk cId="2375376192" sldId="260"/>
            <ac:spMk id="3" creationId="{4F5A4613-DC59-4CFA-B24C-98D4CAADC136}"/>
          </ac:spMkLst>
        </pc:spChg>
        <pc:spChg chg="add mod or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4" creationId="{1EBD70CF-FC94-442D-BF8C-8666EC2A989F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5" creationId="{221EA50A-441C-46FC-8367-AA6352B16819}"/>
          </ac:spMkLst>
        </pc:spChg>
        <pc:spChg chg="add del mod">
          <ac:chgData name="Newman, Medad" userId="df029c08-621b-4b4e-a6b5-2e77e22cc0dd" providerId="ADAL" clId="{967C5C34-05D8-4523-9832-4C3D7605BC71}" dt="2019-04-27T22:24:46.387" v="10" actId="478"/>
          <ac:spMkLst>
            <pc:docMk/>
            <pc:sldMk cId="2375376192" sldId="260"/>
            <ac:spMk id="6" creationId="{382B34B1-C73C-4C1A-9559-97EC860F13CC}"/>
          </ac:spMkLst>
        </pc:spChg>
        <pc:spChg chg="add mod or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7" creationId="{92187356-49CA-43B8-A455-19CEE8AC8E98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8" creationId="{49950239-690B-47A5-8C07-647A27BAB7D4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9" creationId="{406CE5FA-A8A5-4533-9EFE-15DED539E725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0" creationId="{426F1AE0-DD76-4C7E-BA01-1143189D2B47}"/>
          </ac:spMkLst>
        </pc:spChg>
        <pc:spChg chg="add del mod">
          <ac:chgData name="Newman, Medad" userId="df029c08-621b-4b4e-a6b5-2e77e22cc0dd" providerId="ADAL" clId="{967C5C34-05D8-4523-9832-4C3D7605BC71}" dt="2019-04-27T22:32:18.370" v="203" actId="478"/>
          <ac:spMkLst>
            <pc:docMk/>
            <pc:sldMk cId="2375376192" sldId="260"/>
            <ac:spMk id="11" creationId="{F27C4124-F734-4EAE-8501-528740580A0F}"/>
          </ac:spMkLst>
        </pc:spChg>
        <pc:spChg chg="add del mod">
          <ac:chgData name="Newman, Medad" userId="df029c08-621b-4b4e-a6b5-2e77e22cc0dd" providerId="ADAL" clId="{967C5C34-05D8-4523-9832-4C3D7605BC71}" dt="2019-04-27T22:32:19.193" v="204" actId="478"/>
          <ac:spMkLst>
            <pc:docMk/>
            <pc:sldMk cId="2375376192" sldId="260"/>
            <ac:spMk id="12" creationId="{AFF19C42-4E83-41DD-BF82-A8CA09C2F769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3" creationId="{DCC35E09-2CFF-4742-9AE0-BBCAE87938AD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8" creationId="{7977CF14-68C5-4D11-865D-D4D02F62F682}"/>
          </ac:spMkLst>
        </pc:spChg>
        <pc:spChg chg="add mod">
          <ac:chgData name="Newman, Medad" userId="df029c08-621b-4b4e-a6b5-2e77e22cc0dd" providerId="ADAL" clId="{967C5C34-05D8-4523-9832-4C3D7605BC71}" dt="2019-04-27T22:47:27.950" v="514" actId="164"/>
          <ac:spMkLst>
            <pc:docMk/>
            <pc:sldMk cId="2375376192" sldId="260"/>
            <ac:spMk id="19" creationId="{8578486D-2D41-49F0-A65F-70477479CB01}"/>
          </ac:spMkLst>
        </pc:spChg>
        <pc:spChg chg="add del mod">
          <ac:chgData name="Newman, Medad" userId="df029c08-621b-4b4e-a6b5-2e77e22cc0dd" providerId="ADAL" clId="{967C5C34-05D8-4523-9832-4C3D7605BC71}" dt="2019-04-27T22:35:16.427" v="236" actId="478"/>
          <ac:spMkLst>
            <pc:docMk/>
            <pc:sldMk cId="2375376192" sldId="260"/>
            <ac:spMk id="20" creationId="{23C7D3ED-2FB7-468E-B77A-77EAAE6E2860}"/>
          </ac:spMkLst>
        </pc:spChg>
        <pc:spChg chg="add del mod">
          <ac:chgData name="Newman, Medad" userId="df029c08-621b-4b4e-a6b5-2e77e22cc0dd" providerId="ADAL" clId="{967C5C34-05D8-4523-9832-4C3D7605BC71}" dt="2019-04-27T22:38:18.244" v="283" actId="478"/>
          <ac:spMkLst>
            <pc:docMk/>
            <pc:sldMk cId="2375376192" sldId="260"/>
            <ac:spMk id="22" creationId="{1539EE65-85A5-4401-91F4-F5AAFD814765}"/>
          </ac:spMkLst>
        </pc:spChg>
        <pc:spChg chg="add del mod">
          <ac:chgData name="Newman, Medad" userId="df029c08-621b-4b4e-a6b5-2e77e22cc0dd" providerId="ADAL" clId="{967C5C34-05D8-4523-9832-4C3D7605BC71}" dt="2019-04-27T22:40:28.348" v="309" actId="1076"/>
          <ac:spMkLst>
            <pc:docMk/>
            <pc:sldMk cId="2375376192" sldId="260"/>
            <ac:spMk id="23" creationId="{34AADA1E-1999-41EA-8605-7ADB6FA7E1DC}"/>
          </ac:spMkLst>
        </pc:spChg>
        <pc:spChg chg="add del mod">
          <ac:chgData name="Newman, Medad" userId="df029c08-621b-4b4e-a6b5-2e77e22cc0dd" providerId="ADAL" clId="{967C5C34-05D8-4523-9832-4C3D7605BC71}" dt="2019-04-27T22:40:49.660" v="314" actId="478"/>
          <ac:spMkLst>
            <pc:docMk/>
            <pc:sldMk cId="2375376192" sldId="260"/>
            <ac:spMk id="24" creationId="{72C8B9F6-8A21-4698-A7F6-2B4031A4BF13}"/>
          </ac:spMkLst>
        </pc:spChg>
        <pc:spChg chg="add del mod">
          <ac:chgData name="Newman, Medad" userId="df029c08-621b-4b4e-a6b5-2e77e22cc0dd" providerId="ADAL" clId="{967C5C34-05D8-4523-9832-4C3D7605BC71}" dt="2019-04-27T22:44:57.542" v="367" actId="478"/>
          <ac:spMkLst>
            <pc:docMk/>
            <pc:sldMk cId="2375376192" sldId="260"/>
            <ac:spMk id="25" creationId="{E8AAA6A2-97D6-47A1-8433-7601AD282CA1}"/>
          </ac:spMkLst>
        </pc:spChg>
        <pc:spChg chg="add mod">
          <ac:chgData name="Newman, Medad" userId="df029c08-621b-4b4e-a6b5-2e77e22cc0dd" providerId="ADAL" clId="{967C5C34-05D8-4523-9832-4C3D7605BC71}" dt="2019-04-27T22:45:00.917" v="368" actId="1076"/>
          <ac:spMkLst>
            <pc:docMk/>
            <pc:sldMk cId="2375376192" sldId="260"/>
            <ac:spMk id="26" creationId="{AC64BB1D-ABB9-49FA-8487-1B83B996FCAD}"/>
          </ac:spMkLst>
        </pc:spChg>
        <pc:spChg chg="add mod">
          <ac:chgData name="Newman, Medad" userId="df029c08-621b-4b4e-a6b5-2e77e22cc0dd" providerId="ADAL" clId="{967C5C34-05D8-4523-9832-4C3D7605BC71}" dt="2019-04-27T22:47:17.951" v="512" actId="207"/>
          <ac:spMkLst>
            <pc:docMk/>
            <pc:sldMk cId="2375376192" sldId="260"/>
            <ac:spMk id="32" creationId="{18B326E1-62BF-434C-B6E9-044B78E2B92C}"/>
          </ac:spMkLst>
        </pc:spChg>
        <pc:grpChg chg="add mod">
          <ac:chgData name="Newman, Medad" userId="df029c08-621b-4b4e-a6b5-2e77e22cc0dd" providerId="ADAL" clId="{967C5C34-05D8-4523-9832-4C3D7605BC71}" dt="2019-04-27T22:47:27.950" v="514" actId="164"/>
          <ac:grpSpMkLst>
            <pc:docMk/>
            <pc:sldMk cId="2375376192" sldId="260"/>
            <ac:grpSpMk id="33" creationId="{1F74CCA6-4189-407F-9186-83BB08BA9B95}"/>
          </ac:grpSpMkLst>
        </pc:grpChg>
        <pc:graphicFrameChg chg="add mod modGraphic">
          <ac:chgData name="Newman, Medad" userId="df029c08-621b-4b4e-a6b5-2e77e22cc0dd" providerId="ADAL" clId="{967C5C34-05D8-4523-9832-4C3D7605BC71}" dt="2019-04-27T22:49:23.655" v="540" actId="20577"/>
          <ac:graphicFrameMkLst>
            <pc:docMk/>
            <pc:sldMk cId="2375376192" sldId="260"/>
            <ac:graphicFrameMk id="21" creationId="{04028506-7077-49DC-84CD-DA8A7DD34DD7}"/>
          </ac:graphicFrameMkLst>
        </pc:graphicFrameChg>
        <pc:cxnChg chg="add mod">
          <ac:chgData name="Newman, Medad" userId="df029c08-621b-4b4e-a6b5-2e77e22cc0dd" providerId="ADAL" clId="{967C5C34-05D8-4523-9832-4C3D7605BC71}" dt="2019-04-27T22:47:27.950" v="514" actId="164"/>
          <ac:cxnSpMkLst>
            <pc:docMk/>
            <pc:sldMk cId="2375376192" sldId="260"/>
            <ac:cxnSpMk id="15" creationId="{BAC7EEAF-35DA-4A2F-A62C-C4C10828CD4C}"/>
          </ac:cxnSpMkLst>
        </pc:cxnChg>
        <pc:cxnChg chg="add mod">
          <ac:chgData name="Newman, Medad" userId="df029c08-621b-4b4e-a6b5-2e77e22cc0dd" providerId="ADAL" clId="{967C5C34-05D8-4523-9832-4C3D7605BC71}" dt="2019-04-27T22:45:45.974" v="385" actId="1076"/>
          <ac:cxnSpMkLst>
            <pc:docMk/>
            <pc:sldMk cId="2375376192" sldId="260"/>
            <ac:cxnSpMk id="28" creationId="{920D3544-E9E3-4040-B1C6-FAEC9E347C42}"/>
          </ac:cxnSpMkLst>
        </pc:cxnChg>
        <pc:cxnChg chg="add mod">
          <ac:chgData name="Newman, Medad" userId="df029c08-621b-4b4e-a6b5-2e77e22cc0dd" providerId="ADAL" clId="{967C5C34-05D8-4523-9832-4C3D7605BC71}" dt="2019-04-27T22:46:50.887" v="509" actId="692"/>
          <ac:cxnSpMkLst>
            <pc:docMk/>
            <pc:sldMk cId="2375376192" sldId="260"/>
            <ac:cxnSpMk id="29" creationId="{A10F2E73-22F3-4572-B187-FEB7D18CC4D7}"/>
          </ac:cxnSpMkLst>
        </pc:cxnChg>
        <pc:cxnChg chg="add mod">
          <ac:chgData name="Newman, Medad" userId="df029c08-621b-4b4e-a6b5-2e77e22cc0dd" providerId="ADAL" clId="{967C5C34-05D8-4523-9832-4C3D7605BC71}" dt="2019-04-27T22:46:14.997" v="483" actId="692"/>
          <ac:cxnSpMkLst>
            <pc:docMk/>
            <pc:sldMk cId="2375376192" sldId="260"/>
            <ac:cxnSpMk id="30" creationId="{83CDD6ED-0EEE-49FB-A597-3E7CAE22D699}"/>
          </ac:cxnSpMkLst>
        </pc:cxnChg>
        <pc:cxnChg chg="add mod">
          <ac:chgData name="Newman, Medad" userId="df029c08-621b-4b4e-a6b5-2e77e22cc0dd" providerId="ADAL" clId="{967C5C34-05D8-4523-9832-4C3D7605BC71}" dt="2019-04-27T22:46:34.150" v="485" actId="1076"/>
          <ac:cxnSpMkLst>
            <pc:docMk/>
            <pc:sldMk cId="2375376192" sldId="260"/>
            <ac:cxnSpMk id="31" creationId="{462FCBFD-E29B-43A3-8200-9F3DCFA870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260-08F3-41DB-BD08-B6BA8F7EA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B6BA1-9593-466A-9419-ED0EADA47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E3D8-F71F-4AD4-8133-F6A635E0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D117-1F11-4703-8723-73D38790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E241-E674-4699-B9F1-F7BEF8DE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42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6E31-6769-4575-826D-F17A2568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3397-A9A9-4D6B-8729-7F7F6C36E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562C-09FD-4C92-B0CC-385ECAAD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2657-2384-4675-AA84-D8692F4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00EC-8D15-480E-85BB-0DFDDD99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7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C82FE-C328-4AC7-ACD8-56A92C1BB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9498-5BBF-4728-8F0D-280960C6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2ECB-FCE4-48EB-94BA-34386F73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41A2-6732-4D42-96E0-0ABF30B2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A627D-1DBB-469D-A564-C57AB154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7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0565-F0BA-40FA-A700-046BDBCF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45F8-5998-43AE-9641-1E0F5FB8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DAE7-6DE8-46B9-AE98-5B54D93A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CFDB-E31A-4F67-BC90-864992F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A1EA-B8CF-4D67-B974-3E1815E8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1975-0BBD-421D-B027-C8732462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E3AB-5F94-4172-A7A7-17D22D1F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273-CD7E-457B-A115-1B752D2D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553E-B69D-4ED5-9E2C-88AE1705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6A9C-8CF9-4571-8DE6-D384271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99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8DA7-7D6D-4C15-8020-3E77E60F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1EB2-F170-4CC0-9DF3-885C53A8B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030C0-47B0-4519-8ECB-906CBCB1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CE83-81EF-4C32-BC1D-E0F074F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8821-CC92-46F9-9D5A-40B8441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8648C-F9B1-40BA-8633-8C0B8551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4089-FC3E-4DAE-875B-95E01A0A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67E1C-E32B-494C-AC76-484F3A0B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9425C-EFCA-46F0-8F5E-18F21128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2CE2-D310-497D-89C9-7C6A0911E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BA3D-4275-483E-B83E-9CC120D0B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115F2-D7DC-4E84-81A2-8A2491C4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0E3FD-6073-4E7A-873B-7071F040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02CDB-72DC-41D5-8E67-E678DF13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2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60F-67D6-44FB-AF97-AF168919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0F767-8165-4330-8065-75ECAFA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4D3C6-6ADD-4CDA-B576-0BDBCFC6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31EB-EE71-4F7D-B581-5E4A2E5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B718E-3917-40AD-9997-B8A5F7EC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5E690-AF44-4690-8DB9-8CAE89EE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179C8-7568-4600-8786-639E32EA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780D-47E8-4494-B725-6C7B1D19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E200-261C-4252-8770-06D919DC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8CA2-B41F-4C22-AAD3-7619CC98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9D51-DDBC-4373-8150-7E6D2924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A2E8-C883-45E1-8C87-C85C032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EEF5C-5544-467E-B258-05A71B0C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1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0838-0D34-4338-82E5-03C65417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E60C-4B3C-467D-8800-6705F5859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A85B4-9B25-4153-B768-C09EEB2B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7FB16-596F-454E-9843-B8BF945B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A1AC-6BA1-49F9-A135-FED07B7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6D0E-4EE7-481C-AB74-FB7DFE55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5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D2407-57AF-4892-BC06-D9A8C5B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61E03-A205-46BA-9E3A-2108A1D9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892-8B1B-463E-90D4-846720202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4AB5-252D-482F-AEBC-4C00AE140AD5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1BE3-E8E0-49C0-AD4E-A7D29E61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2638-9402-458B-8345-CB3F01092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E1E8-4995-405A-A471-98C18D10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B23561A-8EE6-4630-AF39-D0B6B20F497F}"/>
              </a:ext>
            </a:extLst>
          </p:cNvPr>
          <p:cNvGrpSpPr/>
          <p:nvPr/>
        </p:nvGrpSpPr>
        <p:grpSpPr>
          <a:xfrm>
            <a:off x="1532038" y="1203158"/>
            <a:ext cx="10290994" cy="4513203"/>
            <a:chOff x="1532038" y="1203158"/>
            <a:chExt cx="10290994" cy="45132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AB6DF-2B3C-4097-A90A-D15799B2ADE4}"/>
                </a:ext>
              </a:extLst>
            </p:cNvPr>
            <p:cNvSpPr/>
            <p:nvPr/>
          </p:nvSpPr>
          <p:spPr>
            <a:xfrm>
              <a:off x="9881937" y="4392888"/>
              <a:ext cx="1941095" cy="1323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EECE5B-0F9C-478D-A974-157B5ED11CFF}"/>
                </a:ext>
              </a:extLst>
            </p:cNvPr>
            <p:cNvSpPr/>
            <p:nvPr/>
          </p:nvSpPr>
          <p:spPr>
            <a:xfrm>
              <a:off x="9881937" y="2306142"/>
              <a:ext cx="1941095" cy="1323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4DA53-8F90-4771-817C-6C0DB21D3ACB}"/>
                </a:ext>
              </a:extLst>
            </p:cNvPr>
            <p:cNvSpPr txBox="1"/>
            <p:nvPr/>
          </p:nvSpPr>
          <p:spPr>
            <a:xfrm>
              <a:off x="7700212" y="1203158"/>
              <a:ext cx="914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Battery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94A1D6-B68E-4BD0-8F2F-F6600B5F1669}"/>
                </a:ext>
              </a:extLst>
            </p:cNvPr>
            <p:cNvSpPr txBox="1"/>
            <p:nvPr/>
          </p:nvSpPr>
          <p:spPr>
            <a:xfrm>
              <a:off x="7563855" y="1949116"/>
              <a:ext cx="118711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Buck Converter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A78DE4-0107-4EEF-8907-251B7CCB76FE}"/>
                </a:ext>
              </a:extLst>
            </p:cNvPr>
            <p:cNvSpPr txBox="1"/>
            <p:nvPr/>
          </p:nvSpPr>
          <p:spPr>
            <a:xfrm>
              <a:off x="5261813" y="3272590"/>
              <a:ext cx="118711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Radio Receiver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FA000-D58A-4C48-89F9-78B8D9FC3995}"/>
                </a:ext>
              </a:extLst>
            </p:cNvPr>
            <p:cNvSpPr txBox="1"/>
            <p:nvPr/>
          </p:nvSpPr>
          <p:spPr>
            <a:xfrm>
              <a:off x="7547814" y="3290500"/>
              <a:ext cx="118711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Arduino Nano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F07441-DCA5-41A5-A056-56F77EBAD644}"/>
                </a:ext>
              </a:extLst>
            </p:cNvPr>
            <p:cNvSpPr txBox="1"/>
            <p:nvPr/>
          </p:nvSpPr>
          <p:spPr>
            <a:xfrm>
              <a:off x="10250906" y="2533742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7B79A2-289C-417E-B216-E7C48FD92E92}"/>
                </a:ext>
              </a:extLst>
            </p:cNvPr>
            <p:cNvSpPr txBox="1"/>
            <p:nvPr/>
          </p:nvSpPr>
          <p:spPr>
            <a:xfrm>
              <a:off x="10250906" y="3059485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EC73D1-607C-4EA3-8A26-7ED082C2043F}"/>
                </a:ext>
              </a:extLst>
            </p:cNvPr>
            <p:cNvSpPr txBox="1"/>
            <p:nvPr/>
          </p:nvSpPr>
          <p:spPr>
            <a:xfrm>
              <a:off x="10250906" y="4617111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4533C9-A115-43A9-88C5-4F521EB850F3}"/>
                </a:ext>
              </a:extLst>
            </p:cNvPr>
            <p:cNvSpPr txBox="1"/>
            <p:nvPr/>
          </p:nvSpPr>
          <p:spPr>
            <a:xfrm>
              <a:off x="10250906" y="5147500"/>
              <a:ext cx="11871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Servo 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4E379D-C13D-4F7E-89E0-E0349519CAB1}"/>
                </a:ext>
              </a:extLst>
            </p:cNvPr>
            <p:cNvSpPr txBox="1"/>
            <p:nvPr/>
          </p:nvSpPr>
          <p:spPr>
            <a:xfrm>
              <a:off x="1532038" y="3272589"/>
              <a:ext cx="130341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Radio Transmitter</a:t>
              </a:r>
            </a:p>
          </p:txBody>
        </p:sp>
        <p:pic>
          <p:nvPicPr>
            <p:cNvPr id="1026" name="Picture 2" descr="Image result for wifi sign png">
              <a:extLst>
                <a:ext uri="{FF2B5EF4-FFF2-40B4-BE49-F238E27FC236}">
                  <a16:creationId xmlns:a16="http://schemas.microsoft.com/office/drawing/2014/main" id="{6F06EAC9-62EF-4758-8936-9861F7D50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96998">
              <a:off x="2738299" y="2988288"/>
              <a:ext cx="772075" cy="568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ntenna sign">
              <a:extLst>
                <a:ext uri="{FF2B5EF4-FFF2-40B4-BE49-F238E27FC236}">
                  <a16:creationId xmlns:a16="http://schemas.microsoft.com/office/drawing/2014/main" id="{4175D1EC-5D51-445A-91A8-0E97D8528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2605" y="2462553"/>
              <a:ext cx="398179" cy="10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0335F9-7EAB-4DB9-87FE-598AF9BB7D7D}"/>
                </a:ext>
              </a:extLst>
            </p:cNvPr>
            <p:cNvCxnSpPr>
              <a:stCxn id="1028" idx="2"/>
            </p:cNvCxnSpPr>
            <p:nvPr/>
          </p:nvCxnSpPr>
          <p:spPr>
            <a:xfrm>
              <a:off x="4881694" y="3473206"/>
              <a:ext cx="3801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97557-165C-47A1-906A-A13AFFE077B5}"/>
                </a:ext>
              </a:extLst>
            </p:cNvPr>
            <p:cNvSpPr txBox="1"/>
            <p:nvPr/>
          </p:nvSpPr>
          <p:spPr>
            <a:xfrm>
              <a:off x="10250906" y="1949116"/>
              <a:ext cx="1363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Left Leg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C99E64-FA6B-45AF-9B6B-DA7D92B43273}"/>
                </a:ext>
              </a:extLst>
            </p:cNvPr>
            <p:cNvSpPr txBox="1"/>
            <p:nvPr/>
          </p:nvSpPr>
          <p:spPr>
            <a:xfrm>
              <a:off x="10403306" y="4043693"/>
              <a:ext cx="1363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Right Leg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25EB4D-E2E1-40F2-A779-04125701168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8734927" y="2718408"/>
              <a:ext cx="1515979" cy="89525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935E4C-66D4-4C91-94B6-8A28B3C1107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734927" y="3290500"/>
              <a:ext cx="1515979" cy="32316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9D1067-A821-4020-93EB-B6EACDA0708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730917" y="3615419"/>
              <a:ext cx="1519989" cy="118635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43E7E1-875A-4F7E-B0D7-8F2680479733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8734927" y="3613666"/>
              <a:ext cx="1515979" cy="17185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6BAB84-0D27-46BB-B4A4-3F33E17E2F5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8157412" y="1572490"/>
              <a:ext cx="0" cy="3766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C48974A6-B7D5-4933-BDDA-2BC8D005A13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141371" y="2595447"/>
              <a:ext cx="16041" cy="6950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97B0B4D1-F8F7-4BA4-9CB9-987BAF1CA35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8750968" y="2272282"/>
              <a:ext cx="1499938" cy="446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F583C90-BC27-44A6-A280-160FA6B820E6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8750968" y="2272282"/>
              <a:ext cx="1499938" cy="9718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13FB3F-0382-40F8-AA0A-C1762B32DFF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8750968" y="2272282"/>
              <a:ext cx="1499938" cy="25294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FAC30F-7839-415D-8116-BFF7EE62700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8740942" y="2278796"/>
              <a:ext cx="1509964" cy="30533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50B82722-E711-4BA8-B675-01E29BF273A0}"/>
                </a:ext>
              </a:extLst>
            </p:cNvPr>
            <p:cNvCxnSpPr>
              <a:stCxn id="5" idx="1"/>
              <a:endCxn id="6" idx="0"/>
            </p:cNvCxnSpPr>
            <p:nvPr/>
          </p:nvCxnSpPr>
          <p:spPr>
            <a:xfrm flipH="1">
              <a:off x="5855370" y="2272282"/>
              <a:ext cx="1708485" cy="10003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DFDC844-F3E4-4B3B-9FF3-19C2A46271E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448926" y="3595756"/>
              <a:ext cx="1098888" cy="17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6E512872-C640-4974-8FAD-54C2CB238BCE}"/>
                </a:ext>
              </a:extLst>
            </p:cNvPr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2835449" y="3595755"/>
              <a:ext cx="24263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23D2BB61-95E2-436B-BC1A-097A18CC259E}"/>
              </a:ext>
            </a:extLst>
          </p:cNvPr>
          <p:cNvCxnSpPr>
            <a:cxnSpLocks/>
          </p:cNvCxnSpPr>
          <p:nvPr/>
        </p:nvCxnSpPr>
        <p:spPr>
          <a:xfrm>
            <a:off x="4881694" y="5147500"/>
            <a:ext cx="7972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C49358-AF49-49F1-8628-D051124A0310}"/>
              </a:ext>
            </a:extLst>
          </p:cNvPr>
          <p:cNvCxnSpPr>
            <a:cxnSpLocks/>
          </p:cNvCxnSpPr>
          <p:nvPr/>
        </p:nvCxnSpPr>
        <p:spPr>
          <a:xfrm>
            <a:off x="4881694" y="5516832"/>
            <a:ext cx="797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06F96B6-F16C-4068-BCBB-44681CB18B16}"/>
              </a:ext>
            </a:extLst>
          </p:cNvPr>
          <p:cNvSpPr txBox="1"/>
          <p:nvPr/>
        </p:nvSpPr>
        <p:spPr>
          <a:xfrm>
            <a:off x="5755107" y="4986443"/>
            <a:ext cx="16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Transfer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14D49F-5B95-4AEA-B6F2-6FE823B77AF3}"/>
              </a:ext>
            </a:extLst>
          </p:cNvPr>
          <p:cNvSpPr txBox="1"/>
          <p:nvPr/>
        </p:nvSpPr>
        <p:spPr>
          <a:xfrm>
            <a:off x="5755107" y="5355775"/>
            <a:ext cx="16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transfer</a:t>
            </a:r>
          </a:p>
        </p:txBody>
      </p:sp>
    </p:spTree>
    <p:extLst>
      <p:ext uri="{BB962C8B-B14F-4D97-AF65-F5344CB8AC3E}">
        <p14:creationId xmlns:p14="http://schemas.microsoft.com/office/powerpoint/2010/main" val="18206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C05688-87BA-4E26-B89F-CDDF93BF03CA}"/>
              </a:ext>
            </a:extLst>
          </p:cNvPr>
          <p:cNvCxnSpPr/>
          <p:nvPr/>
        </p:nvCxnSpPr>
        <p:spPr>
          <a:xfrm>
            <a:off x="4045527" y="1773382"/>
            <a:ext cx="914400" cy="91440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D446F8-2899-4591-A85D-646D343EFC52}"/>
              </a:ext>
            </a:extLst>
          </p:cNvPr>
          <p:cNvCxnSpPr>
            <a:cxnSpLocks/>
          </p:cNvCxnSpPr>
          <p:nvPr/>
        </p:nvCxnSpPr>
        <p:spPr>
          <a:xfrm flipV="1">
            <a:off x="4055052" y="2687782"/>
            <a:ext cx="911802" cy="922193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6F2FB3-EEEA-4048-9B75-55F481807AEB}"/>
              </a:ext>
            </a:extLst>
          </p:cNvPr>
          <p:cNvSpPr/>
          <p:nvPr/>
        </p:nvSpPr>
        <p:spPr>
          <a:xfrm rot="2667555">
            <a:off x="3820124" y="3267795"/>
            <a:ext cx="588062" cy="553566"/>
          </a:xfrm>
          <a:prstGeom prst="triangl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8206FB1-FD65-4E6E-949A-7A0CBC5E504C}"/>
              </a:ext>
            </a:extLst>
          </p:cNvPr>
          <p:cNvSpPr/>
          <p:nvPr/>
        </p:nvSpPr>
        <p:spPr>
          <a:xfrm>
            <a:off x="4656734" y="2234478"/>
            <a:ext cx="914400" cy="914400"/>
          </a:xfrm>
          <a:prstGeom prst="arc">
            <a:avLst>
              <a:gd name="adj1" fmla="val 16200000"/>
              <a:gd name="adj2" fmla="val 657014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309F96A-CF7B-4DAA-BF01-5EE97CC6B677}"/>
              </a:ext>
            </a:extLst>
          </p:cNvPr>
          <p:cNvSpPr/>
          <p:nvPr/>
        </p:nvSpPr>
        <p:spPr>
          <a:xfrm>
            <a:off x="3588327" y="1316182"/>
            <a:ext cx="914400" cy="914400"/>
          </a:xfrm>
          <a:prstGeom prst="arc">
            <a:avLst>
              <a:gd name="adj1" fmla="val 7082158"/>
              <a:gd name="adj2" fmla="val 1718019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ACD72-089C-4919-AF3C-6343A5D2953F}"/>
              </a:ext>
            </a:extLst>
          </p:cNvPr>
          <p:cNvSpPr txBox="1"/>
          <p:nvPr/>
        </p:nvSpPr>
        <p:spPr>
          <a:xfrm>
            <a:off x="4362274" y="1249960"/>
            <a:ext cx="12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718E0-FA07-4313-8FF3-0F2D3C49566A}"/>
              </a:ext>
            </a:extLst>
          </p:cNvPr>
          <p:cNvSpPr txBox="1"/>
          <p:nvPr/>
        </p:nvSpPr>
        <p:spPr>
          <a:xfrm>
            <a:off x="5579458" y="2409039"/>
            <a:ext cx="12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50°</a:t>
            </a:r>
          </a:p>
        </p:txBody>
      </p:sp>
    </p:spTree>
    <p:extLst>
      <p:ext uri="{BB962C8B-B14F-4D97-AF65-F5344CB8AC3E}">
        <p14:creationId xmlns:p14="http://schemas.microsoft.com/office/powerpoint/2010/main" val="166814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79380F-63F1-48AB-8B20-204F00012D49}"/>
              </a:ext>
            </a:extLst>
          </p:cNvPr>
          <p:cNvCxnSpPr>
            <a:cxnSpLocks/>
          </p:cNvCxnSpPr>
          <p:nvPr/>
        </p:nvCxnSpPr>
        <p:spPr>
          <a:xfrm flipV="1">
            <a:off x="2695575" y="1838325"/>
            <a:ext cx="1076325" cy="5905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058262-3A81-45A8-AAF9-4A62B8A8E110}"/>
              </a:ext>
            </a:extLst>
          </p:cNvPr>
          <p:cNvCxnSpPr>
            <a:cxnSpLocks/>
          </p:cNvCxnSpPr>
          <p:nvPr/>
        </p:nvCxnSpPr>
        <p:spPr>
          <a:xfrm>
            <a:off x="2738436" y="2724150"/>
            <a:ext cx="990601" cy="7048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22EC64-DF9A-4AAF-B3A8-D91C9CE70D3B}"/>
              </a:ext>
            </a:extLst>
          </p:cNvPr>
          <p:cNvCxnSpPr>
            <a:cxnSpLocks/>
          </p:cNvCxnSpPr>
          <p:nvPr/>
        </p:nvCxnSpPr>
        <p:spPr>
          <a:xfrm>
            <a:off x="3771900" y="1838325"/>
            <a:ext cx="790575" cy="781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72D6BD-8DA4-49A6-AC81-E99F7A89AEC4}"/>
              </a:ext>
            </a:extLst>
          </p:cNvPr>
          <p:cNvCxnSpPr>
            <a:cxnSpLocks/>
          </p:cNvCxnSpPr>
          <p:nvPr/>
        </p:nvCxnSpPr>
        <p:spPr>
          <a:xfrm flipV="1">
            <a:off x="2981325" y="2619375"/>
            <a:ext cx="1581150" cy="157162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FACAB17A-6273-436A-9238-20EA7B2A0D22}"/>
              </a:ext>
            </a:extLst>
          </p:cNvPr>
          <p:cNvSpPr/>
          <p:nvPr/>
        </p:nvSpPr>
        <p:spPr>
          <a:xfrm>
            <a:off x="3624261" y="1671637"/>
            <a:ext cx="333376" cy="333376"/>
          </a:xfrm>
          <a:prstGeom prst="arc">
            <a:avLst>
              <a:gd name="adj1" fmla="val 10710589"/>
              <a:gd name="adj2" fmla="val 666114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A1A656D-C4EF-4240-8FC0-A851C19C3091}"/>
              </a:ext>
            </a:extLst>
          </p:cNvPr>
          <p:cNvSpPr/>
          <p:nvPr/>
        </p:nvSpPr>
        <p:spPr>
          <a:xfrm>
            <a:off x="4381502" y="2464357"/>
            <a:ext cx="297655" cy="297655"/>
          </a:xfrm>
          <a:prstGeom prst="arc">
            <a:avLst>
              <a:gd name="adj1" fmla="val 15616532"/>
              <a:gd name="adj2" fmla="val 1166387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9788932-CAD2-487C-AB39-B8515BC1FE37}"/>
              </a:ext>
            </a:extLst>
          </p:cNvPr>
          <p:cNvSpPr/>
          <p:nvPr/>
        </p:nvSpPr>
        <p:spPr>
          <a:xfrm>
            <a:off x="3557349" y="3257312"/>
            <a:ext cx="343375" cy="343375"/>
          </a:xfrm>
          <a:prstGeom prst="arc">
            <a:avLst>
              <a:gd name="adj1" fmla="val 20731075"/>
              <a:gd name="adj2" fmla="val 1819302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FE37C5A-6B63-42D5-9530-2C390C390455}"/>
              </a:ext>
            </a:extLst>
          </p:cNvPr>
          <p:cNvSpPr/>
          <p:nvPr/>
        </p:nvSpPr>
        <p:spPr>
          <a:xfrm>
            <a:off x="2569369" y="2276475"/>
            <a:ext cx="252411" cy="252411"/>
          </a:xfrm>
          <a:prstGeom prst="arc">
            <a:avLst>
              <a:gd name="adj1" fmla="val 1338911"/>
              <a:gd name="adj2" fmla="val 19622342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A7A335-A481-47F0-AFF5-713D540BC5BE}"/>
              </a:ext>
            </a:extLst>
          </p:cNvPr>
          <p:cNvSpPr/>
          <p:nvPr/>
        </p:nvSpPr>
        <p:spPr>
          <a:xfrm>
            <a:off x="2626520" y="2607470"/>
            <a:ext cx="252411" cy="252411"/>
          </a:xfrm>
          <a:prstGeom prst="arc">
            <a:avLst>
              <a:gd name="adj1" fmla="val 3347778"/>
              <a:gd name="adj2" fmla="val 19622342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35A62-A88A-4C72-B207-82C052F5BE57}"/>
              </a:ext>
            </a:extLst>
          </p:cNvPr>
          <p:cNvSpPr/>
          <p:nvPr/>
        </p:nvSpPr>
        <p:spPr>
          <a:xfrm rot="2785387">
            <a:off x="3061196" y="3888632"/>
            <a:ext cx="250014" cy="476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DE8ED8F-5C8D-444F-A616-FA5C32D499BB}"/>
              </a:ext>
            </a:extLst>
          </p:cNvPr>
          <p:cNvSpPr/>
          <p:nvPr/>
        </p:nvSpPr>
        <p:spPr>
          <a:xfrm>
            <a:off x="2834967" y="3906294"/>
            <a:ext cx="1958013" cy="1065757"/>
          </a:xfrm>
          <a:prstGeom prst="arc">
            <a:avLst>
              <a:gd name="adj1" fmla="val 836480"/>
              <a:gd name="adj2" fmla="val 1059565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0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502CE0-A7F7-4688-ADB3-E70DB393E9C2}"/>
              </a:ext>
            </a:extLst>
          </p:cNvPr>
          <p:cNvGrpSpPr/>
          <p:nvPr/>
        </p:nvGrpSpPr>
        <p:grpSpPr>
          <a:xfrm>
            <a:off x="3976687" y="2237105"/>
            <a:ext cx="4238625" cy="2383790"/>
            <a:chOff x="3976687" y="2237105"/>
            <a:chExt cx="4238625" cy="23837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929D16-12E8-4648-B313-1E2A0797C57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7" y="2237105"/>
              <a:ext cx="4238625" cy="2383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8EBB10-3D17-4743-85CF-36A92313778E}"/>
                </a:ext>
              </a:extLst>
            </p:cNvPr>
            <p:cNvSpPr/>
            <p:nvPr/>
          </p:nvSpPr>
          <p:spPr>
            <a:xfrm>
              <a:off x="5582829" y="3283591"/>
              <a:ext cx="583079" cy="5830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567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F74CCA6-4189-407F-9186-83BB08BA9B95}"/>
              </a:ext>
            </a:extLst>
          </p:cNvPr>
          <p:cNvGrpSpPr/>
          <p:nvPr/>
        </p:nvGrpSpPr>
        <p:grpSpPr>
          <a:xfrm>
            <a:off x="5934183" y="1755500"/>
            <a:ext cx="1979803" cy="2607861"/>
            <a:chOff x="5934183" y="1755500"/>
            <a:chExt cx="1979803" cy="2607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BD70CF-FC94-442D-BF8C-8666EC2A989F}"/>
                </a:ext>
              </a:extLst>
            </p:cNvPr>
            <p:cNvSpPr/>
            <p:nvPr/>
          </p:nvSpPr>
          <p:spPr>
            <a:xfrm>
              <a:off x="6194243" y="2907384"/>
              <a:ext cx="1719743" cy="652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187356-49CA-43B8-A455-19CEE8AC8E98}"/>
                </a:ext>
              </a:extLst>
            </p:cNvPr>
            <p:cNvSpPr/>
            <p:nvPr/>
          </p:nvSpPr>
          <p:spPr>
            <a:xfrm rot="1948829">
              <a:off x="6454301" y="2622158"/>
              <a:ext cx="176169" cy="12164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1EA50A-441C-46FC-8367-AA6352B16819}"/>
                </a:ext>
              </a:extLst>
            </p:cNvPr>
            <p:cNvSpPr/>
            <p:nvPr/>
          </p:nvSpPr>
          <p:spPr>
            <a:xfrm>
              <a:off x="6454301" y="3142276"/>
              <a:ext cx="176169" cy="176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9950239-690B-47A5-8C07-647A27BAB7D4}"/>
                </a:ext>
              </a:extLst>
            </p:cNvPr>
            <p:cNvSpPr/>
            <p:nvPr/>
          </p:nvSpPr>
          <p:spPr>
            <a:xfrm rot="21232478">
              <a:off x="6454300" y="2626353"/>
              <a:ext cx="176169" cy="121640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CE5FA-A8A5-4533-9EFE-15DED539E725}"/>
                </a:ext>
              </a:extLst>
            </p:cNvPr>
            <p:cNvSpPr/>
            <p:nvPr/>
          </p:nvSpPr>
          <p:spPr>
            <a:xfrm rot="19373874">
              <a:off x="6454299" y="2600006"/>
              <a:ext cx="176169" cy="121640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6F1AE0-DD76-4C7E-BA01-1143189D2B47}"/>
                </a:ext>
              </a:extLst>
            </p:cNvPr>
            <p:cNvSpPr/>
            <p:nvPr/>
          </p:nvSpPr>
          <p:spPr>
            <a:xfrm rot="4329679">
              <a:off x="6454300" y="2600007"/>
              <a:ext cx="176169" cy="121640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C35E09-2CFF-4742-9AE0-BBCAE87938AD}"/>
                </a:ext>
              </a:extLst>
            </p:cNvPr>
            <p:cNvSpPr/>
            <p:nvPr/>
          </p:nvSpPr>
          <p:spPr>
            <a:xfrm>
              <a:off x="5949953" y="3983814"/>
              <a:ext cx="1101513" cy="379547"/>
            </a:xfrm>
            <a:custGeom>
              <a:avLst/>
              <a:gdLst>
                <a:gd name="connsiteX0" fmla="*/ 0 w 1196700"/>
                <a:gd name="connsiteY0" fmla="*/ 238091 h 257141"/>
                <a:gd name="connsiteX1" fmla="*/ 1035050 w 1196700"/>
                <a:gd name="connsiteY1" fmla="*/ 225391 h 257141"/>
                <a:gd name="connsiteX2" fmla="*/ 1155700 w 1196700"/>
                <a:gd name="connsiteY2" fmla="*/ 47591 h 257141"/>
                <a:gd name="connsiteX3" fmla="*/ 647700 w 1196700"/>
                <a:gd name="connsiteY3" fmla="*/ 111091 h 257141"/>
                <a:gd name="connsiteX4" fmla="*/ 133350 w 1196700"/>
                <a:gd name="connsiteY4" fmla="*/ 3141 h 257141"/>
                <a:gd name="connsiteX5" fmla="*/ 285750 w 1196700"/>
                <a:gd name="connsiteY5" fmla="*/ 257141 h 257141"/>
                <a:gd name="connsiteX0" fmla="*/ 162947 w 1075851"/>
                <a:gd name="connsiteY0" fmla="*/ 238091 h 257141"/>
                <a:gd name="connsiteX1" fmla="*/ 924947 w 1075851"/>
                <a:gd name="connsiteY1" fmla="*/ 225391 h 257141"/>
                <a:gd name="connsiteX2" fmla="*/ 1045597 w 1075851"/>
                <a:gd name="connsiteY2" fmla="*/ 47591 h 257141"/>
                <a:gd name="connsiteX3" fmla="*/ 537597 w 1075851"/>
                <a:gd name="connsiteY3" fmla="*/ 111091 h 257141"/>
                <a:gd name="connsiteX4" fmla="*/ 23247 w 1075851"/>
                <a:gd name="connsiteY4" fmla="*/ 3141 h 257141"/>
                <a:gd name="connsiteX5" fmla="*/ 175647 w 1075851"/>
                <a:gd name="connsiteY5" fmla="*/ 257141 h 257141"/>
                <a:gd name="connsiteX0" fmla="*/ 162947 w 1075851"/>
                <a:gd name="connsiteY0" fmla="*/ 238091 h 351993"/>
                <a:gd name="connsiteX1" fmla="*/ 924947 w 1075851"/>
                <a:gd name="connsiteY1" fmla="*/ 225391 h 351993"/>
                <a:gd name="connsiteX2" fmla="*/ 1045597 w 1075851"/>
                <a:gd name="connsiteY2" fmla="*/ 47591 h 351993"/>
                <a:gd name="connsiteX3" fmla="*/ 537597 w 1075851"/>
                <a:gd name="connsiteY3" fmla="*/ 111091 h 351993"/>
                <a:gd name="connsiteX4" fmla="*/ 23247 w 1075851"/>
                <a:gd name="connsiteY4" fmla="*/ 3141 h 351993"/>
                <a:gd name="connsiteX5" fmla="*/ 175647 w 1075851"/>
                <a:gd name="connsiteY5" fmla="*/ 257141 h 351993"/>
                <a:gd name="connsiteX0" fmla="*/ 162947 w 1090548"/>
                <a:gd name="connsiteY0" fmla="*/ 238091 h 370737"/>
                <a:gd name="connsiteX1" fmla="*/ 965428 w 1090548"/>
                <a:gd name="connsiteY1" fmla="*/ 284922 h 370737"/>
                <a:gd name="connsiteX2" fmla="*/ 1045597 w 1090548"/>
                <a:gd name="connsiteY2" fmla="*/ 47591 h 370737"/>
                <a:gd name="connsiteX3" fmla="*/ 537597 w 1090548"/>
                <a:gd name="connsiteY3" fmla="*/ 111091 h 370737"/>
                <a:gd name="connsiteX4" fmla="*/ 23247 w 1090548"/>
                <a:gd name="connsiteY4" fmla="*/ 3141 h 370737"/>
                <a:gd name="connsiteX5" fmla="*/ 175647 w 1090548"/>
                <a:gd name="connsiteY5" fmla="*/ 257141 h 370737"/>
                <a:gd name="connsiteX0" fmla="*/ 162947 w 1083540"/>
                <a:gd name="connsiteY0" fmla="*/ 238091 h 384099"/>
                <a:gd name="connsiteX1" fmla="*/ 965428 w 1083540"/>
                <a:gd name="connsiteY1" fmla="*/ 284922 h 384099"/>
                <a:gd name="connsiteX2" fmla="*/ 1045597 w 1083540"/>
                <a:gd name="connsiteY2" fmla="*/ 47591 h 384099"/>
                <a:gd name="connsiteX3" fmla="*/ 537597 w 1083540"/>
                <a:gd name="connsiteY3" fmla="*/ 111091 h 384099"/>
                <a:gd name="connsiteX4" fmla="*/ 23247 w 1083540"/>
                <a:gd name="connsiteY4" fmla="*/ 3141 h 384099"/>
                <a:gd name="connsiteX5" fmla="*/ 175647 w 1083540"/>
                <a:gd name="connsiteY5" fmla="*/ 257141 h 384099"/>
                <a:gd name="connsiteX0" fmla="*/ 162947 w 1082231"/>
                <a:gd name="connsiteY0" fmla="*/ 238091 h 369289"/>
                <a:gd name="connsiteX1" fmla="*/ 352652 w 1082231"/>
                <a:gd name="connsiteY1" fmla="*/ 368266 h 369289"/>
                <a:gd name="connsiteX2" fmla="*/ 965428 w 1082231"/>
                <a:gd name="connsiteY2" fmla="*/ 284922 h 369289"/>
                <a:gd name="connsiteX3" fmla="*/ 1045597 w 1082231"/>
                <a:gd name="connsiteY3" fmla="*/ 47591 h 369289"/>
                <a:gd name="connsiteX4" fmla="*/ 537597 w 1082231"/>
                <a:gd name="connsiteY4" fmla="*/ 111091 h 369289"/>
                <a:gd name="connsiteX5" fmla="*/ 23247 w 1082231"/>
                <a:gd name="connsiteY5" fmla="*/ 3141 h 369289"/>
                <a:gd name="connsiteX6" fmla="*/ 175647 w 1082231"/>
                <a:gd name="connsiteY6" fmla="*/ 257141 h 369289"/>
                <a:gd name="connsiteX0" fmla="*/ 162947 w 1075561"/>
                <a:gd name="connsiteY0" fmla="*/ 238091 h 376315"/>
                <a:gd name="connsiteX1" fmla="*/ 543152 w 1075561"/>
                <a:gd name="connsiteY1" fmla="*/ 375409 h 376315"/>
                <a:gd name="connsiteX2" fmla="*/ 965428 w 1075561"/>
                <a:gd name="connsiteY2" fmla="*/ 284922 h 376315"/>
                <a:gd name="connsiteX3" fmla="*/ 1045597 w 1075561"/>
                <a:gd name="connsiteY3" fmla="*/ 47591 h 376315"/>
                <a:gd name="connsiteX4" fmla="*/ 537597 w 1075561"/>
                <a:gd name="connsiteY4" fmla="*/ 111091 h 376315"/>
                <a:gd name="connsiteX5" fmla="*/ 23247 w 1075561"/>
                <a:gd name="connsiteY5" fmla="*/ 3141 h 376315"/>
                <a:gd name="connsiteX6" fmla="*/ 175647 w 1075561"/>
                <a:gd name="connsiteY6" fmla="*/ 257141 h 376315"/>
                <a:gd name="connsiteX0" fmla="*/ 243909 w 1075561"/>
                <a:gd name="connsiteY0" fmla="*/ 316672 h 376315"/>
                <a:gd name="connsiteX1" fmla="*/ 543152 w 1075561"/>
                <a:gd name="connsiteY1" fmla="*/ 375409 h 376315"/>
                <a:gd name="connsiteX2" fmla="*/ 965428 w 1075561"/>
                <a:gd name="connsiteY2" fmla="*/ 284922 h 376315"/>
                <a:gd name="connsiteX3" fmla="*/ 1045597 w 1075561"/>
                <a:gd name="connsiteY3" fmla="*/ 47591 h 376315"/>
                <a:gd name="connsiteX4" fmla="*/ 537597 w 1075561"/>
                <a:gd name="connsiteY4" fmla="*/ 111091 h 376315"/>
                <a:gd name="connsiteX5" fmla="*/ 23247 w 1075561"/>
                <a:gd name="connsiteY5" fmla="*/ 3141 h 376315"/>
                <a:gd name="connsiteX6" fmla="*/ 175647 w 1075561"/>
                <a:gd name="connsiteY6" fmla="*/ 257141 h 376315"/>
                <a:gd name="connsiteX0" fmla="*/ 243909 w 1062692"/>
                <a:gd name="connsiteY0" fmla="*/ 316672 h 376652"/>
                <a:gd name="connsiteX1" fmla="*/ 543152 w 1062692"/>
                <a:gd name="connsiteY1" fmla="*/ 375409 h 376652"/>
                <a:gd name="connsiteX2" fmla="*/ 905897 w 1062692"/>
                <a:gd name="connsiteY2" fmla="*/ 299210 h 376652"/>
                <a:gd name="connsiteX3" fmla="*/ 1045597 w 1062692"/>
                <a:gd name="connsiteY3" fmla="*/ 47591 h 376652"/>
                <a:gd name="connsiteX4" fmla="*/ 537597 w 1062692"/>
                <a:gd name="connsiteY4" fmla="*/ 111091 h 376652"/>
                <a:gd name="connsiteX5" fmla="*/ 23247 w 1062692"/>
                <a:gd name="connsiteY5" fmla="*/ 3141 h 376652"/>
                <a:gd name="connsiteX6" fmla="*/ 175647 w 1062692"/>
                <a:gd name="connsiteY6" fmla="*/ 257141 h 376652"/>
                <a:gd name="connsiteX0" fmla="*/ 245068 w 1063851"/>
                <a:gd name="connsiteY0" fmla="*/ 317588 h 377568"/>
                <a:gd name="connsiteX1" fmla="*/ 544311 w 1063851"/>
                <a:gd name="connsiteY1" fmla="*/ 376325 h 377568"/>
                <a:gd name="connsiteX2" fmla="*/ 907056 w 1063851"/>
                <a:gd name="connsiteY2" fmla="*/ 300126 h 377568"/>
                <a:gd name="connsiteX3" fmla="*/ 1046756 w 1063851"/>
                <a:gd name="connsiteY3" fmla="*/ 48507 h 377568"/>
                <a:gd name="connsiteX4" fmla="*/ 538756 w 1063851"/>
                <a:gd name="connsiteY4" fmla="*/ 112007 h 377568"/>
                <a:gd name="connsiteX5" fmla="*/ 24406 w 1063851"/>
                <a:gd name="connsiteY5" fmla="*/ 4057 h 377568"/>
                <a:gd name="connsiteX6" fmla="*/ 172044 w 1063851"/>
                <a:gd name="connsiteY6" fmla="*/ 281870 h 377568"/>
                <a:gd name="connsiteX0" fmla="*/ 289884 w 1108667"/>
                <a:gd name="connsiteY0" fmla="*/ 336822 h 396802"/>
                <a:gd name="connsiteX1" fmla="*/ 589127 w 1108667"/>
                <a:gd name="connsiteY1" fmla="*/ 395559 h 396802"/>
                <a:gd name="connsiteX2" fmla="*/ 951872 w 1108667"/>
                <a:gd name="connsiteY2" fmla="*/ 319360 h 396802"/>
                <a:gd name="connsiteX3" fmla="*/ 1091572 w 1108667"/>
                <a:gd name="connsiteY3" fmla="*/ 67741 h 396802"/>
                <a:gd name="connsiteX4" fmla="*/ 583572 w 1108667"/>
                <a:gd name="connsiteY4" fmla="*/ 131241 h 396802"/>
                <a:gd name="connsiteX5" fmla="*/ 69222 w 1108667"/>
                <a:gd name="connsiteY5" fmla="*/ 23291 h 396802"/>
                <a:gd name="connsiteX6" fmla="*/ 216860 w 1108667"/>
                <a:gd name="connsiteY6" fmla="*/ 301104 h 396802"/>
                <a:gd name="connsiteX0" fmla="*/ 283588 w 1102371"/>
                <a:gd name="connsiteY0" fmla="*/ 319417 h 379397"/>
                <a:gd name="connsiteX1" fmla="*/ 582831 w 1102371"/>
                <a:gd name="connsiteY1" fmla="*/ 378154 h 379397"/>
                <a:gd name="connsiteX2" fmla="*/ 945576 w 1102371"/>
                <a:gd name="connsiteY2" fmla="*/ 301955 h 379397"/>
                <a:gd name="connsiteX3" fmla="*/ 1085276 w 1102371"/>
                <a:gd name="connsiteY3" fmla="*/ 50336 h 379397"/>
                <a:gd name="connsiteX4" fmla="*/ 577276 w 1102371"/>
                <a:gd name="connsiteY4" fmla="*/ 113836 h 379397"/>
                <a:gd name="connsiteX5" fmla="*/ 62926 w 1102371"/>
                <a:gd name="connsiteY5" fmla="*/ 5886 h 379397"/>
                <a:gd name="connsiteX6" fmla="*/ 210564 w 1102371"/>
                <a:gd name="connsiteY6" fmla="*/ 283699 h 379397"/>
                <a:gd name="connsiteX0" fmla="*/ 283588 w 1109212"/>
                <a:gd name="connsiteY0" fmla="*/ 319417 h 379203"/>
                <a:gd name="connsiteX1" fmla="*/ 582831 w 1109212"/>
                <a:gd name="connsiteY1" fmla="*/ 378154 h 379203"/>
                <a:gd name="connsiteX2" fmla="*/ 981295 w 1109212"/>
                <a:gd name="connsiteY2" fmla="*/ 294812 h 379203"/>
                <a:gd name="connsiteX3" fmla="*/ 1085276 w 1109212"/>
                <a:gd name="connsiteY3" fmla="*/ 50336 h 379203"/>
                <a:gd name="connsiteX4" fmla="*/ 577276 w 1109212"/>
                <a:gd name="connsiteY4" fmla="*/ 113836 h 379203"/>
                <a:gd name="connsiteX5" fmla="*/ 62926 w 1109212"/>
                <a:gd name="connsiteY5" fmla="*/ 5886 h 379203"/>
                <a:gd name="connsiteX6" fmla="*/ 210564 w 1109212"/>
                <a:gd name="connsiteY6" fmla="*/ 283699 h 379203"/>
                <a:gd name="connsiteX0" fmla="*/ 283588 w 1111727"/>
                <a:gd name="connsiteY0" fmla="*/ 319417 h 379547"/>
                <a:gd name="connsiteX1" fmla="*/ 582831 w 1111727"/>
                <a:gd name="connsiteY1" fmla="*/ 378154 h 379547"/>
                <a:gd name="connsiteX2" fmla="*/ 981295 w 1111727"/>
                <a:gd name="connsiteY2" fmla="*/ 294812 h 379547"/>
                <a:gd name="connsiteX3" fmla="*/ 1085276 w 1111727"/>
                <a:gd name="connsiteY3" fmla="*/ 50336 h 379547"/>
                <a:gd name="connsiteX4" fmla="*/ 577276 w 1111727"/>
                <a:gd name="connsiteY4" fmla="*/ 113836 h 379547"/>
                <a:gd name="connsiteX5" fmla="*/ 62926 w 1111727"/>
                <a:gd name="connsiteY5" fmla="*/ 5886 h 379547"/>
                <a:gd name="connsiteX6" fmla="*/ 210564 w 1111727"/>
                <a:gd name="connsiteY6" fmla="*/ 283699 h 379547"/>
                <a:gd name="connsiteX0" fmla="*/ 283588 w 1111727"/>
                <a:gd name="connsiteY0" fmla="*/ 319417 h 379547"/>
                <a:gd name="connsiteX1" fmla="*/ 582831 w 1111727"/>
                <a:gd name="connsiteY1" fmla="*/ 378154 h 379547"/>
                <a:gd name="connsiteX2" fmla="*/ 981295 w 1111727"/>
                <a:gd name="connsiteY2" fmla="*/ 294812 h 379547"/>
                <a:gd name="connsiteX3" fmla="*/ 1085276 w 1111727"/>
                <a:gd name="connsiteY3" fmla="*/ 50336 h 379547"/>
                <a:gd name="connsiteX4" fmla="*/ 577276 w 1111727"/>
                <a:gd name="connsiteY4" fmla="*/ 113836 h 379547"/>
                <a:gd name="connsiteX5" fmla="*/ 62926 w 1111727"/>
                <a:gd name="connsiteY5" fmla="*/ 5886 h 379547"/>
                <a:gd name="connsiteX6" fmla="*/ 210564 w 1111727"/>
                <a:gd name="connsiteY6" fmla="*/ 283699 h 379547"/>
                <a:gd name="connsiteX0" fmla="*/ 283588 w 1101513"/>
                <a:gd name="connsiteY0" fmla="*/ 319417 h 379547"/>
                <a:gd name="connsiteX1" fmla="*/ 582831 w 1101513"/>
                <a:gd name="connsiteY1" fmla="*/ 378154 h 379547"/>
                <a:gd name="connsiteX2" fmla="*/ 981295 w 1101513"/>
                <a:gd name="connsiteY2" fmla="*/ 294812 h 379547"/>
                <a:gd name="connsiteX3" fmla="*/ 1085276 w 1101513"/>
                <a:gd name="connsiteY3" fmla="*/ 50336 h 379547"/>
                <a:gd name="connsiteX4" fmla="*/ 577276 w 1101513"/>
                <a:gd name="connsiteY4" fmla="*/ 113836 h 379547"/>
                <a:gd name="connsiteX5" fmla="*/ 62926 w 1101513"/>
                <a:gd name="connsiteY5" fmla="*/ 5886 h 379547"/>
                <a:gd name="connsiteX6" fmla="*/ 210564 w 1101513"/>
                <a:gd name="connsiteY6" fmla="*/ 283699 h 37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513" h="379547">
                  <a:moveTo>
                    <a:pt x="283588" y="319417"/>
                  </a:moveTo>
                  <a:cubicBezTo>
                    <a:pt x="322746" y="339525"/>
                    <a:pt x="449084" y="370349"/>
                    <a:pt x="582831" y="378154"/>
                  </a:cubicBezTo>
                  <a:cubicBezTo>
                    <a:pt x="716578" y="385959"/>
                    <a:pt x="880885" y="361354"/>
                    <a:pt x="981295" y="294812"/>
                  </a:cubicBezTo>
                  <a:cubicBezTo>
                    <a:pt x="1081705" y="228270"/>
                    <a:pt x="1128800" y="123362"/>
                    <a:pt x="1085276" y="50336"/>
                  </a:cubicBezTo>
                  <a:cubicBezTo>
                    <a:pt x="1041752" y="-22690"/>
                    <a:pt x="747668" y="121244"/>
                    <a:pt x="577276" y="113836"/>
                  </a:cubicBezTo>
                  <a:cubicBezTo>
                    <a:pt x="406884" y="106428"/>
                    <a:pt x="212151" y="-29567"/>
                    <a:pt x="62926" y="5886"/>
                  </a:cubicBezTo>
                  <a:cubicBezTo>
                    <a:pt x="-86299" y="41339"/>
                    <a:pt x="57106" y="229724"/>
                    <a:pt x="210564" y="283699"/>
                  </a:cubicBezTo>
                </a:path>
              </a:pathLst>
            </a:custGeom>
            <a:noFill/>
            <a:ln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C7EEAF-35DA-4A2F-A62C-C4C10828CD4C}"/>
                </a:ext>
              </a:extLst>
            </p:cNvPr>
            <p:cNvCxnSpPr>
              <a:cxnSpLocks/>
            </p:cNvCxnSpPr>
            <p:nvPr/>
          </p:nvCxnSpPr>
          <p:spPr>
            <a:xfrm>
              <a:off x="6542383" y="1755500"/>
              <a:ext cx="0" cy="222831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977CF14-68C5-4D11-865D-D4D02F62F682}"/>
                </a:ext>
              </a:extLst>
            </p:cNvPr>
            <p:cNvSpPr/>
            <p:nvPr/>
          </p:nvSpPr>
          <p:spPr>
            <a:xfrm>
              <a:off x="6383040" y="2565697"/>
              <a:ext cx="394064" cy="394064"/>
            </a:xfrm>
            <a:prstGeom prst="arc">
              <a:avLst>
                <a:gd name="adj1" fmla="val 16200000"/>
                <a:gd name="adj2" fmla="val 1964927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78486D-2D41-49F0-A65F-70477479CB01}"/>
                    </a:ext>
                  </a:extLst>
                </p:cNvPr>
                <p:cNvSpPr txBox="1"/>
                <p:nvPr/>
              </p:nvSpPr>
              <p:spPr>
                <a:xfrm>
                  <a:off x="6575265" y="229278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78486D-2D41-49F0-A65F-70477479C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265" y="2292788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028506-7077-49DC-84CD-DA8A7DD34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25867"/>
              </p:ext>
            </p:extLst>
          </p:nvPr>
        </p:nvGraphicFramePr>
        <p:xfrm>
          <a:off x="2871755" y="53195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079366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55170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00030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4731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0214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7008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2789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4672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319174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AADA1E-1999-41EA-8605-7ADB6FA7E1DC}"/>
              </a:ext>
            </a:extLst>
          </p:cNvPr>
          <p:cNvSpPr/>
          <p:nvPr/>
        </p:nvSpPr>
        <p:spPr>
          <a:xfrm>
            <a:off x="2716253" y="-346947"/>
            <a:ext cx="8309712" cy="440695"/>
          </a:xfrm>
          <a:custGeom>
            <a:avLst/>
            <a:gdLst>
              <a:gd name="connsiteX0" fmla="*/ 0 w 7976637"/>
              <a:gd name="connsiteY0" fmla="*/ 73091 h 438538"/>
              <a:gd name="connsiteX1" fmla="*/ 73091 w 7976637"/>
              <a:gd name="connsiteY1" fmla="*/ 0 h 438538"/>
              <a:gd name="connsiteX2" fmla="*/ 7903546 w 7976637"/>
              <a:gd name="connsiteY2" fmla="*/ 0 h 438538"/>
              <a:gd name="connsiteX3" fmla="*/ 7976637 w 7976637"/>
              <a:gd name="connsiteY3" fmla="*/ 73091 h 438538"/>
              <a:gd name="connsiteX4" fmla="*/ 7976637 w 7976637"/>
              <a:gd name="connsiteY4" fmla="*/ 365447 h 438538"/>
              <a:gd name="connsiteX5" fmla="*/ 7903546 w 7976637"/>
              <a:gd name="connsiteY5" fmla="*/ 438538 h 438538"/>
              <a:gd name="connsiteX6" fmla="*/ 73091 w 7976637"/>
              <a:gd name="connsiteY6" fmla="*/ 438538 h 438538"/>
              <a:gd name="connsiteX7" fmla="*/ 0 w 7976637"/>
              <a:gd name="connsiteY7" fmla="*/ 365447 h 438538"/>
              <a:gd name="connsiteX8" fmla="*/ 0 w 7976637"/>
              <a:gd name="connsiteY8" fmla="*/ 73091 h 438538"/>
              <a:gd name="connsiteX0" fmla="*/ 133350 w 7976637"/>
              <a:gd name="connsiteY0" fmla="*/ 144528 h 438538"/>
              <a:gd name="connsiteX1" fmla="*/ 73091 w 7976637"/>
              <a:gd name="connsiteY1" fmla="*/ 0 h 438538"/>
              <a:gd name="connsiteX2" fmla="*/ 7903546 w 7976637"/>
              <a:gd name="connsiteY2" fmla="*/ 0 h 438538"/>
              <a:gd name="connsiteX3" fmla="*/ 7976637 w 7976637"/>
              <a:gd name="connsiteY3" fmla="*/ 73091 h 438538"/>
              <a:gd name="connsiteX4" fmla="*/ 7976637 w 7976637"/>
              <a:gd name="connsiteY4" fmla="*/ 365447 h 438538"/>
              <a:gd name="connsiteX5" fmla="*/ 7903546 w 7976637"/>
              <a:gd name="connsiteY5" fmla="*/ 438538 h 438538"/>
              <a:gd name="connsiteX6" fmla="*/ 73091 w 7976637"/>
              <a:gd name="connsiteY6" fmla="*/ 438538 h 438538"/>
              <a:gd name="connsiteX7" fmla="*/ 0 w 7976637"/>
              <a:gd name="connsiteY7" fmla="*/ 365447 h 438538"/>
              <a:gd name="connsiteX8" fmla="*/ 133350 w 7976637"/>
              <a:gd name="connsiteY8" fmla="*/ 144528 h 438538"/>
              <a:gd name="connsiteX0" fmla="*/ 0 w 8019499"/>
              <a:gd name="connsiteY0" fmla="*/ 149291 h 438538"/>
              <a:gd name="connsiteX1" fmla="*/ 115953 w 8019499"/>
              <a:gd name="connsiteY1" fmla="*/ 0 h 438538"/>
              <a:gd name="connsiteX2" fmla="*/ 7946408 w 8019499"/>
              <a:gd name="connsiteY2" fmla="*/ 0 h 438538"/>
              <a:gd name="connsiteX3" fmla="*/ 8019499 w 8019499"/>
              <a:gd name="connsiteY3" fmla="*/ 73091 h 438538"/>
              <a:gd name="connsiteX4" fmla="*/ 8019499 w 8019499"/>
              <a:gd name="connsiteY4" fmla="*/ 365447 h 438538"/>
              <a:gd name="connsiteX5" fmla="*/ 7946408 w 8019499"/>
              <a:gd name="connsiteY5" fmla="*/ 438538 h 438538"/>
              <a:gd name="connsiteX6" fmla="*/ 115953 w 8019499"/>
              <a:gd name="connsiteY6" fmla="*/ 438538 h 438538"/>
              <a:gd name="connsiteX7" fmla="*/ 42862 w 8019499"/>
              <a:gd name="connsiteY7" fmla="*/ 365447 h 438538"/>
              <a:gd name="connsiteX8" fmla="*/ 0 w 8019499"/>
              <a:gd name="connsiteY8" fmla="*/ 149291 h 438538"/>
              <a:gd name="connsiteX0" fmla="*/ 114300 w 8133799"/>
              <a:gd name="connsiteY0" fmla="*/ 149291 h 438538"/>
              <a:gd name="connsiteX1" fmla="*/ 230253 w 8133799"/>
              <a:gd name="connsiteY1" fmla="*/ 0 h 438538"/>
              <a:gd name="connsiteX2" fmla="*/ 8060708 w 8133799"/>
              <a:gd name="connsiteY2" fmla="*/ 0 h 438538"/>
              <a:gd name="connsiteX3" fmla="*/ 8133799 w 8133799"/>
              <a:gd name="connsiteY3" fmla="*/ 73091 h 438538"/>
              <a:gd name="connsiteX4" fmla="*/ 8133799 w 8133799"/>
              <a:gd name="connsiteY4" fmla="*/ 365447 h 438538"/>
              <a:gd name="connsiteX5" fmla="*/ 8060708 w 8133799"/>
              <a:gd name="connsiteY5" fmla="*/ 438538 h 438538"/>
              <a:gd name="connsiteX6" fmla="*/ 230253 w 8133799"/>
              <a:gd name="connsiteY6" fmla="*/ 438538 h 438538"/>
              <a:gd name="connsiteX7" fmla="*/ 0 w 8133799"/>
              <a:gd name="connsiteY7" fmla="*/ 398784 h 438538"/>
              <a:gd name="connsiteX8" fmla="*/ 114300 w 8133799"/>
              <a:gd name="connsiteY8" fmla="*/ 149291 h 438538"/>
              <a:gd name="connsiteX0" fmla="*/ 504312 w 8523811"/>
              <a:gd name="connsiteY0" fmla="*/ 149291 h 438538"/>
              <a:gd name="connsiteX1" fmla="*/ 620265 w 8523811"/>
              <a:gd name="connsiteY1" fmla="*/ 0 h 438538"/>
              <a:gd name="connsiteX2" fmla="*/ 8450720 w 8523811"/>
              <a:gd name="connsiteY2" fmla="*/ 0 h 438538"/>
              <a:gd name="connsiteX3" fmla="*/ 8523811 w 8523811"/>
              <a:gd name="connsiteY3" fmla="*/ 73091 h 438538"/>
              <a:gd name="connsiteX4" fmla="*/ 8523811 w 8523811"/>
              <a:gd name="connsiteY4" fmla="*/ 365447 h 438538"/>
              <a:gd name="connsiteX5" fmla="*/ 8450720 w 8523811"/>
              <a:gd name="connsiteY5" fmla="*/ 438538 h 438538"/>
              <a:gd name="connsiteX6" fmla="*/ 620265 w 8523811"/>
              <a:gd name="connsiteY6" fmla="*/ 438538 h 438538"/>
              <a:gd name="connsiteX7" fmla="*/ 504312 w 8523811"/>
              <a:gd name="connsiteY7" fmla="*/ 149291 h 438538"/>
              <a:gd name="connsiteX0" fmla="*/ 500335 w 8519834"/>
              <a:gd name="connsiteY0" fmla="*/ 149291 h 438538"/>
              <a:gd name="connsiteX1" fmla="*/ 616288 w 8519834"/>
              <a:gd name="connsiteY1" fmla="*/ 0 h 438538"/>
              <a:gd name="connsiteX2" fmla="*/ 8446743 w 8519834"/>
              <a:gd name="connsiteY2" fmla="*/ 0 h 438538"/>
              <a:gd name="connsiteX3" fmla="*/ 8519834 w 8519834"/>
              <a:gd name="connsiteY3" fmla="*/ 73091 h 438538"/>
              <a:gd name="connsiteX4" fmla="*/ 8519834 w 8519834"/>
              <a:gd name="connsiteY4" fmla="*/ 365447 h 438538"/>
              <a:gd name="connsiteX5" fmla="*/ 8446743 w 8519834"/>
              <a:gd name="connsiteY5" fmla="*/ 438538 h 438538"/>
              <a:gd name="connsiteX6" fmla="*/ 616288 w 8519834"/>
              <a:gd name="connsiteY6" fmla="*/ 438538 h 438538"/>
              <a:gd name="connsiteX7" fmla="*/ 591775 w 8519834"/>
              <a:gd name="connsiteY7" fmla="*/ 240731 h 438538"/>
              <a:gd name="connsiteX0" fmla="*/ 628548 w 8648047"/>
              <a:gd name="connsiteY0" fmla="*/ 149291 h 438538"/>
              <a:gd name="connsiteX1" fmla="*/ 744501 w 8648047"/>
              <a:gd name="connsiteY1" fmla="*/ 0 h 438538"/>
              <a:gd name="connsiteX2" fmla="*/ 8574956 w 8648047"/>
              <a:gd name="connsiteY2" fmla="*/ 0 h 438538"/>
              <a:gd name="connsiteX3" fmla="*/ 8648047 w 8648047"/>
              <a:gd name="connsiteY3" fmla="*/ 73091 h 438538"/>
              <a:gd name="connsiteX4" fmla="*/ 8648047 w 8648047"/>
              <a:gd name="connsiteY4" fmla="*/ 365447 h 438538"/>
              <a:gd name="connsiteX5" fmla="*/ 8574956 w 8648047"/>
              <a:gd name="connsiteY5" fmla="*/ 438538 h 438538"/>
              <a:gd name="connsiteX6" fmla="*/ 744501 w 8648047"/>
              <a:gd name="connsiteY6" fmla="*/ 438538 h 438538"/>
              <a:gd name="connsiteX7" fmla="*/ 338988 w 8648047"/>
              <a:gd name="connsiteY7" fmla="*/ 240731 h 438538"/>
              <a:gd name="connsiteX0" fmla="*/ 518214 w 8537713"/>
              <a:gd name="connsiteY0" fmla="*/ 166311 h 455558"/>
              <a:gd name="connsiteX1" fmla="*/ 634167 w 8537713"/>
              <a:gd name="connsiteY1" fmla="*/ 17020 h 455558"/>
              <a:gd name="connsiteX2" fmla="*/ 8464622 w 8537713"/>
              <a:gd name="connsiteY2" fmla="*/ 17020 h 455558"/>
              <a:gd name="connsiteX3" fmla="*/ 8537713 w 8537713"/>
              <a:gd name="connsiteY3" fmla="*/ 90111 h 455558"/>
              <a:gd name="connsiteX4" fmla="*/ 8537713 w 8537713"/>
              <a:gd name="connsiteY4" fmla="*/ 382467 h 455558"/>
              <a:gd name="connsiteX5" fmla="*/ 8464622 w 8537713"/>
              <a:gd name="connsiteY5" fmla="*/ 455558 h 455558"/>
              <a:gd name="connsiteX6" fmla="*/ 634167 w 8537713"/>
              <a:gd name="connsiteY6" fmla="*/ 455558 h 455558"/>
              <a:gd name="connsiteX7" fmla="*/ 547741 w 8537713"/>
              <a:gd name="connsiteY7" fmla="*/ 576 h 455558"/>
              <a:gd name="connsiteX0" fmla="*/ 634167 w 8537713"/>
              <a:gd name="connsiteY0" fmla="*/ 17020 h 455558"/>
              <a:gd name="connsiteX1" fmla="*/ 8464622 w 8537713"/>
              <a:gd name="connsiteY1" fmla="*/ 17020 h 455558"/>
              <a:gd name="connsiteX2" fmla="*/ 8537713 w 8537713"/>
              <a:gd name="connsiteY2" fmla="*/ 90111 h 455558"/>
              <a:gd name="connsiteX3" fmla="*/ 8537713 w 8537713"/>
              <a:gd name="connsiteY3" fmla="*/ 382467 h 455558"/>
              <a:gd name="connsiteX4" fmla="*/ 8464622 w 8537713"/>
              <a:gd name="connsiteY4" fmla="*/ 455558 h 455558"/>
              <a:gd name="connsiteX5" fmla="*/ 634167 w 8537713"/>
              <a:gd name="connsiteY5" fmla="*/ 455558 h 455558"/>
              <a:gd name="connsiteX6" fmla="*/ 547741 w 8537713"/>
              <a:gd name="connsiteY6" fmla="*/ 576 h 455558"/>
              <a:gd name="connsiteX0" fmla="*/ 634167 w 8537713"/>
              <a:gd name="connsiteY0" fmla="*/ 17020 h 455558"/>
              <a:gd name="connsiteX1" fmla="*/ 8464622 w 8537713"/>
              <a:gd name="connsiteY1" fmla="*/ 17020 h 455558"/>
              <a:gd name="connsiteX2" fmla="*/ 8537713 w 8537713"/>
              <a:gd name="connsiteY2" fmla="*/ 90111 h 455558"/>
              <a:gd name="connsiteX3" fmla="*/ 8537713 w 8537713"/>
              <a:gd name="connsiteY3" fmla="*/ 382467 h 455558"/>
              <a:gd name="connsiteX4" fmla="*/ 8464622 w 8537713"/>
              <a:gd name="connsiteY4" fmla="*/ 455558 h 455558"/>
              <a:gd name="connsiteX5" fmla="*/ 634167 w 8537713"/>
              <a:gd name="connsiteY5" fmla="*/ 455558 h 455558"/>
              <a:gd name="connsiteX6" fmla="*/ 547741 w 8537713"/>
              <a:gd name="connsiteY6" fmla="*/ 576 h 455558"/>
              <a:gd name="connsiteX0" fmla="*/ 345098 w 8248644"/>
              <a:gd name="connsiteY0" fmla="*/ 17233 h 455771"/>
              <a:gd name="connsiteX1" fmla="*/ 8175553 w 8248644"/>
              <a:gd name="connsiteY1" fmla="*/ 17233 h 455771"/>
              <a:gd name="connsiteX2" fmla="*/ 8248644 w 8248644"/>
              <a:gd name="connsiteY2" fmla="*/ 90324 h 455771"/>
              <a:gd name="connsiteX3" fmla="*/ 8248644 w 8248644"/>
              <a:gd name="connsiteY3" fmla="*/ 382680 h 455771"/>
              <a:gd name="connsiteX4" fmla="*/ 8175553 w 8248644"/>
              <a:gd name="connsiteY4" fmla="*/ 455771 h 455771"/>
              <a:gd name="connsiteX5" fmla="*/ 345098 w 8248644"/>
              <a:gd name="connsiteY5" fmla="*/ 455771 h 455771"/>
              <a:gd name="connsiteX6" fmla="*/ 258672 w 8248644"/>
              <a:gd name="connsiteY6" fmla="*/ 789 h 455771"/>
              <a:gd name="connsiteX0" fmla="*/ 1445236 w 8248644"/>
              <a:gd name="connsiteY0" fmla="*/ 26758 h 455771"/>
              <a:gd name="connsiteX1" fmla="*/ 8175553 w 8248644"/>
              <a:gd name="connsiteY1" fmla="*/ 17233 h 455771"/>
              <a:gd name="connsiteX2" fmla="*/ 8248644 w 8248644"/>
              <a:gd name="connsiteY2" fmla="*/ 90324 h 455771"/>
              <a:gd name="connsiteX3" fmla="*/ 8248644 w 8248644"/>
              <a:gd name="connsiteY3" fmla="*/ 382680 h 455771"/>
              <a:gd name="connsiteX4" fmla="*/ 8175553 w 8248644"/>
              <a:gd name="connsiteY4" fmla="*/ 455771 h 455771"/>
              <a:gd name="connsiteX5" fmla="*/ 345098 w 8248644"/>
              <a:gd name="connsiteY5" fmla="*/ 455771 h 455771"/>
              <a:gd name="connsiteX6" fmla="*/ 258672 w 8248644"/>
              <a:gd name="connsiteY6" fmla="*/ 789 h 455771"/>
              <a:gd name="connsiteX0" fmla="*/ 1425340 w 8228748"/>
              <a:gd name="connsiteY0" fmla="*/ 12508 h 441521"/>
              <a:gd name="connsiteX1" fmla="*/ 8155657 w 8228748"/>
              <a:gd name="connsiteY1" fmla="*/ 2983 h 441521"/>
              <a:gd name="connsiteX2" fmla="*/ 8228748 w 8228748"/>
              <a:gd name="connsiteY2" fmla="*/ 76074 h 441521"/>
              <a:gd name="connsiteX3" fmla="*/ 8228748 w 8228748"/>
              <a:gd name="connsiteY3" fmla="*/ 368430 h 441521"/>
              <a:gd name="connsiteX4" fmla="*/ 8155657 w 8228748"/>
              <a:gd name="connsiteY4" fmla="*/ 441521 h 441521"/>
              <a:gd name="connsiteX5" fmla="*/ 325202 w 8228748"/>
              <a:gd name="connsiteY5" fmla="*/ 441521 h 441521"/>
              <a:gd name="connsiteX6" fmla="*/ 300688 w 8228748"/>
              <a:gd name="connsiteY6" fmla="*/ 826 h 441521"/>
              <a:gd name="connsiteX0" fmla="*/ 1463133 w 8266541"/>
              <a:gd name="connsiteY0" fmla="*/ 11682 h 440695"/>
              <a:gd name="connsiteX1" fmla="*/ 8193450 w 8266541"/>
              <a:gd name="connsiteY1" fmla="*/ 2157 h 440695"/>
              <a:gd name="connsiteX2" fmla="*/ 8266541 w 8266541"/>
              <a:gd name="connsiteY2" fmla="*/ 75248 h 440695"/>
              <a:gd name="connsiteX3" fmla="*/ 8266541 w 8266541"/>
              <a:gd name="connsiteY3" fmla="*/ 367604 h 440695"/>
              <a:gd name="connsiteX4" fmla="*/ 8193450 w 8266541"/>
              <a:gd name="connsiteY4" fmla="*/ 440695 h 440695"/>
              <a:gd name="connsiteX5" fmla="*/ 362995 w 8266541"/>
              <a:gd name="connsiteY5" fmla="*/ 440695 h 440695"/>
              <a:gd name="connsiteX6" fmla="*/ 338481 w 8266541"/>
              <a:gd name="connsiteY6" fmla="*/ 0 h 440695"/>
              <a:gd name="connsiteX0" fmla="*/ 1463133 w 8266541"/>
              <a:gd name="connsiteY0" fmla="*/ 11682 h 440695"/>
              <a:gd name="connsiteX1" fmla="*/ 8193450 w 8266541"/>
              <a:gd name="connsiteY1" fmla="*/ 2157 h 440695"/>
              <a:gd name="connsiteX2" fmla="*/ 8266541 w 8266541"/>
              <a:gd name="connsiteY2" fmla="*/ 75248 h 440695"/>
              <a:gd name="connsiteX3" fmla="*/ 8266541 w 8266541"/>
              <a:gd name="connsiteY3" fmla="*/ 367604 h 440695"/>
              <a:gd name="connsiteX4" fmla="*/ 8193450 w 8266541"/>
              <a:gd name="connsiteY4" fmla="*/ 440695 h 440695"/>
              <a:gd name="connsiteX5" fmla="*/ 362995 w 8266541"/>
              <a:gd name="connsiteY5" fmla="*/ 440695 h 440695"/>
              <a:gd name="connsiteX6" fmla="*/ 338481 w 8266541"/>
              <a:gd name="connsiteY6" fmla="*/ 0 h 440695"/>
              <a:gd name="connsiteX0" fmla="*/ 2319810 w 9123218"/>
              <a:gd name="connsiteY0" fmla="*/ 11682 h 440695"/>
              <a:gd name="connsiteX1" fmla="*/ 9050127 w 9123218"/>
              <a:gd name="connsiteY1" fmla="*/ 2157 h 440695"/>
              <a:gd name="connsiteX2" fmla="*/ 9123218 w 9123218"/>
              <a:gd name="connsiteY2" fmla="*/ 75248 h 440695"/>
              <a:gd name="connsiteX3" fmla="*/ 9123218 w 9123218"/>
              <a:gd name="connsiteY3" fmla="*/ 367604 h 440695"/>
              <a:gd name="connsiteX4" fmla="*/ 9050127 w 9123218"/>
              <a:gd name="connsiteY4" fmla="*/ 440695 h 440695"/>
              <a:gd name="connsiteX5" fmla="*/ 1219672 w 9123218"/>
              <a:gd name="connsiteY5" fmla="*/ 440695 h 440695"/>
              <a:gd name="connsiteX6" fmla="*/ 1195158 w 9123218"/>
              <a:gd name="connsiteY6" fmla="*/ 0 h 440695"/>
              <a:gd name="connsiteX0" fmla="*/ 1506304 w 8309712"/>
              <a:gd name="connsiteY0" fmla="*/ 11682 h 440695"/>
              <a:gd name="connsiteX1" fmla="*/ 8236621 w 8309712"/>
              <a:gd name="connsiteY1" fmla="*/ 2157 h 440695"/>
              <a:gd name="connsiteX2" fmla="*/ 8309712 w 8309712"/>
              <a:gd name="connsiteY2" fmla="*/ 75248 h 440695"/>
              <a:gd name="connsiteX3" fmla="*/ 8309712 w 8309712"/>
              <a:gd name="connsiteY3" fmla="*/ 367604 h 440695"/>
              <a:gd name="connsiteX4" fmla="*/ 8236621 w 8309712"/>
              <a:gd name="connsiteY4" fmla="*/ 440695 h 440695"/>
              <a:gd name="connsiteX5" fmla="*/ 406166 w 8309712"/>
              <a:gd name="connsiteY5" fmla="*/ 440695 h 440695"/>
              <a:gd name="connsiteX6" fmla="*/ 381652 w 8309712"/>
              <a:gd name="connsiteY6" fmla="*/ 0 h 4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9712" h="440695">
                <a:moveTo>
                  <a:pt x="1506304" y="11682"/>
                </a:moveTo>
                <a:lnTo>
                  <a:pt x="8236621" y="2157"/>
                </a:lnTo>
                <a:cubicBezTo>
                  <a:pt x="8276988" y="2157"/>
                  <a:pt x="8309712" y="34881"/>
                  <a:pt x="8309712" y="75248"/>
                </a:cubicBezTo>
                <a:lnTo>
                  <a:pt x="8309712" y="367604"/>
                </a:lnTo>
                <a:cubicBezTo>
                  <a:pt x="8309712" y="407971"/>
                  <a:pt x="8276988" y="440695"/>
                  <a:pt x="8236621" y="440695"/>
                </a:cubicBezTo>
                <a:lnTo>
                  <a:pt x="406166" y="440695"/>
                </a:lnTo>
                <a:cubicBezTo>
                  <a:pt x="-360899" y="426407"/>
                  <a:pt x="152099" y="700"/>
                  <a:pt x="3816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64BB1D-ABB9-49FA-8487-1B83B996FCAD}"/>
              </a:ext>
            </a:extLst>
          </p:cNvPr>
          <p:cNvSpPr/>
          <p:nvPr/>
        </p:nvSpPr>
        <p:spPr>
          <a:xfrm>
            <a:off x="2853243" y="5895873"/>
            <a:ext cx="8035731" cy="419685"/>
          </a:xfrm>
          <a:custGeom>
            <a:avLst/>
            <a:gdLst>
              <a:gd name="connsiteX0" fmla="*/ 0 w 8035731"/>
              <a:gd name="connsiteY0" fmla="*/ 200512 h 401024"/>
              <a:gd name="connsiteX1" fmla="*/ 200512 w 8035731"/>
              <a:gd name="connsiteY1" fmla="*/ 0 h 401024"/>
              <a:gd name="connsiteX2" fmla="*/ 7835219 w 8035731"/>
              <a:gd name="connsiteY2" fmla="*/ 0 h 401024"/>
              <a:gd name="connsiteX3" fmla="*/ 8035731 w 8035731"/>
              <a:gd name="connsiteY3" fmla="*/ 200512 h 401024"/>
              <a:gd name="connsiteX4" fmla="*/ 8035731 w 8035731"/>
              <a:gd name="connsiteY4" fmla="*/ 200512 h 401024"/>
              <a:gd name="connsiteX5" fmla="*/ 7835219 w 8035731"/>
              <a:gd name="connsiteY5" fmla="*/ 401024 h 401024"/>
              <a:gd name="connsiteX6" fmla="*/ 200512 w 8035731"/>
              <a:gd name="connsiteY6" fmla="*/ 401024 h 401024"/>
              <a:gd name="connsiteX7" fmla="*/ 0 w 8035731"/>
              <a:gd name="connsiteY7" fmla="*/ 200512 h 401024"/>
              <a:gd name="connsiteX0" fmla="*/ 0 w 8035731"/>
              <a:gd name="connsiteY0" fmla="*/ 219173 h 419685"/>
              <a:gd name="connsiteX1" fmla="*/ 200512 w 8035731"/>
              <a:gd name="connsiteY1" fmla="*/ 18661 h 419685"/>
              <a:gd name="connsiteX2" fmla="*/ 3071845 w 8035731"/>
              <a:gd name="connsiteY2" fmla="*/ 0 h 419685"/>
              <a:gd name="connsiteX3" fmla="*/ 7835219 w 8035731"/>
              <a:gd name="connsiteY3" fmla="*/ 18661 h 419685"/>
              <a:gd name="connsiteX4" fmla="*/ 8035731 w 8035731"/>
              <a:gd name="connsiteY4" fmla="*/ 219173 h 419685"/>
              <a:gd name="connsiteX5" fmla="*/ 8035731 w 8035731"/>
              <a:gd name="connsiteY5" fmla="*/ 219173 h 419685"/>
              <a:gd name="connsiteX6" fmla="*/ 7835219 w 8035731"/>
              <a:gd name="connsiteY6" fmla="*/ 419685 h 419685"/>
              <a:gd name="connsiteX7" fmla="*/ 200512 w 8035731"/>
              <a:gd name="connsiteY7" fmla="*/ 419685 h 419685"/>
              <a:gd name="connsiteX8" fmla="*/ 0 w 8035731"/>
              <a:gd name="connsiteY8" fmla="*/ 219173 h 419685"/>
              <a:gd name="connsiteX0" fmla="*/ 3071845 w 8035731"/>
              <a:gd name="connsiteY0" fmla="*/ 0 h 419685"/>
              <a:gd name="connsiteX1" fmla="*/ 7835219 w 8035731"/>
              <a:gd name="connsiteY1" fmla="*/ 18661 h 419685"/>
              <a:gd name="connsiteX2" fmla="*/ 8035731 w 8035731"/>
              <a:gd name="connsiteY2" fmla="*/ 219173 h 419685"/>
              <a:gd name="connsiteX3" fmla="*/ 8035731 w 8035731"/>
              <a:gd name="connsiteY3" fmla="*/ 219173 h 419685"/>
              <a:gd name="connsiteX4" fmla="*/ 7835219 w 8035731"/>
              <a:gd name="connsiteY4" fmla="*/ 419685 h 419685"/>
              <a:gd name="connsiteX5" fmla="*/ 200512 w 8035731"/>
              <a:gd name="connsiteY5" fmla="*/ 419685 h 419685"/>
              <a:gd name="connsiteX6" fmla="*/ 0 w 8035731"/>
              <a:gd name="connsiteY6" fmla="*/ 219173 h 419685"/>
              <a:gd name="connsiteX7" fmla="*/ 200512 w 8035731"/>
              <a:gd name="connsiteY7" fmla="*/ 18661 h 419685"/>
              <a:gd name="connsiteX8" fmla="*/ 3163285 w 8035731"/>
              <a:gd name="connsiteY8" fmla="*/ 91440 h 419685"/>
              <a:gd name="connsiteX0" fmla="*/ 3071845 w 8035731"/>
              <a:gd name="connsiteY0" fmla="*/ 0 h 419685"/>
              <a:gd name="connsiteX1" fmla="*/ 7835219 w 8035731"/>
              <a:gd name="connsiteY1" fmla="*/ 18661 h 419685"/>
              <a:gd name="connsiteX2" fmla="*/ 8035731 w 8035731"/>
              <a:gd name="connsiteY2" fmla="*/ 219173 h 419685"/>
              <a:gd name="connsiteX3" fmla="*/ 8035731 w 8035731"/>
              <a:gd name="connsiteY3" fmla="*/ 219173 h 419685"/>
              <a:gd name="connsiteX4" fmla="*/ 7835219 w 8035731"/>
              <a:gd name="connsiteY4" fmla="*/ 419685 h 419685"/>
              <a:gd name="connsiteX5" fmla="*/ 200512 w 8035731"/>
              <a:gd name="connsiteY5" fmla="*/ 419685 h 419685"/>
              <a:gd name="connsiteX6" fmla="*/ 0 w 8035731"/>
              <a:gd name="connsiteY6" fmla="*/ 219173 h 419685"/>
              <a:gd name="connsiteX7" fmla="*/ 200512 w 8035731"/>
              <a:gd name="connsiteY7" fmla="*/ 18661 h 419685"/>
              <a:gd name="connsiteX8" fmla="*/ 2444828 w 8035731"/>
              <a:gd name="connsiteY8" fmla="*/ 16795 h 41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5731" h="419685">
                <a:moveTo>
                  <a:pt x="3071845" y="0"/>
                </a:moveTo>
                <a:lnTo>
                  <a:pt x="7835219" y="18661"/>
                </a:lnTo>
                <a:cubicBezTo>
                  <a:pt x="7945959" y="18661"/>
                  <a:pt x="8035731" y="108433"/>
                  <a:pt x="8035731" y="219173"/>
                </a:cubicBezTo>
                <a:lnTo>
                  <a:pt x="8035731" y="219173"/>
                </a:lnTo>
                <a:cubicBezTo>
                  <a:pt x="8035731" y="329913"/>
                  <a:pt x="7945959" y="419685"/>
                  <a:pt x="7835219" y="419685"/>
                </a:cubicBezTo>
                <a:lnTo>
                  <a:pt x="200512" y="419685"/>
                </a:lnTo>
                <a:cubicBezTo>
                  <a:pt x="89772" y="419685"/>
                  <a:pt x="0" y="329913"/>
                  <a:pt x="0" y="219173"/>
                </a:cubicBezTo>
                <a:cubicBezTo>
                  <a:pt x="0" y="108433"/>
                  <a:pt x="89772" y="18661"/>
                  <a:pt x="200512" y="18661"/>
                </a:cubicBezTo>
                <a:lnTo>
                  <a:pt x="2444828" y="16795"/>
                </a:lnTo>
              </a:path>
            </a:pathLst>
          </a:custGeom>
          <a:noFill/>
          <a:ln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0D3544-E9E3-4040-B1C6-FAEC9E347C42}"/>
              </a:ext>
            </a:extLst>
          </p:cNvPr>
          <p:cNvCxnSpPr/>
          <p:nvPr/>
        </p:nvCxnSpPr>
        <p:spPr>
          <a:xfrm flipV="1">
            <a:off x="5346441" y="5513049"/>
            <a:ext cx="0" cy="52259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0F2E73-22F3-4572-B187-FEB7D18CC4D7}"/>
              </a:ext>
            </a:extLst>
          </p:cNvPr>
          <p:cNvCxnSpPr/>
          <p:nvPr/>
        </p:nvCxnSpPr>
        <p:spPr>
          <a:xfrm flipV="1">
            <a:off x="4502170" y="5513049"/>
            <a:ext cx="0" cy="522590"/>
          </a:xfrm>
          <a:prstGeom prst="straightConnector1">
            <a:avLst/>
          </a:prstGeom>
          <a:ln w="47625">
            <a:solidFill>
              <a:srgbClr val="FF0000">
                <a:alpha val="2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CDD6ED-0EEE-49FB-A597-3E7CAE22D699}"/>
              </a:ext>
            </a:extLst>
          </p:cNvPr>
          <p:cNvCxnSpPr/>
          <p:nvPr/>
        </p:nvCxnSpPr>
        <p:spPr>
          <a:xfrm flipV="1">
            <a:off x="3441590" y="5504986"/>
            <a:ext cx="0" cy="522590"/>
          </a:xfrm>
          <a:prstGeom prst="straightConnector1">
            <a:avLst/>
          </a:prstGeom>
          <a:ln w="47625">
            <a:solidFill>
              <a:srgbClr val="FF0000">
                <a:alpha val="6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FCBFD-E29B-43A3-8200-9F3DCFA87067}"/>
              </a:ext>
            </a:extLst>
          </p:cNvPr>
          <p:cNvCxnSpPr/>
          <p:nvPr/>
        </p:nvCxnSpPr>
        <p:spPr>
          <a:xfrm flipV="1">
            <a:off x="10535966" y="5513049"/>
            <a:ext cx="0" cy="522590"/>
          </a:xfrm>
          <a:prstGeom prst="straightConnector1">
            <a:avLst/>
          </a:prstGeom>
          <a:ln w="47625">
            <a:solidFill>
              <a:srgbClr val="FF0000">
                <a:alpha val="6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B326E1-62BF-434C-B6E9-044B78E2B92C}"/>
                  </a:ext>
                </a:extLst>
              </p:cNvPr>
              <p:cNvSpPr txBox="1"/>
              <p:nvPr/>
            </p:nvSpPr>
            <p:spPr>
              <a:xfrm>
                <a:off x="2330546" y="5328383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B326E1-62BF-434C-B6E9-044B78E2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546" y="5328383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37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CD3F70-819E-4347-A05B-DA44E1604804}"/>
              </a:ext>
            </a:extLst>
          </p:cNvPr>
          <p:cNvSpPr/>
          <p:nvPr/>
        </p:nvSpPr>
        <p:spPr>
          <a:xfrm>
            <a:off x="3858936" y="2499919"/>
            <a:ext cx="3699545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Newman, Medad</dc:creator>
  <cp:lastModifiedBy>Newman, Medad</cp:lastModifiedBy>
  <cp:revision>2</cp:revision>
  <dcterms:created xsi:type="dcterms:W3CDTF">2019-04-26T15:55:34Z</dcterms:created>
  <dcterms:modified xsi:type="dcterms:W3CDTF">2019-04-29T14:21:02Z</dcterms:modified>
</cp:coreProperties>
</file>