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55F0-ABDB-4ABC-A64B-76B16AF8392D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0666-ED88-40E8-AA79-C12C6BA52B2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4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1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39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E0666-ED88-40E8-AA79-C12C6BA52B2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5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6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9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92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4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78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3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19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43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4197-CBE0-4F44-851D-9804EC07D069}" type="datetimeFigureOut">
              <a:rPr lang="fr-FR" smtClean="0"/>
              <a:t>15/11/2022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6D0F-0042-41D1-8F2A-40ED304CF9C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Bigscreen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77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3236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L’administration (partie2)</a:t>
            </a:r>
            <a:endParaRPr lang="fr-F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439346"/>
            <a:ext cx="3863768" cy="318293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7567450" y="2151167"/>
            <a:ext cx="4483510" cy="12881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La page </a:t>
            </a:r>
            <a:r>
              <a:rPr lang="fr-FR" sz="2000" b="0" dirty="0" smtClean="0">
                <a:solidFill>
                  <a:srgbClr val="00B0F0"/>
                </a:solidFill>
              </a:rPr>
              <a:t>réponse</a:t>
            </a:r>
            <a:r>
              <a:rPr lang="fr-FR" sz="2000" b="0" dirty="0" smtClean="0"/>
              <a:t> affiche toutes les réponses du sondage.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Les réponses de chaque sondé sont regroupés sous forme de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dirty="0" smtClean="0"/>
              <a:t>Il y a 3 colonnes  qui comportent </a:t>
            </a:r>
            <a:r>
              <a:rPr lang="fr-FR" sz="2000" b="0" dirty="0" smtClean="0"/>
              <a:t>le numéro, la question et la réponse</a:t>
            </a:r>
            <a:endParaRPr lang="fr-FR" sz="20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32" y="3426886"/>
            <a:ext cx="3430484" cy="31829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50" y="3426887"/>
            <a:ext cx="4483511" cy="3182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032" y="1808969"/>
            <a:ext cx="3281008" cy="1271857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13110" y="1498167"/>
            <a:ext cx="3863768" cy="12881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 smtClean="0"/>
              <a:t>La page </a:t>
            </a:r>
            <a:r>
              <a:rPr lang="fr-FR" sz="2200" b="0" dirty="0" smtClean="0">
                <a:solidFill>
                  <a:srgbClr val="00B0F0"/>
                </a:solidFill>
              </a:rPr>
              <a:t>d’accueil</a:t>
            </a:r>
            <a:r>
              <a:rPr lang="fr-FR" sz="2200" b="0" dirty="0" smtClean="0"/>
              <a:t> affiche les statistique du sondage sous forme de 4 graphiques.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0" dirty="0" smtClean="0"/>
              <a:t>3 Pie charts, et un </a:t>
            </a:r>
            <a:r>
              <a:rPr lang="fr-FR" sz="2200" b="0" dirty="0"/>
              <a:t>R</a:t>
            </a:r>
            <a:r>
              <a:rPr lang="fr-FR" sz="2200" b="0" dirty="0" smtClean="0"/>
              <a:t>adar charts.</a:t>
            </a:r>
            <a:endParaRPr lang="fr-FR" sz="22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3887085" y="1462907"/>
            <a:ext cx="3500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page </a:t>
            </a:r>
            <a:r>
              <a:rPr lang="fr-FR" sz="2000" dirty="0" smtClean="0">
                <a:solidFill>
                  <a:srgbClr val="00B0F0"/>
                </a:solidFill>
              </a:rPr>
              <a:t>questionnaire</a:t>
            </a:r>
          </a:p>
          <a:p>
            <a:r>
              <a:rPr lang="fr-FR" sz="2000" dirty="0" smtClean="0"/>
              <a:t>      affiche les 20 questions sous</a:t>
            </a:r>
          </a:p>
          <a:p>
            <a:r>
              <a:rPr lang="fr-FR" sz="2000" dirty="0" smtClean="0"/>
              <a:t>      forme de tableau.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Il y a 3 colonnes qui </a:t>
            </a:r>
          </a:p>
          <a:p>
            <a:r>
              <a:rPr lang="fr-FR" sz="2000" dirty="0" smtClean="0"/>
              <a:t>      comportent, le numéro, </a:t>
            </a:r>
          </a:p>
          <a:p>
            <a:r>
              <a:rPr lang="fr-FR" sz="2000" dirty="0" smtClean="0"/>
              <a:t>      la question et le type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13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 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figma</a:t>
            </a:r>
            <a:r>
              <a:rPr lang="fr-FR" dirty="0" smtClean="0"/>
              <a:t> pour les </a:t>
            </a:r>
            <a:r>
              <a:rPr lang="fr-FR" dirty="0" err="1" smtClean="0"/>
              <a:t>wireframes</a:t>
            </a:r>
            <a:r>
              <a:rPr lang="fr-FR" dirty="0" smtClean="0"/>
              <a:t> et zoning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7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9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9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Tour d’horizon de l’entreprise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Bigscreen est une entreprise qui propose du contenu virtuel.</a:t>
            </a:r>
          </a:p>
          <a:p>
            <a:r>
              <a:rPr lang="fr-FR" dirty="0" smtClean="0"/>
              <a:t>Comment? En téléchargeant le logiciel sur plusieurs plateformes (Bigscreen, SteamVR, PlaystationVR, Oculus PC VR, Oculus Quest).</a:t>
            </a:r>
          </a:p>
          <a:p>
            <a:r>
              <a:rPr lang="fr-FR" dirty="0" smtClean="0"/>
              <a:t>Le logiciel permet, d’incorporer votre bureau Windows, regarder des films (2D,3D), des séries, dans différents environnements, jouer avec vos amis, travailler en équipe, directement dans votre casque.</a:t>
            </a:r>
          </a:p>
          <a:p>
            <a:r>
              <a:rPr lang="fr-FR" dirty="0" smtClean="0"/>
              <a:t>Cet environnement virtuel est compatible sur tout une panel d’équipements (casque vr, ordinateur, rétroprojecteur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projet de l’entreprise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Afin de préparer la prochaine itération de leur application, ils désirent récolter des informations de la part de leurs utilisateurs via un sondage en ligne. </a:t>
            </a:r>
          </a:p>
          <a:p>
            <a:r>
              <a:rPr lang="fr-CA" dirty="0"/>
              <a:t>Vous avez la responsabilité de la réalisation de ce sondage.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2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Contraintes et libertés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05"/>
            <a:ext cx="10515600" cy="4208208"/>
          </a:xfrm>
        </p:spPr>
        <p:txBody>
          <a:bodyPr/>
          <a:lstStyle/>
          <a:p>
            <a:endParaRPr lang="fr-CA" dirty="0" smtClean="0"/>
          </a:p>
          <a:p>
            <a:endParaRPr lang="fr-CA" dirty="0"/>
          </a:p>
          <a:p>
            <a:pPr marL="0" indent="0" algn="ctr">
              <a:buNone/>
            </a:pPr>
            <a:r>
              <a:rPr lang="fr-CA" dirty="0" smtClean="0"/>
              <a:t>L’application </a:t>
            </a:r>
            <a:r>
              <a:rPr lang="fr-CA" dirty="0"/>
              <a:t>web que vous allez développer doit impérativement répondre à ces critères : </a:t>
            </a:r>
            <a:endParaRPr lang="fr-CA" dirty="0" smtClean="0"/>
          </a:p>
          <a:p>
            <a:pPr marL="0" indent="0" algn="ctr">
              <a:buNone/>
            </a:pPr>
            <a:endParaRPr lang="fr-CA" dirty="0" smtClean="0"/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Elle doit utiliser le Framework Laravel côté serveur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Elle doit répondre aux demandes décrites dans le cahier des charges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Utilisation de Github pour le visionnage du code.</a:t>
            </a:r>
          </a:p>
          <a:p>
            <a:pPr marL="1714500" lvl="3" indent="-342900">
              <a:buFont typeface="+mj-lt"/>
              <a:buAutoNum type="alphaUcPeriod"/>
            </a:pPr>
            <a:r>
              <a:rPr lang="fr-CA" dirty="0" smtClean="0"/>
              <a:t>Libre d’utiliser les librairies et API et services tiers nécessaire</a:t>
            </a:r>
          </a:p>
        </p:txBody>
      </p:sp>
    </p:spTree>
    <p:extLst>
      <p:ext uri="{BB962C8B-B14F-4D97-AF65-F5344CB8AC3E}">
        <p14:creationId xmlns:p14="http://schemas.microsoft.com/office/powerpoint/2010/main" val="3811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CAHIER DES CHARGES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CA" dirty="0"/>
              <a:t>L’objectif est de développer l’interface public du sondage et la partie administration </a:t>
            </a:r>
            <a:endParaRPr lang="fr-CA" dirty="0" smtClean="0"/>
          </a:p>
          <a:p>
            <a:pPr marL="0" indent="0" algn="ctr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0352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sondage (partie 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9426" y="1690688"/>
            <a:ext cx="7558548" cy="4351338"/>
          </a:xfrm>
        </p:spPr>
        <p:txBody>
          <a:bodyPr>
            <a:normAutofit fontScale="92500" lnSpcReduction="20000"/>
          </a:bodyPr>
          <a:lstStyle/>
          <a:p>
            <a:pPr lvl="3"/>
            <a:endParaRPr lang="fr-CA" dirty="0" smtClean="0"/>
          </a:p>
          <a:p>
            <a:pPr lvl="3"/>
            <a:r>
              <a:rPr lang="fr-CA" sz="2400" dirty="0" smtClean="0"/>
              <a:t>La page sondage est sur une page unique.</a:t>
            </a:r>
          </a:p>
          <a:p>
            <a:pPr lvl="3"/>
            <a:endParaRPr lang="fr-CA" sz="900" dirty="0" smtClean="0"/>
          </a:p>
          <a:p>
            <a:pPr lvl="3"/>
            <a:r>
              <a:rPr lang="fr-CA" sz="2400" dirty="0" smtClean="0"/>
              <a:t>La page sondage compte 20 questions toutes obligatoires.</a:t>
            </a:r>
          </a:p>
          <a:p>
            <a:pPr lvl="3"/>
            <a:endParaRPr lang="fr-CA" sz="900" dirty="0" smtClean="0"/>
          </a:p>
          <a:p>
            <a:pPr lvl="3"/>
            <a:r>
              <a:rPr lang="fr-CA" sz="2400" dirty="0" smtClean="0"/>
              <a:t>Chaque question comporte 3 éléments </a:t>
            </a:r>
            <a:r>
              <a:rPr lang="fr-CA" sz="2200" dirty="0" smtClean="0"/>
              <a:t>: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 titre de la question avec le décompte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 corps de la question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fr-CA" sz="2200" dirty="0" smtClean="0"/>
              <a:t>Les réponses possible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fr-CA" sz="900" dirty="0" smtClean="0"/>
          </a:p>
          <a:p>
            <a:pPr lvl="3"/>
            <a:r>
              <a:rPr lang="fr-CA" sz="2400" dirty="0" smtClean="0"/>
              <a:t>Il y a 3 types de questions </a:t>
            </a:r>
            <a:r>
              <a:rPr lang="fr-CA" sz="2200" dirty="0" smtClean="0"/>
              <a:t>: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Choix parmi plusieurs propositions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Un champs de saisie de 255 caractères maximum</a:t>
            </a:r>
          </a:p>
          <a:p>
            <a:pPr marL="3086100" lvl="6" indent="-342900">
              <a:buFont typeface="+mj-lt"/>
              <a:buAutoNum type="alphaUcPeriod"/>
            </a:pPr>
            <a:r>
              <a:rPr lang="fr-CA" sz="2200" dirty="0" smtClean="0"/>
              <a:t>Un choix numérique</a:t>
            </a:r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1690689"/>
            <a:ext cx="600751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sondage (partie 2)</a:t>
            </a:r>
            <a:endParaRPr lang="fr-FR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0" y="15820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A la validation du formulaire le message suivant apparaitra :</a:t>
            </a:r>
          </a:p>
          <a:p>
            <a:pPr marL="0" indent="0">
              <a:buNone/>
            </a:pPr>
            <a:r>
              <a:rPr lang="fr-CA" sz="2000" i="1" dirty="0" smtClean="0"/>
              <a:t>    toute l’équipe de </a:t>
            </a:r>
            <a:r>
              <a:rPr lang="fr-CA" sz="2000" b="1" i="1" dirty="0" smtClean="0"/>
              <a:t>Bigscreen </a:t>
            </a:r>
            <a:r>
              <a:rPr lang="fr-CA" sz="2000" i="1" dirty="0" smtClean="0"/>
              <a:t>vous remercie pour votre engagement. </a:t>
            </a:r>
          </a:p>
          <a:p>
            <a:pPr marL="0" indent="0">
              <a:buNone/>
            </a:pPr>
            <a:r>
              <a:rPr lang="fr-CA" sz="2000" i="1" dirty="0"/>
              <a:t> </a:t>
            </a:r>
            <a:r>
              <a:rPr lang="fr-CA" sz="2000" i="1" dirty="0" smtClean="0"/>
              <a:t>  </a:t>
            </a:r>
            <a:r>
              <a:rPr lang="fr-CA" sz="2000" i="1" dirty="0" smtClean="0"/>
              <a:t>Grâce à votre investissement, nous vous préparons une application</a:t>
            </a:r>
          </a:p>
          <a:p>
            <a:pPr marL="0" indent="0">
              <a:buNone/>
            </a:pPr>
            <a:r>
              <a:rPr lang="fr-CA" sz="2000" i="1" dirty="0" smtClean="0"/>
              <a:t>   toujours plus facile à utiliser, seul ou en famille. </a:t>
            </a:r>
            <a:endParaRPr lang="fr-CA" sz="2000" dirty="0" smtClean="0"/>
          </a:p>
          <a:p>
            <a:pPr marL="0" indent="0">
              <a:buNone/>
            </a:pPr>
            <a:r>
              <a:rPr lang="fr-CA" sz="2000" i="1" dirty="0"/>
              <a:t> </a:t>
            </a:r>
            <a:r>
              <a:rPr lang="fr-CA" sz="2000" i="1" dirty="0" smtClean="0"/>
              <a:t>  </a:t>
            </a:r>
            <a:r>
              <a:rPr lang="fr-CA" sz="2000" i="1" dirty="0" smtClean="0"/>
              <a:t>Si vous désirez consulter vos réponse ultérieurement, vous pouvez</a:t>
            </a:r>
          </a:p>
          <a:p>
            <a:pPr marL="0" indent="0">
              <a:buNone/>
            </a:pPr>
            <a:r>
              <a:rPr lang="fr-CA" sz="2000" i="1" dirty="0" smtClean="0"/>
              <a:t>   consultez cette adresse: http://xxxxxxxx </a:t>
            </a:r>
          </a:p>
          <a:p>
            <a:pPr marL="0" indent="0">
              <a:buNone/>
            </a:pPr>
            <a:endParaRPr lang="fr-CA" sz="2000" i="1" dirty="0" smtClean="0"/>
          </a:p>
          <a:p>
            <a:r>
              <a:rPr lang="fr-FR" sz="2000" dirty="0" smtClean="0"/>
              <a:t>Les réponses sont sur une page unique et affiche les 20 questions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et les réponses de l’utilisateur.</a:t>
            </a:r>
          </a:p>
          <a:p>
            <a:pPr lvl="3"/>
            <a:endParaRPr lang="fr-CA" sz="900" dirty="0" smtClean="0"/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03" y="1592365"/>
            <a:ext cx="4650197" cy="50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L’administration (partie1)</a:t>
            </a: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85916" y="1511890"/>
            <a:ext cx="4136923" cy="5144550"/>
          </a:xfrm>
        </p:spPr>
        <p:txBody>
          <a:bodyPr>
            <a:normAutofit/>
          </a:bodyPr>
          <a:lstStyle/>
          <a:p>
            <a:r>
              <a:rPr lang="fr-CA" sz="2200" dirty="0"/>
              <a:t>Pour pouvoir accéder </a:t>
            </a:r>
            <a:r>
              <a:rPr lang="fr-CA" sz="2200" dirty="0" smtClean="0"/>
              <a:t>à </a:t>
            </a:r>
            <a:r>
              <a:rPr lang="fr-CA" sz="2200" dirty="0"/>
              <a:t>l’administration, </a:t>
            </a:r>
            <a:r>
              <a:rPr lang="fr-CA" sz="2200" dirty="0" smtClean="0"/>
              <a:t>on </a:t>
            </a:r>
            <a:r>
              <a:rPr lang="fr-CA" sz="2200" dirty="0"/>
              <a:t>doit impérativement saisir </a:t>
            </a:r>
            <a:r>
              <a:rPr lang="fr-CA" sz="2200" dirty="0" smtClean="0"/>
              <a:t>un	  login et un </a:t>
            </a:r>
            <a:r>
              <a:rPr lang="fr-CA" sz="2200" dirty="0"/>
              <a:t>mot de passe. </a:t>
            </a:r>
            <a:endParaRPr lang="fr-FR" sz="22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21162" y="1511890"/>
            <a:ext cx="5272548" cy="4351338"/>
          </a:xfrm>
        </p:spPr>
        <p:txBody>
          <a:bodyPr>
            <a:normAutofit/>
          </a:bodyPr>
          <a:lstStyle/>
          <a:p>
            <a:r>
              <a:rPr lang="fr-CA" sz="2000" dirty="0"/>
              <a:t>Après </a:t>
            </a:r>
            <a:r>
              <a:rPr lang="fr-CA" sz="2000" dirty="0" smtClean="0"/>
              <a:t>validation, </a:t>
            </a:r>
            <a:r>
              <a:rPr lang="fr-CA" sz="2000" dirty="0" smtClean="0"/>
              <a:t>l’administrateur </a:t>
            </a:r>
            <a:r>
              <a:rPr lang="fr-CA" sz="2000" dirty="0" smtClean="0"/>
              <a:t>est </a:t>
            </a:r>
            <a:r>
              <a:rPr lang="fr-CA" sz="2000" dirty="0"/>
              <a:t>redirigé vers la page d'accueil de </a:t>
            </a:r>
            <a:r>
              <a:rPr lang="fr-CA" sz="2000" dirty="0" smtClean="0"/>
              <a:t>l’administration.</a:t>
            </a:r>
          </a:p>
          <a:p>
            <a:r>
              <a:rPr lang="fr-CA" sz="2000" dirty="0" smtClean="0"/>
              <a:t>Les pages de l’administration ont cette structure</a:t>
            </a:r>
          </a:p>
          <a:p>
            <a:endParaRPr lang="fr-FR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2" y="3775586"/>
            <a:ext cx="4770489" cy="2673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9" y="3775586"/>
            <a:ext cx="3635478" cy="259664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026013" y="3775586"/>
            <a:ext cx="3097161" cy="274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le menu latéral il y a le logo de l’entreprise. Un lien vers la page accueil, question, et réponse.</a:t>
            </a:r>
            <a:endParaRPr lang="fr-FR" dirty="0"/>
          </a:p>
        </p:txBody>
      </p:sp>
      <p:sp>
        <p:nvSpPr>
          <p:cNvPr id="17" name="Left Arrow 16"/>
          <p:cNvSpPr/>
          <p:nvPr/>
        </p:nvSpPr>
        <p:spPr>
          <a:xfrm>
            <a:off x="5330005" y="4919673"/>
            <a:ext cx="3696007" cy="452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1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532</Words>
  <Application>Microsoft Office PowerPoint</Application>
  <PresentationFormat>Widescreen</PresentationFormat>
  <Paragraphs>70</Paragraphs>
  <Slides>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Bigscreen</vt:lpstr>
      <vt:lpstr>Sommaire</vt:lpstr>
      <vt:lpstr>Tour d’horizon de l’entreprise</vt:lpstr>
      <vt:lpstr>Le projet de l’entreprise</vt:lpstr>
      <vt:lpstr>Contraintes et libertés</vt:lpstr>
      <vt:lpstr>CAHIER DES CHARGES </vt:lpstr>
      <vt:lpstr>Le sondage (partie 1)</vt:lpstr>
      <vt:lpstr>Le sondage (partie 2)</vt:lpstr>
      <vt:lpstr>L’administration (partie1)</vt:lpstr>
      <vt:lpstr>L’administration (partie2)</vt:lpstr>
      <vt:lpstr>Ma réalisation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Bigscreen</dc:title>
  <dc:creator>Mehdi Gohan</dc:creator>
  <cp:lastModifiedBy>Mehdi Gohan</cp:lastModifiedBy>
  <cp:revision>20</cp:revision>
  <dcterms:created xsi:type="dcterms:W3CDTF">2022-11-15T08:38:26Z</dcterms:created>
  <dcterms:modified xsi:type="dcterms:W3CDTF">2022-11-15T20:25:25Z</dcterms:modified>
</cp:coreProperties>
</file>