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BF438-6BFE-4E27-A551-471B7E179A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5418E1-3354-47F1-AA2C-C69BE763E6F3}">
      <dgm:prSet phldrT="[Text]"/>
      <dgm:spPr/>
      <dgm:t>
        <a:bodyPr/>
        <a:lstStyle/>
        <a:p>
          <a:r>
            <a:rPr lang="en-US" dirty="0" smtClean="0"/>
            <a:t>Questions 	</a:t>
          </a:r>
          <a:r>
            <a:rPr lang="en-US" dirty="0" err="1" smtClean="0"/>
            <a:t>Nbr</a:t>
          </a:r>
          <a:r>
            <a:rPr lang="en-US" dirty="0" smtClean="0"/>
            <a:t> </a:t>
          </a:r>
          <a:r>
            <a:rPr lang="en-US" dirty="0" err="1" smtClean="0"/>
            <a:t>Qsts</a:t>
          </a:r>
          <a:r>
            <a:rPr lang="en-US" dirty="0" smtClean="0"/>
            <a:t> restantes</a:t>
          </a:r>
          <a:endParaRPr lang="en-US" dirty="0"/>
        </a:p>
      </dgm:t>
    </dgm:pt>
    <dgm:pt modelId="{BEFDAD0B-F450-4622-BFB1-A1E0AD51C1F1}" type="parTrans" cxnId="{F097FAD5-D7FA-440A-8F67-E3094A016290}">
      <dgm:prSet/>
      <dgm:spPr/>
      <dgm:t>
        <a:bodyPr/>
        <a:lstStyle/>
        <a:p>
          <a:endParaRPr lang="en-US"/>
        </a:p>
      </dgm:t>
    </dgm:pt>
    <dgm:pt modelId="{70BD635B-12BC-473F-B3C7-33696996B893}" type="sibTrans" cxnId="{F097FAD5-D7FA-440A-8F67-E3094A016290}">
      <dgm:prSet/>
      <dgm:spPr/>
      <dgm:t>
        <a:bodyPr/>
        <a:lstStyle/>
        <a:p>
          <a:endParaRPr lang="en-US"/>
        </a:p>
      </dgm:t>
    </dgm:pt>
    <dgm:pt modelId="{4CE88947-F289-4319-888F-1ADC07F88B79}">
      <dgm:prSet phldrT="[Text]"/>
      <dgm:spPr/>
      <dgm:t>
        <a:bodyPr/>
        <a:lstStyle/>
        <a:p>
          <a:r>
            <a:rPr lang="en-US" dirty="0" smtClean="0"/>
            <a:t>Les </a:t>
          </a:r>
          <a:r>
            <a:rPr lang="en-US" smtClean="0"/>
            <a:t>réponses</a:t>
          </a:r>
          <a:endParaRPr lang="en-US"/>
        </a:p>
      </dgm:t>
    </dgm:pt>
    <dgm:pt modelId="{64957149-244C-4FAB-8409-165A093D5186}" type="parTrans" cxnId="{0858627C-37CA-401A-8DB6-F9E10B82322E}">
      <dgm:prSet/>
      <dgm:spPr/>
      <dgm:t>
        <a:bodyPr/>
        <a:lstStyle/>
        <a:p>
          <a:endParaRPr lang="en-US"/>
        </a:p>
      </dgm:t>
    </dgm:pt>
    <dgm:pt modelId="{ABA536C4-2D7C-413B-9107-7FC2A83884A7}" type="sibTrans" cxnId="{0858627C-37CA-401A-8DB6-F9E10B82322E}">
      <dgm:prSet/>
      <dgm:spPr/>
      <dgm:t>
        <a:bodyPr/>
        <a:lstStyle/>
        <a:p>
          <a:endParaRPr lang="en-US"/>
        </a:p>
      </dgm:t>
    </dgm:pt>
    <dgm:pt modelId="{33746DC7-525B-4DA4-AF8D-EE21885EE78A}">
      <dgm:prSet phldrT="[Text]" phldr="1"/>
      <dgm:spPr/>
      <dgm:t>
        <a:bodyPr/>
        <a:lstStyle/>
        <a:p>
          <a:endParaRPr lang="en-US"/>
        </a:p>
      </dgm:t>
    </dgm:pt>
    <dgm:pt modelId="{1401A48F-9E47-46F1-8D6F-9F1434CE26A6}" type="parTrans" cxnId="{01EE19A4-870C-4497-B59B-CE01F226E682}">
      <dgm:prSet/>
      <dgm:spPr/>
      <dgm:t>
        <a:bodyPr/>
        <a:lstStyle/>
        <a:p>
          <a:endParaRPr lang="en-US"/>
        </a:p>
      </dgm:t>
    </dgm:pt>
    <dgm:pt modelId="{16111E24-4D07-46AE-8F72-63B0DC19B54C}" type="sibTrans" cxnId="{01EE19A4-870C-4497-B59B-CE01F226E682}">
      <dgm:prSet/>
      <dgm:spPr/>
      <dgm:t>
        <a:bodyPr/>
        <a:lstStyle/>
        <a:p>
          <a:endParaRPr lang="en-US"/>
        </a:p>
      </dgm:t>
    </dgm:pt>
    <dgm:pt modelId="{8ACC2875-718B-41DB-BD2C-AB46441F75AC}">
      <dgm:prSet phldrT="[Text]" phldr="1"/>
      <dgm:spPr/>
      <dgm:t>
        <a:bodyPr/>
        <a:lstStyle/>
        <a:p>
          <a:endParaRPr lang="en-US"/>
        </a:p>
      </dgm:t>
    </dgm:pt>
    <dgm:pt modelId="{46991490-B080-459E-9AC7-032E4D8B578A}" type="parTrans" cxnId="{CFC63018-1F79-4E0E-AE85-661614308DF9}">
      <dgm:prSet/>
      <dgm:spPr/>
      <dgm:t>
        <a:bodyPr/>
        <a:lstStyle/>
        <a:p>
          <a:endParaRPr lang="en-US"/>
        </a:p>
      </dgm:t>
    </dgm:pt>
    <dgm:pt modelId="{9C6F8D65-BDCE-4741-BB8B-6AA34B5C66F2}" type="sibTrans" cxnId="{CFC63018-1F79-4E0E-AE85-661614308DF9}">
      <dgm:prSet/>
      <dgm:spPr/>
      <dgm:t>
        <a:bodyPr/>
        <a:lstStyle/>
        <a:p>
          <a:endParaRPr lang="en-US"/>
        </a:p>
      </dgm:t>
    </dgm:pt>
    <dgm:pt modelId="{B98BA849-302E-4D92-A785-13D5085EBE99}" type="pres">
      <dgm:prSet presAssocID="{491BF438-6BFE-4E27-A551-471B7E179A96}" presName="linear" presStyleCnt="0">
        <dgm:presLayoutVars>
          <dgm:animLvl val="lvl"/>
          <dgm:resizeHandles val="exact"/>
        </dgm:presLayoutVars>
      </dgm:prSet>
      <dgm:spPr/>
    </dgm:pt>
    <dgm:pt modelId="{2AFAD247-2F46-4245-A84C-4BECCF4CEC4C}" type="pres">
      <dgm:prSet presAssocID="{CE5418E1-3354-47F1-AA2C-C69BE763E6F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48A96-4649-4FD0-B618-BBF3B1363D20}" type="pres">
      <dgm:prSet presAssocID="{CE5418E1-3354-47F1-AA2C-C69BE763E6F3}" presName="childText" presStyleLbl="revTx" presStyleIdx="0" presStyleCnt="2">
        <dgm:presLayoutVars>
          <dgm:bulletEnabled val="1"/>
        </dgm:presLayoutVars>
      </dgm:prSet>
      <dgm:spPr/>
    </dgm:pt>
    <dgm:pt modelId="{8C349AB2-9912-4397-9ADB-E6893B87F70B}" type="pres">
      <dgm:prSet presAssocID="{33746DC7-525B-4DA4-AF8D-EE21885EE7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6F1A8A-0712-4463-A34E-5DFCD7A9E47D}" type="pres">
      <dgm:prSet presAssocID="{33746DC7-525B-4DA4-AF8D-EE21885EE78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FC63018-1F79-4E0E-AE85-661614308DF9}" srcId="{33746DC7-525B-4DA4-AF8D-EE21885EE78A}" destId="{8ACC2875-718B-41DB-BD2C-AB46441F75AC}" srcOrd="0" destOrd="0" parTransId="{46991490-B080-459E-9AC7-032E4D8B578A}" sibTransId="{9C6F8D65-BDCE-4741-BB8B-6AA34B5C66F2}"/>
    <dgm:cxn modelId="{9274BDAC-95FD-4122-BF8F-FCACC776A679}" type="presOf" srcId="{8ACC2875-718B-41DB-BD2C-AB46441F75AC}" destId="{E96F1A8A-0712-4463-A34E-5DFCD7A9E47D}" srcOrd="0" destOrd="0" presId="urn:microsoft.com/office/officeart/2005/8/layout/vList2"/>
    <dgm:cxn modelId="{01EE19A4-870C-4497-B59B-CE01F226E682}" srcId="{491BF438-6BFE-4E27-A551-471B7E179A96}" destId="{33746DC7-525B-4DA4-AF8D-EE21885EE78A}" srcOrd="1" destOrd="0" parTransId="{1401A48F-9E47-46F1-8D6F-9F1434CE26A6}" sibTransId="{16111E24-4D07-46AE-8F72-63B0DC19B54C}"/>
    <dgm:cxn modelId="{EC03E270-58FF-4808-97ED-8DF7C29BE82F}" type="presOf" srcId="{CE5418E1-3354-47F1-AA2C-C69BE763E6F3}" destId="{2AFAD247-2F46-4245-A84C-4BECCF4CEC4C}" srcOrd="0" destOrd="0" presId="urn:microsoft.com/office/officeart/2005/8/layout/vList2"/>
    <dgm:cxn modelId="{A3D4C3CC-392D-46CB-BCEF-3D965C3B5B89}" type="presOf" srcId="{4CE88947-F289-4319-888F-1ADC07F88B79}" destId="{63348A96-4649-4FD0-B618-BBF3B1363D20}" srcOrd="0" destOrd="0" presId="urn:microsoft.com/office/officeart/2005/8/layout/vList2"/>
    <dgm:cxn modelId="{A01C8A8F-C049-45A8-A809-EF8E48DAA2D7}" type="presOf" srcId="{33746DC7-525B-4DA4-AF8D-EE21885EE78A}" destId="{8C349AB2-9912-4397-9ADB-E6893B87F70B}" srcOrd="0" destOrd="0" presId="urn:microsoft.com/office/officeart/2005/8/layout/vList2"/>
    <dgm:cxn modelId="{0858627C-37CA-401A-8DB6-F9E10B82322E}" srcId="{CE5418E1-3354-47F1-AA2C-C69BE763E6F3}" destId="{4CE88947-F289-4319-888F-1ADC07F88B79}" srcOrd="0" destOrd="0" parTransId="{64957149-244C-4FAB-8409-165A093D5186}" sibTransId="{ABA536C4-2D7C-413B-9107-7FC2A83884A7}"/>
    <dgm:cxn modelId="{8B36E709-ED7A-4EDC-B737-2641E1960487}" type="presOf" srcId="{491BF438-6BFE-4E27-A551-471B7E179A96}" destId="{B98BA849-302E-4D92-A785-13D5085EBE99}" srcOrd="0" destOrd="0" presId="urn:microsoft.com/office/officeart/2005/8/layout/vList2"/>
    <dgm:cxn modelId="{F097FAD5-D7FA-440A-8F67-E3094A016290}" srcId="{491BF438-6BFE-4E27-A551-471B7E179A96}" destId="{CE5418E1-3354-47F1-AA2C-C69BE763E6F3}" srcOrd="0" destOrd="0" parTransId="{BEFDAD0B-F450-4622-BFB1-A1E0AD51C1F1}" sibTransId="{70BD635B-12BC-473F-B3C7-33696996B893}"/>
    <dgm:cxn modelId="{B18E098D-1801-4390-B30F-96FA310FCC88}" type="presParOf" srcId="{B98BA849-302E-4D92-A785-13D5085EBE99}" destId="{2AFAD247-2F46-4245-A84C-4BECCF4CEC4C}" srcOrd="0" destOrd="0" presId="urn:microsoft.com/office/officeart/2005/8/layout/vList2"/>
    <dgm:cxn modelId="{7D837870-7B58-4210-9934-CA1FE71A4A2F}" type="presParOf" srcId="{B98BA849-302E-4D92-A785-13D5085EBE99}" destId="{63348A96-4649-4FD0-B618-BBF3B1363D20}" srcOrd="1" destOrd="0" presId="urn:microsoft.com/office/officeart/2005/8/layout/vList2"/>
    <dgm:cxn modelId="{6C324E12-BD82-4E66-B7C9-F6455B01C785}" type="presParOf" srcId="{B98BA849-302E-4D92-A785-13D5085EBE99}" destId="{8C349AB2-9912-4397-9ADB-E6893B87F70B}" srcOrd="2" destOrd="0" presId="urn:microsoft.com/office/officeart/2005/8/layout/vList2"/>
    <dgm:cxn modelId="{BD27A760-DB9A-46FB-BF9A-FC2AAC234A83}" type="presParOf" srcId="{B98BA849-302E-4D92-A785-13D5085EBE99}" destId="{E96F1A8A-0712-4463-A34E-5DFCD7A9E47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AD247-2F46-4245-A84C-4BECCF4CEC4C}">
      <dsp:nvSpPr>
        <dsp:cNvPr id="0" name=""/>
        <dsp:cNvSpPr/>
      </dsp:nvSpPr>
      <dsp:spPr>
        <a:xfrm>
          <a:off x="0" y="26784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Questions 	</a:t>
          </a:r>
          <a:r>
            <a:rPr lang="en-US" sz="5300" kern="1200" dirty="0" err="1" smtClean="0"/>
            <a:t>Nbr</a:t>
          </a:r>
          <a:r>
            <a:rPr lang="en-US" sz="5300" kern="1200" dirty="0" smtClean="0"/>
            <a:t> </a:t>
          </a:r>
          <a:r>
            <a:rPr lang="en-US" sz="5300" kern="1200" dirty="0" err="1" smtClean="0"/>
            <a:t>Qsts</a:t>
          </a:r>
          <a:r>
            <a:rPr lang="en-US" sz="5300" kern="1200" dirty="0" smtClean="0"/>
            <a:t> restantes</a:t>
          </a:r>
          <a:endParaRPr lang="en-US" sz="5300" kern="1200" dirty="0"/>
        </a:p>
      </dsp:txBody>
      <dsp:txXfrm>
        <a:off x="62055" y="88839"/>
        <a:ext cx="10391490" cy="1147095"/>
      </dsp:txXfrm>
    </dsp:sp>
    <dsp:sp modelId="{63348A96-4649-4FD0-B618-BBF3B1363D20}">
      <dsp:nvSpPr>
        <dsp:cNvPr id="0" name=""/>
        <dsp:cNvSpPr/>
      </dsp:nvSpPr>
      <dsp:spPr>
        <a:xfrm>
          <a:off x="0" y="1297989"/>
          <a:ext cx="10515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 dirty="0" smtClean="0"/>
            <a:t>Les </a:t>
          </a:r>
          <a:r>
            <a:rPr lang="en-US" sz="4100" kern="1200" smtClean="0"/>
            <a:t>réponses</a:t>
          </a:r>
          <a:endParaRPr lang="en-US" sz="4100" kern="1200"/>
        </a:p>
      </dsp:txBody>
      <dsp:txXfrm>
        <a:off x="0" y="1297989"/>
        <a:ext cx="10515600" cy="877680"/>
      </dsp:txXfrm>
    </dsp:sp>
    <dsp:sp modelId="{8C349AB2-9912-4397-9ADB-E6893B87F70B}">
      <dsp:nvSpPr>
        <dsp:cNvPr id="0" name=""/>
        <dsp:cNvSpPr/>
      </dsp:nvSpPr>
      <dsp:spPr>
        <a:xfrm>
          <a:off x="0" y="2175669"/>
          <a:ext cx="10515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/>
        </a:p>
      </dsp:txBody>
      <dsp:txXfrm>
        <a:off x="62055" y="2237724"/>
        <a:ext cx="10391490" cy="1147095"/>
      </dsp:txXfrm>
    </dsp:sp>
    <dsp:sp modelId="{E96F1A8A-0712-4463-A34E-5DFCD7A9E47D}">
      <dsp:nvSpPr>
        <dsp:cNvPr id="0" name=""/>
        <dsp:cNvSpPr/>
      </dsp:nvSpPr>
      <dsp:spPr>
        <a:xfrm>
          <a:off x="0" y="3446874"/>
          <a:ext cx="10515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100" kern="1200"/>
        </a:p>
      </dsp:txBody>
      <dsp:txXfrm>
        <a:off x="0" y="3446874"/>
        <a:ext cx="10515600" cy="87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2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18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0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47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3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16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94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1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BE0BD-B5C6-4797-92A7-3EB9C8EDC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A134-5B8E-456A-885A-F5CA7C1AE3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final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BigScreen</a:t>
            </a:r>
            <a:r>
              <a:rPr lang="fr-FR" dirty="0" smtClean="0"/>
              <a:t> présentation </a:t>
            </a:r>
            <a:r>
              <a:rPr lang="fr-FR" dirty="0" err="1" smtClean="0"/>
              <a:t>Wireframes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7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Utilisateurs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26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37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Projet final</vt:lpstr>
      <vt:lpstr>Partie Utilisateurs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</dc:title>
  <dc:creator>Mehdi Gohan</dc:creator>
  <cp:lastModifiedBy>Mehdi Gohan</cp:lastModifiedBy>
  <cp:revision>2</cp:revision>
  <dcterms:created xsi:type="dcterms:W3CDTF">2022-09-26T09:48:36Z</dcterms:created>
  <dcterms:modified xsi:type="dcterms:W3CDTF">2022-09-26T11:45:47Z</dcterms:modified>
</cp:coreProperties>
</file>