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4612-3E49-4611-9739-A015B647CEF5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BB7C-58EC-4EA0-8061-4A535B16D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40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4612-3E49-4611-9739-A015B647CEF5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BB7C-58EC-4EA0-8061-4A535B16D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02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4612-3E49-4611-9739-A015B647CEF5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BB7C-58EC-4EA0-8061-4A535B16D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84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4612-3E49-4611-9739-A015B647CEF5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BB7C-58EC-4EA0-8061-4A535B16D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39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4612-3E49-4611-9739-A015B647CEF5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BB7C-58EC-4EA0-8061-4A535B16D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64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4612-3E49-4611-9739-A015B647CEF5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BB7C-58EC-4EA0-8061-4A535B16D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89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4612-3E49-4611-9739-A015B647CEF5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BB7C-58EC-4EA0-8061-4A535B16D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60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4612-3E49-4611-9739-A015B647CEF5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BB7C-58EC-4EA0-8061-4A535B16D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54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4612-3E49-4611-9739-A015B647CEF5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BB7C-58EC-4EA0-8061-4A535B16D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51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4612-3E49-4611-9739-A015B647CEF5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BB7C-58EC-4EA0-8061-4A535B16D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5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4612-3E49-4611-9739-A015B647CEF5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BB7C-58EC-4EA0-8061-4A535B16D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48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B4612-3E49-4611-9739-A015B647CEF5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BB7C-58EC-4EA0-8061-4A535B16D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87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200" y="71414"/>
            <a:ext cx="7329510" cy="64294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                Contrôle Qualité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810116" y="928670"/>
            <a:ext cx="2714644" cy="6429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Ligne de production</a:t>
            </a:r>
          </a:p>
        </p:txBody>
      </p:sp>
      <p:sp>
        <p:nvSpPr>
          <p:cNvPr id="7" name="Losange 6"/>
          <p:cNvSpPr/>
          <p:nvPr/>
        </p:nvSpPr>
        <p:spPr>
          <a:xfrm>
            <a:off x="4952992" y="3000372"/>
            <a:ext cx="2428892" cy="1357322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 statistique  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5167306" y="2000240"/>
            <a:ext cx="2000264" cy="5715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Produit contrôlé à 100% 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5310182" y="4643446"/>
            <a:ext cx="2000264" cy="9286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Produit contrôlé conforme</a:t>
            </a:r>
          </a:p>
        </p:txBody>
      </p:sp>
      <p:sp>
        <p:nvSpPr>
          <p:cNvPr id="13" name="Organigramme : Document 12"/>
          <p:cNvSpPr/>
          <p:nvPr/>
        </p:nvSpPr>
        <p:spPr>
          <a:xfrm>
            <a:off x="8310578" y="1785926"/>
            <a:ext cx="1500198" cy="857256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Bon de transfert</a:t>
            </a:r>
          </a:p>
        </p:txBody>
      </p:sp>
      <p:sp>
        <p:nvSpPr>
          <p:cNvPr id="14" name="Organigramme : Document 13"/>
          <p:cNvSpPr/>
          <p:nvPr/>
        </p:nvSpPr>
        <p:spPr>
          <a:xfrm>
            <a:off x="8382016" y="2928934"/>
            <a:ext cx="1857388" cy="1357322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-Gamme de contrôle</a:t>
            </a:r>
          </a:p>
          <a:p>
            <a:pPr algn="ctr"/>
            <a:r>
              <a:rPr lang="fr-FR" dirty="0"/>
              <a:t>-Plan </a:t>
            </a:r>
            <a:r>
              <a:rPr lang="fr-FR" dirty="0" smtClean="0"/>
              <a:t>client</a:t>
            </a:r>
          </a:p>
          <a:p>
            <a:pPr algn="ctr"/>
            <a:r>
              <a:rPr lang="fr-FR" dirty="0" smtClean="0"/>
              <a:t>-</a:t>
            </a:r>
            <a:r>
              <a:rPr lang="fr-FR" dirty="0" err="1" smtClean="0"/>
              <a:t>Echantillion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2095472" y="3250405"/>
            <a:ext cx="2000264" cy="8572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Rapport 8D</a:t>
            </a:r>
          </a:p>
        </p:txBody>
      </p:sp>
      <p:sp>
        <p:nvSpPr>
          <p:cNvPr id="16" name="Organigramme : Document 15"/>
          <p:cNvSpPr/>
          <p:nvPr/>
        </p:nvSpPr>
        <p:spPr>
          <a:xfrm>
            <a:off x="8453454" y="4643446"/>
            <a:ext cx="1857388" cy="1714512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-rapport de contrôle</a:t>
            </a:r>
          </a:p>
          <a:p>
            <a:pPr algn="ctr"/>
            <a:r>
              <a:rPr lang="fr-FR" dirty="0"/>
              <a:t>-</a:t>
            </a:r>
            <a:r>
              <a:rPr lang="fr-FR" dirty="0" err="1"/>
              <a:t>Packing</a:t>
            </a:r>
            <a:r>
              <a:rPr lang="fr-FR"/>
              <a:t> List  </a:t>
            </a:r>
            <a:r>
              <a:rPr lang="fr-FR" dirty="0"/>
              <a:t>et FACTURATION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5310182" y="5929306"/>
            <a:ext cx="2000264" cy="92869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Export</a:t>
            </a:r>
          </a:p>
        </p:txBody>
      </p:sp>
      <p:sp>
        <p:nvSpPr>
          <p:cNvPr id="18" name="Flèche vers le bas 17"/>
          <p:cNvSpPr/>
          <p:nvPr/>
        </p:nvSpPr>
        <p:spPr>
          <a:xfrm>
            <a:off x="5953124" y="1571612"/>
            <a:ext cx="484632" cy="500066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 rot="5400000">
            <a:off x="4461941" y="3228349"/>
            <a:ext cx="141680" cy="87409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19"/>
          <p:cNvSpPr/>
          <p:nvPr/>
        </p:nvSpPr>
        <p:spPr>
          <a:xfrm>
            <a:off x="5953124" y="2571744"/>
            <a:ext cx="484632" cy="500066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vers le bas 20"/>
          <p:cNvSpPr/>
          <p:nvPr/>
        </p:nvSpPr>
        <p:spPr>
          <a:xfrm>
            <a:off x="5953124" y="4286256"/>
            <a:ext cx="484632" cy="500066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vers le bas 21"/>
          <p:cNvSpPr/>
          <p:nvPr/>
        </p:nvSpPr>
        <p:spPr>
          <a:xfrm>
            <a:off x="5953124" y="5572140"/>
            <a:ext cx="484632" cy="500066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596066" y="421481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381488" y="307181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cxnSp>
        <p:nvCxnSpPr>
          <p:cNvPr id="33" name="Connecteur droit 32"/>
          <p:cNvCxnSpPr>
            <a:endCxn id="13" idx="1"/>
          </p:cNvCxnSpPr>
          <p:nvPr/>
        </p:nvCxnSpPr>
        <p:spPr>
          <a:xfrm>
            <a:off x="7167570" y="2214554"/>
            <a:ext cx="1143008" cy="158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7310446" y="5143512"/>
            <a:ext cx="1143008" cy="158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7381884" y="3643314"/>
            <a:ext cx="1000132" cy="158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15" idx="0"/>
            <a:endCxn id="5" idx="1"/>
          </p:cNvCxnSpPr>
          <p:nvPr/>
        </p:nvCxnSpPr>
        <p:spPr>
          <a:xfrm rot="5400000" flipH="1" flipV="1">
            <a:off x="2952728" y="1393017"/>
            <a:ext cx="2000264" cy="171451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 descr="novalogo test 1 3d 2D"/>
          <p:cNvPicPr/>
          <p:nvPr/>
        </p:nvPicPr>
        <p:blipFill>
          <a:blip r:embed="rId2" cstate="print"/>
          <a:srcRect l="4902"/>
          <a:stretch>
            <a:fillRect/>
          </a:stretch>
        </p:blipFill>
        <p:spPr bwMode="auto">
          <a:xfrm>
            <a:off x="29688" y="58260"/>
            <a:ext cx="3065916" cy="1069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448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                Contrôle Qualité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Contrôle Qualité</dc:title>
  <dc:creator>Kacem Mejri</dc:creator>
  <cp:lastModifiedBy>Mariam Ben Amara</cp:lastModifiedBy>
  <cp:revision>3</cp:revision>
  <cp:lastPrinted>2021-10-25T14:53:23Z</cp:lastPrinted>
  <dcterms:created xsi:type="dcterms:W3CDTF">2019-09-13T07:43:50Z</dcterms:created>
  <dcterms:modified xsi:type="dcterms:W3CDTF">2021-10-25T15:16:10Z</dcterms:modified>
</cp:coreProperties>
</file>