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2" r:id="rId3"/>
    <p:sldId id="274" r:id="rId4"/>
    <p:sldId id="275" r:id="rId5"/>
    <p:sldId id="257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0" r:id="rId15"/>
    <p:sldId id="273" r:id="rId16"/>
    <p:sldId id="258" r:id="rId17"/>
    <p:sldId id="276" r:id="rId18"/>
    <p:sldId id="277" r:id="rId19"/>
    <p:sldId id="278" r:id="rId20"/>
    <p:sldId id="279" r:id="rId21"/>
    <p:sldId id="259" r:id="rId22"/>
    <p:sldId id="260" r:id="rId23"/>
    <p:sldId id="269" r:id="rId24"/>
    <p:sldId id="270" r:id="rId25"/>
    <p:sldId id="27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1" autoAdjust="0"/>
    <p:restoredTop sz="98576" autoAdjust="0"/>
  </p:normalViewPr>
  <p:slideViewPr>
    <p:cSldViewPr snapToGrid="0" snapToObjects="1">
      <p:cViewPr varScale="1">
        <p:scale>
          <a:sx n="111" d="100"/>
          <a:sy n="111" d="100"/>
        </p:scale>
        <p:origin x="10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2013E-07D5-1447-AF6D-911D3D6E1712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02561-DDF2-C641-88B2-E6604D56DEA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Tobias </a:t>
            </a:r>
            <a:r>
              <a:rPr lang="en-US" dirty="0" err="1" smtClean="0"/>
              <a:t>Dörfler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6000"/>
          </a:blip>
          <a:srcRect l="8954" r="8313"/>
          <a:stretch/>
        </p:blipFill>
        <p:spPr>
          <a:xfrm>
            <a:off x="4209690" y="1"/>
            <a:ext cx="4934310" cy="370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Entwickler</a:t>
            </a:r>
            <a:r>
              <a:rPr lang="en-US" dirty="0" smtClean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Verantwortlich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pünktliche</a:t>
            </a:r>
            <a:r>
              <a:rPr lang="en-US" dirty="0" smtClean="0"/>
              <a:t> </a:t>
            </a:r>
            <a:r>
              <a:rPr lang="en-US" dirty="0" err="1" smtClean="0"/>
              <a:t>Lieferung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potentiell</a:t>
            </a:r>
            <a:r>
              <a:rPr lang="en-US" dirty="0" smtClean="0"/>
              <a:t> </a:t>
            </a:r>
            <a:r>
              <a:rPr lang="en-US" dirty="0" err="1" smtClean="0"/>
              <a:t>funktionierenden</a:t>
            </a:r>
            <a:r>
              <a:rPr lang="en-US" dirty="0" smtClean="0"/>
              <a:t> </a:t>
            </a:r>
            <a:r>
              <a:rPr lang="en-US" dirty="0" err="1" smtClean="0"/>
              <a:t>Inkrements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jedem</a:t>
            </a:r>
            <a:r>
              <a:rPr lang="en-US" dirty="0" smtClean="0"/>
              <a:t> Sprint.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GEMEINSAM </a:t>
            </a:r>
            <a:r>
              <a:rPr lang="en-US" dirty="0" err="1" smtClean="0"/>
              <a:t>verwantwortlich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Design, </a:t>
            </a:r>
            <a:r>
              <a:rPr lang="en-US" dirty="0" err="1" smtClean="0"/>
              <a:t>Entwicklung</a:t>
            </a:r>
            <a:r>
              <a:rPr lang="en-US" dirty="0" smtClean="0"/>
              <a:t> und das </a:t>
            </a:r>
            <a:r>
              <a:rPr lang="en-US" dirty="0" err="1" smtClean="0"/>
              <a:t>Testen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Sprints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Selbstverantwortlich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das Team, </a:t>
            </a:r>
            <a:r>
              <a:rPr lang="en-US" dirty="0" err="1" smtClean="0"/>
              <a:t>wie</a:t>
            </a:r>
            <a:r>
              <a:rPr lang="en-US" dirty="0" smtClean="0"/>
              <a:t> der Sprint </a:t>
            </a:r>
            <a:r>
              <a:rPr lang="en-US" dirty="0" err="1" smtClean="0"/>
              <a:t>implementiert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0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smtClean="0"/>
              <a:t>Scrum Model</a:t>
            </a:r>
            <a:endParaRPr lang="en-US" dirty="0"/>
          </a:p>
        </p:txBody>
      </p:sp>
      <p:pic>
        <p:nvPicPr>
          <p:cNvPr id="6" name="Picture 5" descr="2000px-Scrum_process.sv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60" y="2053380"/>
            <a:ext cx="7331280" cy="366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smtClean="0"/>
              <a:t>Das “</a:t>
            </a:r>
            <a:r>
              <a:rPr lang="en-US" dirty="0" smtClean="0"/>
              <a:t>P</a:t>
            </a:r>
            <a:r>
              <a:rPr lang="en-US" dirty="0" smtClean="0"/>
              <a:t>roduct Backlog”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von </a:t>
            </a:r>
            <a:r>
              <a:rPr lang="en-US" dirty="0" err="1" smtClean="0"/>
              <a:t>Anforderungen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das Team </a:t>
            </a:r>
            <a:r>
              <a:rPr lang="en-US" dirty="0" err="1" smtClean="0"/>
              <a:t>erfüllen</a:t>
            </a:r>
            <a:r>
              <a:rPr lang="en-US" dirty="0" smtClean="0"/>
              <a:t> muss,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letztlich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Erfolg</a:t>
            </a:r>
            <a:r>
              <a:rPr lang="en-US" dirty="0" smtClean="0"/>
              <a:t> </a:t>
            </a:r>
            <a:r>
              <a:rPr lang="en-US" dirty="0" err="1" smtClean="0"/>
              <a:t>gewertet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smtClean="0"/>
              <a:t>F</a:t>
            </a:r>
            <a:r>
              <a:rPr lang="en-US" dirty="0" smtClean="0"/>
              <a:t>eatures, Bug-Fixes und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Anforderungen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bezüglich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Wert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Gesamtprodukt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Liste</a:t>
            </a:r>
            <a:r>
              <a:rPr lang="en-US" dirty="0" smtClean="0"/>
              <a:t> von Features,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“Product-Backlog” </a:t>
            </a:r>
            <a:r>
              <a:rPr lang="en-US" dirty="0" err="1" smtClean="0"/>
              <a:t>genommen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um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nächsten</a:t>
            </a:r>
            <a:r>
              <a:rPr lang="en-US" dirty="0" smtClean="0"/>
              <a:t> Sprint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r>
              <a:rPr lang="en-US" dirty="0" smtClean="0"/>
              <a:t>.</a:t>
            </a:r>
            <a:endParaRPr lang="en-US" dirty="0"/>
          </a:p>
          <a:p>
            <a:pPr>
              <a:spcAft>
                <a:spcPts val="3000"/>
              </a:spcAft>
            </a:pPr>
            <a:r>
              <a:rPr lang="en-US" dirty="0" err="1" smtClean="0"/>
              <a:t>Diese</a:t>
            </a:r>
            <a:r>
              <a:rPr lang="en-US" dirty="0" smtClean="0"/>
              <a:t> Features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Sprint-Meetings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Beginn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Sprints </a:t>
            </a:r>
            <a:r>
              <a:rPr lang="en-US" dirty="0" err="1" smtClean="0"/>
              <a:t>diskutiert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Jedes</a:t>
            </a:r>
            <a:r>
              <a:rPr lang="en-US" dirty="0" smtClean="0"/>
              <a:t> Feature </a:t>
            </a:r>
            <a:r>
              <a:rPr lang="en-US" dirty="0" err="1" smtClean="0"/>
              <a:t>bekommt</a:t>
            </a:r>
            <a:r>
              <a:rPr lang="en-US" dirty="0" smtClean="0"/>
              <a:t> </a:t>
            </a:r>
            <a:r>
              <a:rPr lang="en-US" dirty="0" err="1" smtClean="0"/>
              <a:t>Storypoints</a:t>
            </a:r>
            <a:r>
              <a:rPr lang="en-US" dirty="0" smtClean="0"/>
              <a:t>, um die </a:t>
            </a:r>
            <a:r>
              <a:rPr lang="en-US" dirty="0" err="1" smtClean="0"/>
              <a:t>Schwierigkeit</a:t>
            </a:r>
            <a:r>
              <a:rPr lang="en-US" dirty="0" smtClean="0"/>
              <a:t> der </a:t>
            </a:r>
            <a:r>
              <a:rPr lang="en-US" dirty="0" err="1" smtClean="0"/>
              <a:t>Entwicklung</a:t>
            </a:r>
            <a:r>
              <a:rPr lang="en-US" dirty="0" smtClean="0"/>
              <a:t> dieses Features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schätzen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2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Storypoints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Spielerisch</a:t>
            </a:r>
            <a:r>
              <a:rPr lang="en-US" dirty="0"/>
              <a:t> </a:t>
            </a:r>
            <a:r>
              <a:rPr lang="en-US" dirty="0" err="1" smtClean="0"/>
              <a:t>schätzen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Teammitglieder</a:t>
            </a:r>
            <a:r>
              <a:rPr lang="en-US" dirty="0" smtClean="0"/>
              <a:t> die </a:t>
            </a:r>
            <a:r>
              <a:rPr lang="en-US" dirty="0" err="1" smtClean="0"/>
              <a:t>Schwierigkeit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Features.</a:t>
            </a:r>
            <a:endParaRPr lang="en-US" dirty="0"/>
          </a:p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Mitglieder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</a:t>
            </a:r>
            <a:r>
              <a:rPr lang="en-US" dirty="0" err="1" smtClean="0"/>
              <a:t>niedrigsten</a:t>
            </a:r>
            <a:r>
              <a:rPr lang="en-US" dirty="0" smtClean="0"/>
              <a:t> und der </a:t>
            </a:r>
            <a:r>
              <a:rPr lang="en-US" dirty="0" err="1" smtClean="0"/>
              <a:t>höchsten</a:t>
            </a:r>
            <a:r>
              <a:rPr lang="en-US" dirty="0" smtClean="0"/>
              <a:t> </a:t>
            </a:r>
            <a:r>
              <a:rPr lang="en-US" dirty="0" err="1" smtClean="0"/>
              <a:t>Wertung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erklären</a:t>
            </a:r>
            <a:r>
              <a:rPr lang="en-US" dirty="0" smtClean="0"/>
              <a:t>, </a:t>
            </a:r>
            <a:r>
              <a:rPr lang="en-US" dirty="0" err="1" smtClean="0"/>
              <a:t>warum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das Featur</a:t>
            </a:r>
            <a:r>
              <a:rPr lang="en-US" dirty="0" smtClean="0"/>
              <a:t>e so </a:t>
            </a:r>
            <a:r>
              <a:rPr lang="en-US" dirty="0" err="1" smtClean="0"/>
              <a:t>leicht</a:t>
            </a:r>
            <a:r>
              <a:rPr lang="en-US" dirty="0" smtClean="0"/>
              <a:t>/</a:t>
            </a:r>
            <a:r>
              <a:rPr lang="en-US" dirty="0" err="1" smtClean="0"/>
              <a:t>schwer</a:t>
            </a:r>
            <a:r>
              <a:rPr lang="en-US" dirty="0" smtClean="0"/>
              <a:t> </a:t>
            </a:r>
            <a:r>
              <a:rPr lang="en-US" dirty="0" err="1" smtClean="0"/>
              <a:t>schätzen</a:t>
            </a:r>
            <a:r>
              <a:rPr lang="en-US" dirty="0" smtClean="0"/>
              <a:t>.</a:t>
            </a:r>
          </a:p>
          <a:p>
            <a:pPr marL="0" indent="0">
              <a:spcAft>
                <a:spcPts val="3000"/>
              </a:spcAft>
              <a:buNone/>
            </a:pP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4187765"/>
            <a:ext cx="7124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Backlog</a:t>
            </a:r>
            <a:r>
              <a:rPr lang="de-DE" dirty="0" smtClean="0"/>
              <a:t> in </a:t>
            </a:r>
            <a:r>
              <a:rPr lang="de-DE" dirty="0" err="1" smtClean="0"/>
              <a:t>Jira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78" y="1871932"/>
            <a:ext cx="8631209" cy="4855055"/>
          </a:xfrm>
        </p:spPr>
      </p:pic>
    </p:spTree>
    <p:extLst>
      <p:ext uri="{BB962C8B-B14F-4D97-AF65-F5344CB8AC3E}">
        <p14:creationId xmlns:p14="http://schemas.microsoft.com/office/powerpoint/2010/main" val="10980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 lnSpcReduction="10000"/>
          </a:bodyPr>
          <a:lstStyle/>
          <a:p>
            <a:pPr>
              <a:spcAft>
                <a:spcPts val="3000"/>
              </a:spcAft>
            </a:pPr>
            <a:r>
              <a:rPr lang="en-US" dirty="0" err="1" smtClean="0"/>
              <a:t>Projekt</a:t>
            </a:r>
            <a:r>
              <a:rPr lang="en-US" dirty="0" err="1" smtClean="0"/>
              <a:t>fortschritt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Anzahl</a:t>
            </a:r>
            <a:r>
              <a:rPr lang="en-US" dirty="0" smtClean="0"/>
              <a:t> von “Sprints”.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Sprint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kurze</a:t>
            </a:r>
            <a:r>
              <a:rPr lang="en-US" dirty="0" smtClean="0"/>
              <a:t> </a:t>
            </a:r>
            <a:r>
              <a:rPr lang="en-US" dirty="0" err="1" smtClean="0"/>
              <a:t>Entwicklungsperiode</a:t>
            </a:r>
            <a:r>
              <a:rPr lang="en-US" dirty="0" smtClean="0"/>
              <a:t> (</a:t>
            </a:r>
            <a:r>
              <a:rPr lang="en-US" dirty="0" err="1" smtClean="0"/>
              <a:t>Dauer</a:t>
            </a:r>
            <a:r>
              <a:rPr lang="en-US" dirty="0" smtClean="0"/>
              <a:t> ca 2-4 </a:t>
            </a:r>
            <a:r>
              <a:rPr lang="en-US" dirty="0" err="1" smtClean="0"/>
              <a:t>Wochen</a:t>
            </a:r>
            <a:r>
              <a:rPr lang="en-US" dirty="0" smtClean="0"/>
              <a:t>), in </a:t>
            </a:r>
            <a:r>
              <a:rPr lang="en-US" dirty="0" err="1" smtClean="0"/>
              <a:t>welchem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Team am Sprint Backlog </a:t>
            </a:r>
            <a:r>
              <a:rPr lang="en-US" dirty="0" err="1" smtClean="0"/>
              <a:t>arbeitet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kurze</a:t>
            </a:r>
            <a:r>
              <a:rPr lang="en-US" dirty="0" smtClean="0"/>
              <a:t> </a:t>
            </a:r>
            <a:r>
              <a:rPr lang="en-US" dirty="0" err="1" smtClean="0"/>
              <a:t>Dauer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 </a:t>
            </a:r>
            <a:r>
              <a:rPr lang="en-US" dirty="0" err="1" smtClean="0"/>
              <a:t>sicherstellen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die </a:t>
            </a:r>
            <a:r>
              <a:rPr lang="en-US" dirty="0" err="1" smtClean="0"/>
              <a:t>Ziele</a:t>
            </a:r>
            <a:r>
              <a:rPr lang="en-US" dirty="0" smtClean="0"/>
              <a:t> </a:t>
            </a:r>
            <a:r>
              <a:rPr lang="en-US" dirty="0" err="1" smtClean="0"/>
              <a:t>erreichbar</a:t>
            </a:r>
            <a:r>
              <a:rPr lang="en-US" dirty="0" smtClean="0"/>
              <a:t> </a:t>
            </a:r>
            <a:r>
              <a:rPr lang="en-US" dirty="0" smtClean="0"/>
              <a:t>und </a:t>
            </a:r>
            <a:r>
              <a:rPr lang="en-US" dirty="0" err="1" smtClean="0"/>
              <a:t>realistisch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Nachdem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Sprint </a:t>
            </a:r>
            <a:r>
              <a:rPr lang="en-US" dirty="0" err="1" smtClean="0"/>
              <a:t>abgeschlossen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beginnt</a:t>
            </a:r>
            <a:r>
              <a:rPr lang="en-US" dirty="0" smtClean="0"/>
              <a:t> der </a:t>
            </a: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sofort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74" y="2631057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72" y="2029228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 rot="20792265">
            <a:off x="3735239" y="3562642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36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620" y="1531189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 rot="20792265">
            <a:off x="3735239" y="3562642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19836527">
            <a:off x="4521912" y="3230436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2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0" y="1881550"/>
            <a:ext cx="3962400" cy="291084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93" y="2849905"/>
            <a:ext cx="4071838" cy="29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104" y="1867619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 rot="20792265">
            <a:off x="3735239" y="3562642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19836527">
            <a:off x="4521912" y="3230436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 rot="21108829">
            <a:off x="5314459" y="2996368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Stand-ups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err="1" smtClean="0"/>
              <a:t>Fortschritt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ermittelt</a:t>
            </a:r>
            <a:r>
              <a:rPr lang="en-US" dirty="0" smtClean="0"/>
              <a:t> in </a:t>
            </a:r>
            <a:r>
              <a:rPr lang="en-US" dirty="0" err="1" smtClean="0"/>
              <a:t>Dailys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Stand-Ups.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In </a:t>
            </a:r>
            <a:r>
              <a:rPr lang="en-US" dirty="0" err="1" smtClean="0"/>
              <a:t>diesen</a:t>
            </a:r>
            <a:r>
              <a:rPr lang="en-US" dirty="0" smtClean="0"/>
              <a:t> Stand-Ups </a:t>
            </a:r>
            <a:r>
              <a:rPr lang="en-US" dirty="0" err="1" smtClean="0"/>
              <a:t>kommen</a:t>
            </a:r>
            <a:r>
              <a:rPr lang="en-US" dirty="0" smtClean="0"/>
              <a:t> der Scrum-Master und das </a:t>
            </a:r>
            <a:r>
              <a:rPr lang="en-US" dirty="0" err="1" smtClean="0"/>
              <a:t>Entwicklerteam</a:t>
            </a:r>
            <a:r>
              <a:rPr lang="en-US" dirty="0" smtClean="0"/>
              <a:t> </a:t>
            </a:r>
            <a:r>
              <a:rPr lang="en-US" dirty="0" err="1" smtClean="0"/>
              <a:t>zusammen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Soll-Dauer</a:t>
            </a:r>
            <a:r>
              <a:rPr lang="en-US" dirty="0" smtClean="0"/>
              <a:t> </a:t>
            </a:r>
            <a:r>
              <a:rPr lang="en-US" dirty="0" err="1" smtClean="0"/>
              <a:t>beträgt</a:t>
            </a:r>
            <a:r>
              <a:rPr lang="en-US" dirty="0" smtClean="0"/>
              <a:t> 15 </a:t>
            </a:r>
            <a:r>
              <a:rPr lang="en-US" dirty="0" err="1" smtClean="0"/>
              <a:t>Minuten</a:t>
            </a:r>
            <a:r>
              <a:rPr lang="en-US" dirty="0" smtClean="0"/>
              <a:t> und </a:t>
            </a:r>
            <a:r>
              <a:rPr lang="en-US" dirty="0" err="1" smtClean="0"/>
              <a:t>findet</a:t>
            </a:r>
            <a:r>
              <a:rPr lang="en-US" dirty="0" smtClean="0"/>
              <a:t> </a:t>
            </a:r>
            <a:r>
              <a:rPr lang="en-US" dirty="0" err="1" smtClean="0"/>
              <a:t>jeden</a:t>
            </a:r>
            <a:r>
              <a:rPr lang="en-US" dirty="0" smtClean="0"/>
              <a:t> tag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selben</a:t>
            </a:r>
            <a:r>
              <a:rPr lang="en-US" dirty="0" smtClean="0"/>
              <a:t> </a:t>
            </a:r>
            <a:r>
              <a:rPr lang="en-US" dirty="0" err="1" smtClean="0"/>
              <a:t>Zeit</a:t>
            </a:r>
            <a:r>
              <a:rPr lang="en-US" dirty="0" smtClean="0"/>
              <a:t> am </a:t>
            </a:r>
            <a:r>
              <a:rPr lang="en-US" dirty="0" err="1" smtClean="0"/>
              <a:t>selben</a:t>
            </a:r>
            <a:r>
              <a:rPr lang="en-US" dirty="0" smtClean="0"/>
              <a:t> Ort </a:t>
            </a:r>
            <a:r>
              <a:rPr lang="en-US" dirty="0" err="1" smtClean="0"/>
              <a:t>statt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Teammitglieder</a:t>
            </a:r>
            <a:r>
              <a:rPr lang="en-US" dirty="0" smtClean="0"/>
              <a:t> </a:t>
            </a:r>
            <a:r>
              <a:rPr lang="en-US" dirty="0" err="1" smtClean="0"/>
              <a:t>geben</a:t>
            </a:r>
            <a:r>
              <a:rPr lang="en-US" dirty="0" smtClean="0"/>
              <a:t> und </a:t>
            </a:r>
            <a:r>
              <a:rPr lang="en-US" dirty="0" err="1" smtClean="0"/>
              <a:t>bekommen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Übersicht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den </a:t>
            </a:r>
            <a:r>
              <a:rPr lang="en-US" dirty="0" err="1" smtClean="0"/>
              <a:t>Fortschritt</a:t>
            </a:r>
            <a:r>
              <a:rPr lang="en-US" dirty="0" smtClean="0"/>
              <a:t> des Sprints.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Stand-ups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Mitglied</a:t>
            </a:r>
            <a:r>
              <a:rPr lang="en-US" dirty="0" smtClean="0"/>
              <a:t> </a:t>
            </a:r>
            <a:r>
              <a:rPr lang="en-US" dirty="0" err="1" smtClean="0"/>
              <a:t>erzählt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spcAft>
                <a:spcPts val="3000"/>
              </a:spcAft>
            </a:pPr>
            <a:r>
              <a:rPr lang="en-US" dirty="0" smtClean="0"/>
              <a:t>Was </a:t>
            </a:r>
            <a:r>
              <a:rPr lang="en-US" dirty="0" err="1" smtClean="0"/>
              <a:t>machte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gestern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spcAft>
                <a:spcPts val="3000"/>
              </a:spcAft>
            </a:pPr>
            <a:r>
              <a:rPr lang="en-US" dirty="0" smtClean="0"/>
              <a:t>Was </a:t>
            </a:r>
            <a:r>
              <a:rPr lang="en-US" dirty="0" err="1" smtClean="0"/>
              <a:t>macht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morgen.</a:t>
            </a:r>
            <a:endParaRPr lang="en-US" dirty="0" smtClean="0"/>
          </a:p>
          <a:p>
            <a:pPr lvl="1">
              <a:spcAft>
                <a:spcPts val="3000"/>
              </a:spcAft>
            </a:pP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Hindernisse</a:t>
            </a:r>
            <a:r>
              <a:rPr lang="en-US" dirty="0" smtClean="0"/>
              <a:t> </a:t>
            </a:r>
            <a:r>
              <a:rPr lang="en-US" dirty="0" err="1" smtClean="0"/>
              <a:t>stören</a:t>
            </a:r>
            <a:r>
              <a:rPr lang="en-US" dirty="0" smtClean="0"/>
              <a:t> den </a:t>
            </a:r>
            <a:r>
              <a:rPr lang="en-US" dirty="0" err="1" smtClean="0"/>
              <a:t>Fortschritt</a:t>
            </a:r>
            <a:endParaRPr lang="en-US" dirty="0" smtClean="0"/>
          </a:p>
          <a:p>
            <a:pPr marL="0" indent="0">
              <a:spcAft>
                <a:spcPts val="3000"/>
              </a:spcAft>
              <a:buNone/>
            </a:pPr>
            <a:endParaRPr lang="en-US" dirty="0"/>
          </a:p>
          <a:p>
            <a:pPr lvl="1">
              <a:spcAft>
                <a:spcPts val="3000"/>
              </a:spcAft>
            </a:pPr>
            <a:endParaRPr lang="en-US" dirty="0" smtClean="0"/>
          </a:p>
          <a:p>
            <a:pPr marL="457200" lvl="1" indent="0">
              <a:spcAft>
                <a:spcPts val="30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inkrementelle</a:t>
            </a:r>
            <a:r>
              <a:rPr lang="en-US" dirty="0" smtClean="0"/>
              <a:t> </a:t>
            </a:r>
            <a:r>
              <a:rPr lang="en-US" dirty="0" err="1" smtClean="0"/>
              <a:t>Natur</a:t>
            </a:r>
            <a:r>
              <a:rPr lang="en-US" dirty="0" smtClean="0"/>
              <a:t> von Scrum </a:t>
            </a:r>
            <a:r>
              <a:rPr lang="en-US" dirty="0" err="1" smtClean="0"/>
              <a:t>bedeutet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das  </a:t>
            </a:r>
            <a:r>
              <a:rPr lang="en-US" dirty="0" err="1" smtClean="0"/>
              <a:t>Produkt</a:t>
            </a:r>
            <a:r>
              <a:rPr lang="en-US" dirty="0" smtClean="0"/>
              <a:t> </a:t>
            </a:r>
            <a:r>
              <a:rPr lang="en-US" dirty="0" err="1" smtClean="0"/>
              <a:t>verkauft</a:t>
            </a:r>
            <a:r>
              <a:rPr lang="en-US" dirty="0" smtClean="0"/>
              <a:t>/</a:t>
            </a:r>
            <a:r>
              <a:rPr lang="en-US" dirty="0" err="1" smtClean="0"/>
              <a:t>geliefert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, </a:t>
            </a:r>
            <a:r>
              <a:rPr lang="en-US" dirty="0" err="1" smtClean="0"/>
              <a:t>während</a:t>
            </a:r>
            <a:r>
              <a:rPr lang="en-US" dirty="0" smtClean="0"/>
              <a:t> der </a:t>
            </a:r>
            <a:r>
              <a:rPr lang="en-US" dirty="0" err="1" smtClean="0"/>
              <a:t>Entwicklungsprozess</a:t>
            </a:r>
            <a:r>
              <a:rPr lang="en-US" dirty="0" smtClean="0"/>
              <a:t> </a:t>
            </a:r>
            <a:r>
              <a:rPr lang="en-US" dirty="0" err="1" smtClean="0"/>
              <a:t>voranschreitet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smtClean="0"/>
              <a:t>Iteration </a:t>
            </a:r>
            <a:r>
              <a:rPr lang="en-US" dirty="0" err="1" smtClean="0"/>
              <a:t>getestet</a:t>
            </a:r>
            <a:r>
              <a:rPr lang="en-US" dirty="0" smtClean="0"/>
              <a:t> und </a:t>
            </a:r>
            <a:r>
              <a:rPr lang="en-US" dirty="0" err="1" smtClean="0"/>
              <a:t>nicht</a:t>
            </a:r>
            <a:r>
              <a:rPr lang="en-US" dirty="0"/>
              <a:t> </a:t>
            </a:r>
            <a:r>
              <a:rPr lang="en-US" dirty="0" err="1" smtClean="0"/>
              <a:t>erst</a:t>
            </a:r>
            <a:r>
              <a:rPr lang="en-US" dirty="0"/>
              <a:t> </a:t>
            </a:r>
            <a:r>
              <a:rPr lang="en-US" dirty="0" smtClean="0"/>
              <a:t>am </a:t>
            </a:r>
            <a:r>
              <a:rPr lang="en-US" dirty="0" err="1" smtClean="0"/>
              <a:t>Ende</a:t>
            </a:r>
            <a:r>
              <a:rPr lang="en-US" dirty="0" smtClean="0"/>
              <a:t> der </a:t>
            </a:r>
            <a:r>
              <a:rPr lang="en-US" dirty="0" err="1" smtClean="0"/>
              <a:t>Projektentwicklung</a:t>
            </a:r>
            <a:r>
              <a:rPr lang="en-US" dirty="0" smtClean="0"/>
              <a:t>.</a:t>
            </a:r>
            <a:endParaRPr lang="en-US" dirty="0"/>
          </a:p>
          <a:p>
            <a:pPr>
              <a:spcAft>
                <a:spcPts val="3000"/>
              </a:spcAft>
            </a:pPr>
            <a:r>
              <a:rPr lang="en-US" dirty="0" err="1" smtClean="0"/>
              <a:t>Zieländerungen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der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jederzeit</a:t>
            </a:r>
            <a:r>
              <a:rPr lang="en-US" dirty="0" smtClean="0"/>
              <a:t> </a:t>
            </a:r>
            <a:r>
              <a:rPr lang="en-US" dirty="0" err="1" smtClean="0"/>
              <a:t>berücksichtigt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41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Nachteile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smtClean="0"/>
              <a:t>Das </a:t>
            </a:r>
            <a:r>
              <a:rPr lang="en-US" dirty="0" err="1" smtClean="0"/>
              <a:t>Produkt</a:t>
            </a:r>
            <a:r>
              <a:rPr lang="en-US" dirty="0" smtClean="0"/>
              <a:t> muss von </a:t>
            </a:r>
            <a:r>
              <a:rPr lang="en-US" dirty="0" err="1" smtClean="0"/>
              <a:t>Anfang</a:t>
            </a:r>
            <a:r>
              <a:rPr lang="en-US" dirty="0" smtClean="0"/>
              <a:t> an </a:t>
            </a:r>
            <a:r>
              <a:rPr lang="en-US" dirty="0" err="1" smtClean="0"/>
              <a:t>funktionieren</a:t>
            </a:r>
            <a:r>
              <a:rPr lang="en-US" dirty="0" smtClean="0"/>
              <a:t> und so </a:t>
            </a:r>
            <a:r>
              <a:rPr lang="en-US" dirty="0" err="1" smtClean="0"/>
              <a:t>gebaut</a:t>
            </a:r>
            <a:r>
              <a:rPr lang="en-US" dirty="0" smtClean="0"/>
              <a:t> sein,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erweitert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, was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hohes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r>
              <a:rPr lang="en-US" dirty="0" smtClean="0"/>
              <a:t> der </a:t>
            </a:r>
            <a:r>
              <a:rPr lang="en-US" dirty="0" err="1" smtClean="0"/>
              <a:t>Entwickler</a:t>
            </a:r>
            <a:r>
              <a:rPr lang="en-US" dirty="0" smtClean="0"/>
              <a:t> </a:t>
            </a:r>
            <a:r>
              <a:rPr lang="en-US" dirty="0" err="1" smtClean="0"/>
              <a:t>erfordert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Fehlende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schlechte</a:t>
            </a:r>
            <a:r>
              <a:rPr lang="en-US" dirty="0" smtClean="0"/>
              <a:t> </a:t>
            </a:r>
            <a:r>
              <a:rPr lang="en-US" dirty="0" err="1" smtClean="0"/>
              <a:t>Kommunikation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harmonisierendes</a:t>
            </a:r>
            <a:r>
              <a:rPr lang="en-US" dirty="0" smtClean="0"/>
              <a:t> Team </a:t>
            </a:r>
            <a:r>
              <a:rPr lang="en-US" dirty="0" err="1" smtClean="0"/>
              <a:t>können</a:t>
            </a:r>
            <a:r>
              <a:rPr lang="en-US" dirty="0" smtClean="0"/>
              <a:t> den </a:t>
            </a:r>
            <a:r>
              <a:rPr lang="en-US" dirty="0" err="1" smtClean="0"/>
              <a:t>Erfolg</a:t>
            </a:r>
            <a:r>
              <a:rPr lang="en-US" dirty="0" smtClean="0"/>
              <a:t> des </a:t>
            </a:r>
            <a:r>
              <a:rPr lang="en-US" dirty="0" err="1" smtClean="0"/>
              <a:t>Projektes</a:t>
            </a:r>
            <a:r>
              <a:rPr lang="en-US" dirty="0" smtClean="0"/>
              <a:t> </a:t>
            </a:r>
            <a:r>
              <a:rPr lang="en-US" dirty="0" err="1" smtClean="0"/>
              <a:t>gefährden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spcAft>
                <a:spcPts val="30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4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671" y="2045133"/>
            <a:ext cx="8229600" cy="1600200"/>
          </a:xfrm>
        </p:spPr>
        <p:txBody>
          <a:bodyPr/>
          <a:lstStyle/>
          <a:p>
            <a:r>
              <a:rPr lang="en-US" dirty="0" err="1" smtClean="0"/>
              <a:t>Fragen</a:t>
            </a:r>
            <a:r>
              <a:rPr lang="en-US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016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7" y="1948761"/>
            <a:ext cx="4061828" cy="2286809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43" y="2939333"/>
            <a:ext cx="4175435" cy="313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74" y="2631057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3364302" y="3653287"/>
            <a:ext cx="2173856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2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smtClean="0"/>
              <a:t>Scrum?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agiles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ramework um </a:t>
            </a:r>
            <a:r>
              <a:rPr lang="en-US" dirty="0" smtClean="0"/>
              <a:t>S</a:t>
            </a:r>
            <a:r>
              <a:rPr lang="en-US" dirty="0" smtClean="0"/>
              <a:t>oftware-</a:t>
            </a:r>
            <a:r>
              <a:rPr lang="en-US" dirty="0" err="1" smtClean="0"/>
              <a:t>Entwicklungsprojekte</a:t>
            </a:r>
            <a:r>
              <a:rPr lang="en-US" dirty="0" smtClean="0"/>
              <a:t> </a:t>
            </a:r>
            <a:r>
              <a:rPr lang="en-US" dirty="0" err="1" smtClean="0"/>
              <a:t>abzuschließen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“</a:t>
            </a:r>
            <a:r>
              <a:rPr lang="en-US" dirty="0" err="1" smtClean="0"/>
              <a:t>Eine</a:t>
            </a:r>
            <a:r>
              <a:rPr lang="en-US" dirty="0" smtClean="0"/>
              <a:t> flexible </a:t>
            </a:r>
            <a:r>
              <a:rPr lang="en-US" dirty="0" err="1" smtClean="0"/>
              <a:t>Entwicklungsstrategie</a:t>
            </a:r>
            <a:r>
              <a:rPr lang="en-US" dirty="0" smtClean="0"/>
              <a:t>, in </a:t>
            </a:r>
            <a:r>
              <a:rPr lang="en-US" dirty="0" err="1" smtClean="0"/>
              <a:t>welchem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Entwicklerteam</a:t>
            </a:r>
            <a:r>
              <a:rPr lang="en-US" dirty="0" smtClean="0"/>
              <a:t> </a:t>
            </a:r>
            <a:r>
              <a:rPr lang="en-US" dirty="0" err="1" smtClean="0"/>
              <a:t>zusammenarbeitet</a:t>
            </a:r>
            <a:r>
              <a:rPr lang="en-US" dirty="0" smtClean="0"/>
              <a:t> um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gemeinsames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erreichen</a:t>
            </a:r>
            <a:r>
              <a:rPr lang="en-US" dirty="0" smtClean="0"/>
              <a:t>.”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Schlüsselprinzip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das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Kunden</a:t>
            </a:r>
            <a:r>
              <a:rPr lang="en-US" dirty="0" smtClean="0"/>
              <a:t> </a:t>
            </a:r>
            <a:r>
              <a:rPr lang="en-US" dirty="0" err="1" smtClean="0"/>
              <a:t>erlaubt</a:t>
            </a:r>
            <a:r>
              <a:rPr lang="en-US" dirty="0" smtClean="0"/>
              <a:t>, </a:t>
            </a:r>
            <a:r>
              <a:rPr lang="en-US" dirty="0" err="1" smtClean="0"/>
              <a:t>während</a:t>
            </a:r>
            <a:r>
              <a:rPr lang="en-US" dirty="0" smtClean="0"/>
              <a:t> des </a:t>
            </a:r>
            <a:r>
              <a:rPr lang="en-US" dirty="0" err="1" smtClean="0"/>
              <a:t>Entwicklungsprozesses</a:t>
            </a:r>
            <a:r>
              <a:rPr lang="en-US" dirty="0" smtClean="0"/>
              <a:t> seine </a:t>
            </a:r>
            <a:r>
              <a:rPr lang="en-US" dirty="0" err="1" smtClean="0"/>
              <a:t>Meinung</a:t>
            </a:r>
            <a:r>
              <a:rPr lang="en-US" dirty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Zielvorgaben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ändern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Hintergründe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Erdacht</a:t>
            </a:r>
            <a:r>
              <a:rPr lang="en-US" dirty="0" smtClean="0"/>
              <a:t> von </a:t>
            </a:r>
            <a:r>
              <a:rPr lang="en-US" dirty="0" smtClean="0"/>
              <a:t>Jeff </a:t>
            </a:r>
            <a:r>
              <a:rPr lang="en-US" dirty="0" smtClean="0"/>
              <a:t>Sutherland </a:t>
            </a:r>
            <a:r>
              <a:rPr lang="en-US" dirty="0" smtClean="0"/>
              <a:t>und </a:t>
            </a:r>
            <a:r>
              <a:rPr lang="en-US" dirty="0" smtClean="0"/>
              <a:t>Ken </a:t>
            </a:r>
            <a:r>
              <a:rPr lang="en-US" dirty="0" err="1" smtClean="0"/>
              <a:t>Schwaber</a:t>
            </a:r>
            <a:r>
              <a:rPr lang="en-US" dirty="0" smtClean="0"/>
              <a:t> in </a:t>
            </a:r>
            <a:r>
              <a:rPr lang="en-US" dirty="0" smtClean="0"/>
              <a:t>den </a:t>
            </a:r>
            <a:r>
              <a:rPr lang="en-US" dirty="0" err="1" smtClean="0"/>
              <a:t>frühen</a:t>
            </a:r>
            <a:r>
              <a:rPr lang="en-US" dirty="0" smtClean="0"/>
              <a:t> 90ern.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Der Name </a:t>
            </a:r>
            <a:r>
              <a:rPr lang="en-US" dirty="0" err="1" smtClean="0"/>
              <a:t>bezieht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“Rugby </a:t>
            </a:r>
            <a:r>
              <a:rPr lang="en-US" dirty="0" smtClean="0"/>
              <a:t>S</a:t>
            </a:r>
            <a:r>
              <a:rPr lang="en-US" dirty="0" smtClean="0"/>
              <a:t>crum” und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Stellenwert</a:t>
            </a:r>
            <a:r>
              <a:rPr lang="en-US" dirty="0" smtClean="0"/>
              <a:t> von Teamwork, </a:t>
            </a:r>
            <a:r>
              <a:rPr lang="en-US" dirty="0" err="1" smtClean="0"/>
              <a:t>welcher</a:t>
            </a:r>
            <a:r>
              <a:rPr lang="en-US" dirty="0" smtClean="0"/>
              <a:t> </a:t>
            </a:r>
            <a:r>
              <a:rPr lang="en-US" dirty="0" err="1" smtClean="0"/>
              <a:t>sowohl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Rugby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in der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nötig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Teams </a:t>
            </a:r>
            <a:r>
              <a:rPr lang="en-US" dirty="0" err="1" smtClean="0"/>
              <a:t>brauchen</a:t>
            </a:r>
            <a:r>
              <a:rPr lang="en-US" dirty="0" smtClean="0"/>
              <a:t> </a:t>
            </a:r>
            <a:r>
              <a:rPr lang="en-US" dirty="0" err="1" smtClean="0"/>
              <a:t>Freiheiten</a:t>
            </a:r>
            <a:r>
              <a:rPr lang="en-US" dirty="0" smtClean="0"/>
              <a:t>/</a:t>
            </a:r>
            <a:r>
              <a:rPr lang="en-US" dirty="0" err="1"/>
              <a:t>U</a:t>
            </a:r>
            <a:r>
              <a:rPr lang="en-US" dirty="0" err="1" smtClean="0"/>
              <a:t>nabhängigkeiten</a:t>
            </a:r>
            <a:r>
              <a:rPr lang="en-US" dirty="0" smtClean="0"/>
              <a:t> um </a:t>
            </a:r>
            <a:r>
              <a:rPr lang="en-US" dirty="0" err="1" smtClean="0"/>
              <a:t>exzellente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erzielen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7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Rollenverteilung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Aft>
                <a:spcPts val="3000"/>
              </a:spcAft>
            </a:pPr>
            <a:r>
              <a:rPr lang="en-US" sz="2800" i="1" dirty="0" err="1" smtClean="0"/>
              <a:t>Ein</a:t>
            </a:r>
            <a:r>
              <a:rPr lang="en-US" sz="2800" dirty="0" smtClean="0"/>
              <a:t> </a:t>
            </a:r>
            <a:r>
              <a:rPr lang="en-US" sz="2800" dirty="0" smtClean="0"/>
              <a:t>Product Owner</a:t>
            </a:r>
          </a:p>
          <a:p>
            <a:pPr>
              <a:lnSpc>
                <a:spcPct val="200000"/>
              </a:lnSpc>
              <a:spcAft>
                <a:spcPts val="3000"/>
              </a:spcAft>
            </a:pPr>
            <a:r>
              <a:rPr lang="en-US" sz="2800" i="1" dirty="0" err="1" smtClean="0"/>
              <a:t>Ein</a:t>
            </a:r>
            <a:r>
              <a:rPr lang="en-US" sz="2800" dirty="0" smtClean="0"/>
              <a:t> </a:t>
            </a:r>
            <a:r>
              <a:rPr lang="en-US" sz="2800" dirty="0" smtClean="0"/>
              <a:t>Scrum Manager</a:t>
            </a:r>
          </a:p>
          <a:p>
            <a:pPr>
              <a:lnSpc>
                <a:spcPct val="200000"/>
              </a:lnSpc>
              <a:spcAft>
                <a:spcPts val="3000"/>
              </a:spcAft>
            </a:pPr>
            <a:r>
              <a:rPr lang="en-US" sz="2800" dirty="0" err="1" smtClean="0"/>
              <a:t>Ein</a:t>
            </a:r>
            <a:r>
              <a:rPr lang="en-US" sz="2800" dirty="0" smtClean="0"/>
              <a:t> </a:t>
            </a:r>
            <a:r>
              <a:rPr lang="en-US" sz="2800" dirty="0" err="1" smtClean="0"/>
              <a:t>Entwicklerteam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74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Repräsentiert</a:t>
            </a:r>
            <a:r>
              <a:rPr lang="en-US" dirty="0" smtClean="0"/>
              <a:t> den </a:t>
            </a:r>
            <a:r>
              <a:rPr lang="en-US" dirty="0" err="1" smtClean="0"/>
              <a:t>Kunden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Ist</a:t>
            </a:r>
            <a:r>
              <a:rPr lang="en-US" dirty="0" smtClean="0"/>
              <a:t> auf der </a:t>
            </a:r>
            <a:r>
              <a:rPr lang="en-US" dirty="0" err="1"/>
              <a:t>G</a:t>
            </a:r>
            <a:r>
              <a:rPr lang="en-US" dirty="0" err="1" smtClean="0"/>
              <a:t>eschäftsseite</a:t>
            </a:r>
            <a:r>
              <a:rPr lang="en-US" dirty="0" smtClean="0"/>
              <a:t> des </a:t>
            </a:r>
            <a:r>
              <a:rPr lang="en-US" dirty="0" err="1" smtClean="0"/>
              <a:t>Projektes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Versucht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von </a:t>
            </a:r>
            <a:r>
              <a:rPr lang="en-US" dirty="0" err="1" smtClean="0"/>
              <a:t>technischen</a:t>
            </a:r>
            <a:r>
              <a:rPr lang="en-US" dirty="0" smtClean="0"/>
              <a:t> </a:t>
            </a:r>
            <a:r>
              <a:rPr lang="en-US" dirty="0" err="1" smtClean="0"/>
              <a:t>Fragestellungen</a:t>
            </a:r>
            <a:r>
              <a:rPr lang="en-US" dirty="0" smtClean="0"/>
              <a:t> fern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halten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Bindeglied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den </a:t>
            </a:r>
            <a:r>
              <a:rPr lang="en-US" dirty="0" err="1" smtClean="0"/>
              <a:t>Anteilseigner</a:t>
            </a:r>
            <a:r>
              <a:rPr lang="en-US" dirty="0" err="1" smtClean="0"/>
              <a:t>n</a:t>
            </a:r>
            <a:r>
              <a:rPr lang="en-US" dirty="0" smtClean="0"/>
              <a:t> und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Entwicklerteam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Manager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Buffer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Entwicklerteam</a:t>
            </a:r>
            <a:r>
              <a:rPr lang="en-US" dirty="0" smtClean="0"/>
              <a:t> und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ablenkenden</a:t>
            </a:r>
            <a:r>
              <a:rPr lang="en-US" dirty="0" smtClean="0"/>
              <a:t> </a:t>
            </a:r>
            <a:r>
              <a:rPr lang="en-US" dirty="0" err="1" smtClean="0"/>
              <a:t>Einflüssen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Kümmert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darum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der Scrum </a:t>
            </a:r>
            <a:r>
              <a:rPr lang="en-US" dirty="0" err="1" smtClean="0"/>
              <a:t>Prozess</a:t>
            </a:r>
            <a:r>
              <a:rPr lang="en-US" dirty="0" smtClean="0"/>
              <a:t> </a:t>
            </a:r>
            <a:r>
              <a:rPr lang="en-US" dirty="0" err="1" smtClean="0"/>
              <a:t>eingehalten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Zusammenhalt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Team </a:t>
            </a:r>
            <a:r>
              <a:rPr lang="en-US" dirty="0" err="1" smtClean="0"/>
              <a:t>verantwortlich</a:t>
            </a:r>
            <a:r>
              <a:rPr lang="en-US" dirty="0" smtClean="0"/>
              <a:t> und </a:t>
            </a:r>
            <a:r>
              <a:rPr lang="en-US" dirty="0" err="1" smtClean="0"/>
              <a:t>darum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Mitglied</a:t>
            </a:r>
            <a:r>
              <a:rPr lang="en-US" dirty="0" smtClean="0"/>
              <a:t> am </a:t>
            </a:r>
            <a:r>
              <a:rPr lang="en-US" dirty="0" err="1" smtClean="0"/>
              <a:t>selben</a:t>
            </a:r>
            <a:r>
              <a:rPr lang="en-US" dirty="0" smtClean="0"/>
              <a:t> </a:t>
            </a:r>
            <a:r>
              <a:rPr lang="en-US" dirty="0" err="1" smtClean="0"/>
              <a:t>gemeinsamen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  <a:r>
              <a:rPr lang="en-US" dirty="0" err="1" smtClean="0"/>
              <a:t>arbeitet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8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0</TotalTime>
  <Words>592</Words>
  <Application>Microsoft Office PowerPoint</Application>
  <PresentationFormat>Bildschirmpräsentation (4:3)</PresentationFormat>
  <Paragraphs>75</Paragraphs>
  <Slides>25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Palatino Linotype</vt:lpstr>
      <vt:lpstr>Executive</vt:lpstr>
      <vt:lpstr>Scrum</vt:lpstr>
      <vt:lpstr>Projektmanagement</vt:lpstr>
      <vt:lpstr>Projektmanagement</vt:lpstr>
      <vt:lpstr>Projektmanagement</vt:lpstr>
      <vt:lpstr>Was ist Scrum?</vt:lpstr>
      <vt:lpstr>Hintergründe</vt:lpstr>
      <vt:lpstr>Rollenverteilung</vt:lpstr>
      <vt:lpstr>Product Owner</vt:lpstr>
      <vt:lpstr>Scrum Manager</vt:lpstr>
      <vt:lpstr>Entwickler Team</vt:lpstr>
      <vt:lpstr>Das Scrum Model</vt:lpstr>
      <vt:lpstr>Product Backlog</vt:lpstr>
      <vt:lpstr>Sprint Backlog</vt:lpstr>
      <vt:lpstr>Storypoints</vt:lpstr>
      <vt:lpstr>Backlog in Jira</vt:lpstr>
      <vt:lpstr>Sprints</vt:lpstr>
      <vt:lpstr>Sich ändernde Ziele</vt:lpstr>
      <vt:lpstr>Sich ändernde Ziele</vt:lpstr>
      <vt:lpstr>Sich ändernde Ziele</vt:lpstr>
      <vt:lpstr>Sich ändernde Ziele</vt:lpstr>
      <vt:lpstr>Stand-ups</vt:lpstr>
      <vt:lpstr>Stand-ups</vt:lpstr>
      <vt:lpstr>Vorteile</vt:lpstr>
      <vt:lpstr>Nachteile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Jacob Greenland</dc:creator>
  <cp:lastModifiedBy>Tobias Dörfler</cp:lastModifiedBy>
  <cp:revision>79</cp:revision>
  <dcterms:created xsi:type="dcterms:W3CDTF">2016-06-26T07:40:20Z</dcterms:created>
  <dcterms:modified xsi:type="dcterms:W3CDTF">2020-12-06T15:34:30Z</dcterms:modified>
</cp:coreProperties>
</file>