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4" r:id="rId4"/>
    <p:sldId id="275" r:id="rId5"/>
    <p:sldId id="25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58" r:id="rId16"/>
    <p:sldId id="276" r:id="rId17"/>
    <p:sldId id="277" r:id="rId18"/>
    <p:sldId id="278" r:id="rId19"/>
    <p:sldId id="279" r:id="rId20"/>
    <p:sldId id="259" r:id="rId21"/>
    <p:sldId id="260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1" autoAdjust="0"/>
    <p:restoredTop sz="98576" autoAdjust="0"/>
  </p:normalViewPr>
  <p:slideViewPr>
    <p:cSldViewPr snapToGrid="0" snapToObjects="1">
      <p:cViewPr varScale="1">
        <p:scale>
          <a:sx n="111" d="100"/>
          <a:sy n="111" d="100"/>
        </p:scale>
        <p:origin x="10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Dörfler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4209690" y="1"/>
            <a:ext cx="493431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pünktliche</a:t>
            </a:r>
            <a:r>
              <a:rPr lang="en-US" dirty="0" smtClean="0"/>
              <a:t> </a:t>
            </a:r>
            <a:r>
              <a:rPr lang="en-US" dirty="0" err="1" smtClean="0"/>
              <a:t>Lieferung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funktionierenden</a:t>
            </a:r>
            <a:r>
              <a:rPr lang="en-US" dirty="0" smtClean="0"/>
              <a:t>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Sprint.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GEMEINSAM </a:t>
            </a:r>
            <a:r>
              <a:rPr lang="en-US" dirty="0" err="1" smtClean="0"/>
              <a:t>verwantwortlich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Design, </a:t>
            </a:r>
            <a:r>
              <a:rPr lang="en-US" dirty="0" err="1" smtClean="0"/>
              <a:t>Entwicklung</a:t>
            </a:r>
            <a:r>
              <a:rPr lang="en-US" dirty="0" smtClean="0"/>
              <a:t> und das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Selbstverantwortlich</a:t>
            </a:r>
            <a:r>
              <a:rPr lang="en-US" dirty="0" smtClean="0"/>
              <a:t> </a:t>
            </a:r>
            <a:r>
              <a:rPr lang="en-US" dirty="0" err="1" smtClean="0"/>
              <a:t>entscheided</a:t>
            </a:r>
            <a:r>
              <a:rPr lang="en-US" dirty="0" smtClean="0"/>
              <a:t> das Team, </a:t>
            </a:r>
            <a:r>
              <a:rPr lang="en-US" dirty="0" err="1" smtClean="0"/>
              <a:t>wie</a:t>
            </a:r>
            <a:r>
              <a:rPr lang="en-US" dirty="0" smtClean="0"/>
              <a:t> der Sprint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smtClean="0"/>
              <a:t>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Das “</a:t>
            </a:r>
            <a:r>
              <a:rPr lang="en-US" dirty="0" smtClean="0"/>
              <a:t>P</a:t>
            </a:r>
            <a:r>
              <a:rPr lang="en-US" dirty="0" smtClean="0"/>
              <a:t>roduct backlog”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Anforderungen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Team </a:t>
            </a:r>
            <a:r>
              <a:rPr lang="en-US" dirty="0" err="1" smtClean="0"/>
              <a:t>erfüllen</a:t>
            </a:r>
            <a:r>
              <a:rPr lang="en-US" dirty="0" smtClean="0"/>
              <a:t> muss,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gewertet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smtClean="0"/>
              <a:t>F</a:t>
            </a:r>
            <a:r>
              <a:rPr lang="en-US" dirty="0" smtClean="0"/>
              <a:t>eatures, Bug-Fixes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bezüglich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Wert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Gesamtprodukt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Liste</a:t>
            </a:r>
            <a:r>
              <a:rPr lang="en-US" dirty="0" smtClean="0"/>
              <a:t> von Features,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“Product-Backlog” </a:t>
            </a:r>
            <a:r>
              <a:rPr lang="en-US" dirty="0" err="1" smtClean="0"/>
              <a:t>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Features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Sprint-Meetings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Beginn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Sprints </a:t>
            </a:r>
            <a:r>
              <a:rPr lang="en-US" dirty="0" err="1" smtClean="0"/>
              <a:t>diskutiert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Feature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Storypoints</a:t>
            </a:r>
            <a:r>
              <a:rPr lang="en-US" dirty="0" smtClean="0"/>
              <a:t>, um die </a:t>
            </a:r>
            <a:r>
              <a:rPr lang="en-US" dirty="0" err="1" smtClean="0"/>
              <a:t>Schwierigkeit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dieses Features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r>
              <a:rPr lang="de-DE" dirty="0" smtClean="0"/>
              <a:t> in </a:t>
            </a:r>
            <a:r>
              <a:rPr lang="de-DE" dirty="0" err="1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" y="1871932"/>
            <a:ext cx="8631209" cy="4855055"/>
          </a:xfrm>
        </p:spPr>
      </p:pic>
    </p:spTree>
    <p:extLst>
      <p:ext uri="{BB962C8B-B14F-4D97-AF65-F5344CB8AC3E}">
        <p14:creationId xmlns:p14="http://schemas.microsoft.com/office/powerpoint/2010/main" val="109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Projekt</a:t>
            </a: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von “Sprints”.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Entwicklungsperiode</a:t>
            </a:r>
            <a:r>
              <a:rPr lang="en-US" dirty="0" smtClean="0"/>
              <a:t> (</a:t>
            </a:r>
            <a:r>
              <a:rPr lang="en-US" dirty="0" err="1" smtClean="0"/>
              <a:t>Dauer</a:t>
            </a:r>
            <a:r>
              <a:rPr lang="en-US" dirty="0" smtClean="0"/>
              <a:t> ca 2-4 </a:t>
            </a:r>
            <a:r>
              <a:rPr lang="en-US" dirty="0" err="1" smtClean="0"/>
              <a:t>Wochen</a:t>
            </a:r>
            <a:r>
              <a:rPr lang="en-US" dirty="0" smtClean="0"/>
              <a:t>),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Team am Sprint Backlog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erreichbar</a:t>
            </a:r>
            <a:r>
              <a:rPr lang="en-US" dirty="0" smtClean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abgeschlossen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beginnt</a:t>
            </a:r>
            <a:r>
              <a:rPr lang="en-US" dirty="0" smtClean="0"/>
              <a:t> der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2" y="2029228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20" y="153118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04" y="186761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1108829">
            <a:off x="5314459" y="2996368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1881550"/>
            <a:ext cx="3962400" cy="291084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3" y="2849905"/>
            <a:ext cx="4071838" cy="2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 in </a:t>
            </a:r>
            <a:r>
              <a:rPr lang="en-US" dirty="0" err="1" smtClean="0"/>
              <a:t>Dailys</a:t>
            </a:r>
            <a:r>
              <a:rPr lang="en-US" dirty="0" smtClean="0"/>
              <a:t> und Stand-Ups.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In </a:t>
            </a:r>
            <a:r>
              <a:rPr lang="en-US" dirty="0" err="1" smtClean="0"/>
              <a:t>diesen</a:t>
            </a:r>
            <a:r>
              <a:rPr lang="en-US" dirty="0" smtClean="0"/>
              <a:t> Stand-Ups </a:t>
            </a:r>
            <a:r>
              <a:rPr lang="en-US" dirty="0" err="1" smtClean="0"/>
              <a:t>kommen</a:t>
            </a:r>
            <a:r>
              <a:rPr lang="en-US" dirty="0" smtClean="0"/>
              <a:t> der Scrum-Master und das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Soll-Dauer</a:t>
            </a:r>
            <a:r>
              <a:rPr lang="en-US" dirty="0" smtClean="0"/>
              <a:t> </a:t>
            </a:r>
            <a:r>
              <a:rPr lang="en-US" dirty="0" err="1" smtClean="0"/>
              <a:t>beträgt</a:t>
            </a:r>
            <a:r>
              <a:rPr lang="en-US" dirty="0" smtClean="0"/>
              <a:t> 15 </a:t>
            </a:r>
            <a:r>
              <a:rPr lang="en-US" dirty="0" err="1" smtClean="0"/>
              <a:t>Minuten</a:t>
            </a:r>
            <a:r>
              <a:rPr lang="en-US" dirty="0" smtClean="0"/>
              <a:t> und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tag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Ort </a:t>
            </a:r>
            <a:r>
              <a:rPr lang="en-US" dirty="0" err="1" smtClean="0"/>
              <a:t>statt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Teammitglieder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und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des Sprints.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 </a:t>
            </a:r>
            <a:r>
              <a:rPr lang="en-US" sz="3600" dirty="0"/>
              <a:t>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</a:t>
            </a:r>
            <a:r>
              <a:rPr lang="en-US" dirty="0" err="1" smtClean="0"/>
              <a:t>erzählt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gestern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morgen.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Hindernisse</a:t>
            </a:r>
            <a:r>
              <a:rPr lang="en-US" dirty="0" smtClean="0"/>
              <a:t> </a:t>
            </a:r>
            <a:r>
              <a:rPr lang="en-US" dirty="0" err="1" smtClean="0"/>
              <a:t>stören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von Scrum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verkauft</a:t>
            </a:r>
            <a:r>
              <a:rPr lang="en-US" dirty="0" smtClean="0"/>
              <a:t>/</a:t>
            </a:r>
            <a:r>
              <a:rPr lang="en-US" dirty="0" err="1" smtClean="0"/>
              <a:t>geliefert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Entwicklungsprozess</a:t>
            </a:r>
            <a:r>
              <a:rPr lang="en-US" dirty="0" smtClean="0"/>
              <a:t> </a:t>
            </a:r>
            <a:r>
              <a:rPr lang="en-US" dirty="0" err="1" smtClean="0"/>
              <a:t>voranschreitet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smtClean="0"/>
              <a:t>Iteration </a:t>
            </a:r>
            <a:r>
              <a:rPr lang="en-US" dirty="0" err="1" smtClean="0"/>
              <a:t>getestet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erst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Projektentwicklung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Zieländerungen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jederzeit</a:t>
            </a:r>
            <a:r>
              <a:rPr lang="en-US" dirty="0" smtClean="0"/>
              <a:t> </a:t>
            </a:r>
            <a:r>
              <a:rPr lang="en-US" dirty="0" err="1" smtClean="0"/>
              <a:t>berücksichtigt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Nachteile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</a:t>
            </a:r>
            <a:r>
              <a:rPr lang="en-US" dirty="0" err="1" smtClean="0"/>
              <a:t>Produkt</a:t>
            </a:r>
            <a:r>
              <a:rPr lang="en-US" dirty="0" smtClean="0"/>
              <a:t> muss von </a:t>
            </a:r>
            <a:r>
              <a:rPr lang="en-US" dirty="0" err="1" smtClean="0"/>
              <a:t>Anfang</a:t>
            </a:r>
            <a:r>
              <a:rPr lang="en-US" dirty="0" smtClean="0"/>
              <a:t> an </a:t>
            </a:r>
            <a:r>
              <a:rPr lang="en-US" dirty="0" err="1" smtClean="0"/>
              <a:t>funktionieren</a:t>
            </a:r>
            <a:r>
              <a:rPr lang="en-US" dirty="0" smtClean="0"/>
              <a:t> und so </a:t>
            </a:r>
            <a:r>
              <a:rPr lang="en-US" dirty="0" err="1" smtClean="0"/>
              <a:t>gebaut</a:t>
            </a:r>
            <a:r>
              <a:rPr lang="en-US" dirty="0" smtClean="0"/>
              <a:t> sein,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erweitert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was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hohes</a:t>
            </a:r>
            <a:r>
              <a:rPr lang="en-US" dirty="0" smtClean="0"/>
              <a:t> Skill-Level der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erfordert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harmonisierendes</a:t>
            </a:r>
            <a:r>
              <a:rPr lang="en-US" dirty="0" smtClean="0"/>
              <a:t> Team </a:t>
            </a:r>
            <a:r>
              <a:rPr lang="en-US" dirty="0" err="1" smtClean="0"/>
              <a:t>können</a:t>
            </a:r>
            <a:r>
              <a:rPr lang="en-US" dirty="0" smtClean="0"/>
              <a:t> den </a:t>
            </a:r>
            <a:r>
              <a:rPr lang="en-US" dirty="0" err="1" smtClean="0"/>
              <a:t>Erfolg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 </a:t>
            </a:r>
            <a:r>
              <a:rPr lang="en-US" dirty="0" err="1" smtClean="0"/>
              <a:t>gefährden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" y="1948761"/>
            <a:ext cx="4061828" cy="2286809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3" y="2939333"/>
            <a:ext cx="4175435" cy="3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4302" y="3653287"/>
            <a:ext cx="2173856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smtClean="0"/>
              <a:t>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 um </a:t>
            </a:r>
            <a:r>
              <a:rPr lang="en-US" dirty="0" smtClean="0"/>
              <a:t>S</a:t>
            </a:r>
            <a:r>
              <a:rPr lang="en-US" dirty="0" smtClean="0"/>
              <a:t>oftware-</a:t>
            </a:r>
            <a:r>
              <a:rPr lang="en-US" dirty="0" err="1" smtClean="0"/>
              <a:t>Entwicklungsprojekte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“</a:t>
            </a:r>
            <a:r>
              <a:rPr lang="en-US" dirty="0" err="1" smtClean="0"/>
              <a:t>Eine</a:t>
            </a:r>
            <a:r>
              <a:rPr lang="en-US" dirty="0" smtClean="0"/>
              <a:t> flexible </a:t>
            </a:r>
            <a:r>
              <a:rPr lang="en-US" dirty="0" err="1" smtClean="0"/>
              <a:t>Entwicklungsstrategie</a:t>
            </a:r>
            <a:r>
              <a:rPr lang="en-US" dirty="0" smtClean="0"/>
              <a:t>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zusammenarbeitet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Schlüsselprinzip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des </a:t>
            </a:r>
            <a:r>
              <a:rPr lang="en-US" dirty="0" err="1" smtClean="0"/>
              <a:t>Entwicklungsprozesses</a:t>
            </a:r>
            <a:r>
              <a:rPr lang="en-US" dirty="0" smtClean="0"/>
              <a:t> seine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Ursprünge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</a:t>
            </a:r>
            <a:r>
              <a:rPr lang="en-US" dirty="0" smtClean="0"/>
              <a:t>Jeff </a:t>
            </a:r>
            <a:r>
              <a:rPr lang="en-US" dirty="0" smtClean="0"/>
              <a:t>Sutherland </a:t>
            </a:r>
            <a:r>
              <a:rPr lang="en-US" dirty="0" smtClean="0"/>
              <a:t>und </a:t>
            </a:r>
            <a:r>
              <a:rPr lang="en-US" dirty="0" smtClean="0"/>
              <a:t>Ken </a:t>
            </a:r>
            <a:r>
              <a:rPr lang="en-US" dirty="0" err="1" smtClean="0"/>
              <a:t>Schwaber</a:t>
            </a:r>
            <a:r>
              <a:rPr lang="en-US" dirty="0" smtClean="0"/>
              <a:t> in </a:t>
            </a:r>
            <a:r>
              <a:rPr lang="en-US" dirty="0" smtClean="0"/>
              <a:t>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</a:t>
            </a:r>
            <a:r>
              <a:rPr lang="en-US" dirty="0" smtClean="0"/>
              <a:t>S</a:t>
            </a:r>
            <a:r>
              <a:rPr lang="en-US" dirty="0" smtClean="0"/>
              <a:t>crum” und die </a:t>
            </a:r>
            <a:r>
              <a:rPr lang="en-US" dirty="0" err="1" smtClean="0"/>
              <a:t>Bedeutung</a:t>
            </a:r>
            <a:r>
              <a:rPr lang="en-US" dirty="0" smtClean="0"/>
              <a:t> von Teamwork, welches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Rollenverteilung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Entwicklerteam</a:t>
            </a:r>
            <a:r>
              <a:rPr lang="en-US" sz="2800" dirty="0" smtClean="0"/>
              <a:t> </a:t>
            </a:r>
            <a:r>
              <a:rPr lang="en-US" sz="2800" dirty="0" smtClean="0"/>
              <a:t>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auf der </a:t>
            </a:r>
            <a:r>
              <a:rPr lang="en-US" dirty="0" err="1"/>
              <a:t>G</a:t>
            </a:r>
            <a:r>
              <a:rPr lang="en-US" dirty="0" err="1" smtClean="0"/>
              <a:t>eschäftsseite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von </a:t>
            </a:r>
            <a:r>
              <a:rPr lang="en-US" dirty="0" err="1" smtClean="0"/>
              <a:t>technischen</a:t>
            </a:r>
            <a:r>
              <a:rPr lang="en-US" dirty="0" smtClean="0"/>
              <a:t> </a:t>
            </a:r>
            <a:r>
              <a:rPr lang="en-US" dirty="0" err="1" smtClean="0"/>
              <a:t>Fragestellungen</a:t>
            </a:r>
            <a:r>
              <a:rPr lang="en-US" dirty="0" smtClean="0"/>
              <a:t> fern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Bindeglied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Anteilseigner</a:t>
            </a:r>
            <a:r>
              <a:rPr lang="en-US" dirty="0" err="1" smtClean="0"/>
              <a:t>n</a:t>
            </a:r>
            <a:r>
              <a:rPr lang="en-US" dirty="0" smtClean="0"/>
              <a:t>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Buffer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und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ablenkenden</a:t>
            </a:r>
            <a:r>
              <a:rPr lang="en-US" dirty="0" smtClean="0"/>
              <a:t> </a:t>
            </a:r>
            <a:r>
              <a:rPr lang="en-US" dirty="0" err="1" smtClean="0"/>
              <a:t>Einflüssen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Kümmert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Scrum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Zusammenhalt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verantwortlich</a:t>
            </a:r>
            <a:r>
              <a:rPr lang="en-US" dirty="0" smtClean="0"/>
              <a:t> und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566</Words>
  <Application>Microsoft Office PowerPoint</Application>
  <PresentationFormat>Bildschirmpräsentation (4:3)</PresentationFormat>
  <Paragraphs>72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Palatino Linotype</vt:lpstr>
      <vt:lpstr>Executive</vt:lpstr>
      <vt:lpstr>Scrum</vt:lpstr>
      <vt:lpstr>Projektmanagement</vt:lpstr>
      <vt:lpstr>Projektmanagement</vt:lpstr>
      <vt:lpstr>Projektmanagement</vt:lpstr>
      <vt:lpstr>Was ist Scrum?</vt:lpstr>
      <vt:lpstr>Ursprünge</vt:lpstr>
      <vt:lpstr>Wie ist die Rollenverteilung?</vt:lpstr>
      <vt:lpstr>Product Owner</vt:lpstr>
      <vt:lpstr>Scrum Manager</vt:lpstr>
      <vt:lpstr>Entwickler Team</vt:lpstr>
      <vt:lpstr>Das Scrum Model</vt:lpstr>
      <vt:lpstr>Product Backlog</vt:lpstr>
      <vt:lpstr>Sprint Backlog</vt:lpstr>
      <vt:lpstr>Backlog in Jira</vt:lpstr>
      <vt:lpstr>Sprints</vt:lpstr>
      <vt:lpstr>Sich ändernde Ziele</vt:lpstr>
      <vt:lpstr>Sich ändernde Ziele</vt:lpstr>
      <vt:lpstr>Sich ändernde Ziele</vt:lpstr>
      <vt:lpstr>Sich ändernde Ziele</vt:lpstr>
      <vt:lpstr>Stand-ups</vt:lpstr>
      <vt:lpstr>Stand-ups Cont.</vt:lpstr>
      <vt:lpstr>Vorteile</vt:lpstr>
      <vt:lpstr>Nachteile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Tobias Dörfler</cp:lastModifiedBy>
  <cp:revision>64</cp:revision>
  <dcterms:created xsi:type="dcterms:W3CDTF">2016-06-26T07:40:20Z</dcterms:created>
  <dcterms:modified xsi:type="dcterms:W3CDTF">2020-12-06T14:52:33Z</dcterms:modified>
</cp:coreProperties>
</file>