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34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639861"/>
            <a:ext cx="4102311" cy="5219968"/>
          </a:xfrm>
          <a:prstGeom prst="rect">
            <a:avLst/>
          </a:prstGeom>
        </p:spPr>
      </p:pic>
      <p:sp>
        <p:nvSpPr>
          <p:cNvPr id="7" name="线形标注 1 6"/>
          <p:cNvSpPr/>
          <p:nvPr/>
        </p:nvSpPr>
        <p:spPr>
          <a:xfrm>
            <a:off x="1187624" y="1595726"/>
            <a:ext cx="936104" cy="288032"/>
          </a:xfrm>
          <a:prstGeom prst="borderCallout1">
            <a:avLst>
              <a:gd name="adj1" fmla="val 50496"/>
              <a:gd name="adj2" fmla="val 100338"/>
              <a:gd name="adj3" fmla="val 120437"/>
              <a:gd name="adj4" fmla="val 1588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导入数据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线形标注 1 8"/>
          <p:cNvSpPr/>
          <p:nvPr/>
        </p:nvSpPr>
        <p:spPr>
          <a:xfrm>
            <a:off x="1187624" y="2348880"/>
            <a:ext cx="929913" cy="360040"/>
          </a:xfrm>
          <a:prstGeom prst="borderCallout1">
            <a:avLst>
              <a:gd name="adj1" fmla="val 50496"/>
              <a:gd name="adj2" fmla="val 100338"/>
              <a:gd name="adj3" fmla="val 97877"/>
              <a:gd name="adj4" fmla="val 15029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选择方差分析方法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线形标注 1 9"/>
          <p:cNvSpPr/>
          <p:nvPr/>
        </p:nvSpPr>
        <p:spPr>
          <a:xfrm>
            <a:off x="1183813" y="2924944"/>
            <a:ext cx="936104" cy="417537"/>
          </a:xfrm>
          <a:prstGeom prst="borderCallout1">
            <a:avLst>
              <a:gd name="adj1" fmla="val 50496"/>
              <a:gd name="adj2" fmla="val 100338"/>
              <a:gd name="adj3" fmla="val 85046"/>
              <a:gd name="adj4" fmla="val 14780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输入指标变量列数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线形标注 1 10"/>
          <p:cNvSpPr/>
          <p:nvPr/>
        </p:nvSpPr>
        <p:spPr>
          <a:xfrm>
            <a:off x="1187624" y="3501008"/>
            <a:ext cx="936104" cy="432048"/>
          </a:xfrm>
          <a:prstGeom prst="borderCallout1">
            <a:avLst>
              <a:gd name="adj1" fmla="val 50496"/>
              <a:gd name="adj2" fmla="val 100338"/>
              <a:gd name="adj3" fmla="val 80754"/>
              <a:gd name="adj4" fmla="val 14848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输入分组变量</a:t>
            </a:r>
            <a:r>
              <a:rPr lang="zh-CN" altLang="en-US" sz="1200" dirty="0">
                <a:solidFill>
                  <a:srgbClr val="FF0000"/>
                </a:solidFill>
              </a:rPr>
              <a:t>列数</a:t>
            </a:r>
          </a:p>
        </p:txBody>
      </p:sp>
      <p:sp>
        <p:nvSpPr>
          <p:cNvPr id="12" name="线形标注 1 11"/>
          <p:cNvSpPr/>
          <p:nvPr/>
        </p:nvSpPr>
        <p:spPr>
          <a:xfrm>
            <a:off x="1191127" y="4149080"/>
            <a:ext cx="932602" cy="360040"/>
          </a:xfrm>
          <a:prstGeom prst="borderCallout1">
            <a:avLst>
              <a:gd name="adj1" fmla="val 48512"/>
              <a:gd name="adj2" fmla="val 100889"/>
              <a:gd name="adj3" fmla="val 84722"/>
              <a:gd name="adj4" fmla="val 15029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输入区组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线形标注 1 12"/>
          <p:cNvSpPr/>
          <p:nvPr/>
        </p:nvSpPr>
        <p:spPr>
          <a:xfrm>
            <a:off x="1092205" y="5206315"/>
            <a:ext cx="1097340" cy="288032"/>
          </a:xfrm>
          <a:prstGeom prst="borderCallout1">
            <a:avLst>
              <a:gd name="adj1" fmla="val 50496"/>
              <a:gd name="adj2" fmla="val 100338"/>
              <a:gd name="adj3" fmla="val 54960"/>
              <a:gd name="adj4" fmla="val 14298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点击查看结果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7704" y="188640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界面介绍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线形标注 1 13"/>
          <p:cNvSpPr/>
          <p:nvPr/>
        </p:nvSpPr>
        <p:spPr>
          <a:xfrm>
            <a:off x="1187624" y="4661520"/>
            <a:ext cx="932602" cy="360040"/>
          </a:xfrm>
          <a:prstGeom prst="borderCallout1">
            <a:avLst>
              <a:gd name="adj1" fmla="val 48512"/>
              <a:gd name="adj2" fmla="val 100889"/>
              <a:gd name="adj3" fmla="val 84722"/>
              <a:gd name="adj4" fmla="val 15029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选择多重比较方法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24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26</Words>
  <Application>Microsoft Office PowerPoint</Application>
  <PresentationFormat>全屏显示(4:3)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86182</dc:creator>
  <cp:lastModifiedBy>86182</cp:lastModifiedBy>
  <cp:revision>7</cp:revision>
  <dcterms:created xsi:type="dcterms:W3CDTF">2021-08-06T05:56:19Z</dcterms:created>
  <dcterms:modified xsi:type="dcterms:W3CDTF">2021-12-20T05:43:52Z</dcterms:modified>
</cp:coreProperties>
</file>