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196752"/>
            <a:ext cx="2991004" cy="3886400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1831391" y="2060848"/>
            <a:ext cx="936104" cy="288032"/>
          </a:xfrm>
          <a:prstGeom prst="borderCallout1">
            <a:avLst>
              <a:gd name="adj1" fmla="val 50496"/>
              <a:gd name="adj2" fmla="val 100338"/>
              <a:gd name="adj3" fmla="val 120437"/>
              <a:gd name="adj4" fmla="val 1588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1884239" y="2780928"/>
            <a:ext cx="936104" cy="432048"/>
          </a:xfrm>
          <a:prstGeom prst="borderCallout1">
            <a:avLst>
              <a:gd name="adj1" fmla="val 50496"/>
              <a:gd name="adj2" fmla="val 100338"/>
              <a:gd name="adj3" fmla="val 97281"/>
              <a:gd name="adj4" fmla="val 1472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1884239" y="3429000"/>
            <a:ext cx="936104" cy="432048"/>
          </a:xfrm>
          <a:prstGeom prst="borderCallout1">
            <a:avLst>
              <a:gd name="adj1" fmla="val 50496"/>
              <a:gd name="adj2" fmla="val 100338"/>
              <a:gd name="adj3" fmla="val 80754"/>
              <a:gd name="adj4" fmla="val 14848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输入因变量</a:t>
            </a:r>
            <a:r>
              <a:rPr lang="zh-CN" altLang="en-US" sz="1200" dirty="0">
                <a:solidFill>
                  <a:srgbClr val="FF0000"/>
                </a:solidFill>
              </a:rPr>
              <a:t>列数</a:t>
            </a:r>
          </a:p>
        </p:txBody>
      </p:sp>
      <p:sp>
        <p:nvSpPr>
          <p:cNvPr id="13" name="线形标注 1 12"/>
          <p:cNvSpPr/>
          <p:nvPr/>
        </p:nvSpPr>
        <p:spPr>
          <a:xfrm>
            <a:off x="1746468" y="4077072"/>
            <a:ext cx="1097340" cy="288032"/>
          </a:xfrm>
          <a:prstGeom prst="borderCallout1">
            <a:avLst>
              <a:gd name="adj1" fmla="val 50496"/>
              <a:gd name="adj2" fmla="val 100338"/>
              <a:gd name="adj3" fmla="val 46092"/>
              <a:gd name="adj4" fmla="val 14205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7704" y="18864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1746468" y="4581128"/>
            <a:ext cx="1105950" cy="288032"/>
          </a:xfrm>
          <a:prstGeom prst="borderCallout1">
            <a:avLst>
              <a:gd name="adj1" fmla="val 50496"/>
              <a:gd name="adj2" fmla="val 100338"/>
              <a:gd name="adj3" fmla="val 47866"/>
              <a:gd name="adj4" fmla="val 13884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</a:t>
            </a:r>
            <a:r>
              <a:rPr lang="en-US" altLang="zh-CN" sz="1200" dirty="0" smtClean="0">
                <a:solidFill>
                  <a:srgbClr val="FF0000"/>
                </a:solidFill>
              </a:rPr>
              <a:t>ROC</a:t>
            </a:r>
            <a:r>
              <a:rPr lang="zh-CN" altLang="en-US" sz="1200" dirty="0" smtClean="0">
                <a:solidFill>
                  <a:srgbClr val="FF0000"/>
                </a:solidFill>
              </a:rPr>
              <a:t>图片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13" y="1073029"/>
            <a:ext cx="3378374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4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6</cp:revision>
  <dcterms:created xsi:type="dcterms:W3CDTF">2021-08-06T05:56:19Z</dcterms:created>
  <dcterms:modified xsi:type="dcterms:W3CDTF">2021-12-23T01:57:16Z</dcterms:modified>
</cp:coreProperties>
</file>