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22" y="1395870"/>
            <a:ext cx="2844946" cy="4121362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2123728" y="1988840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123728" y="2723431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79712" y="5013176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6724"/>
              <a:gd name="adj4" fmla="val 133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79712" y="3844260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数（分类变量）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79712" y="4428708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6051"/>
              <a:gd name="adj4" fmla="val 132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数（连续变量）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123728" y="3293368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输入生存时间列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4743694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8</cp:revision>
  <dcterms:created xsi:type="dcterms:W3CDTF">2021-08-06T05:56:19Z</dcterms:created>
  <dcterms:modified xsi:type="dcterms:W3CDTF">2021-10-16T07:14:50Z</dcterms:modified>
</cp:coreProperties>
</file>